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029200" cx="9144000"/>
  <p:notesSz cx="6858000" cy="9144000"/>
  <p:embeddedFontLst>
    <p:embeddedFont>
      <p:font typeface="Raleway"/>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Raleway-regular.fntdata"/><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Raleway-italic.fntdata"/><Relationship Id="rId14" Type="http://schemas.openxmlformats.org/officeDocument/2006/relationships/font" Target="fonts/Raleway-bold.fntdata"/><Relationship Id="rId17" Type="http://schemas.openxmlformats.org/officeDocument/2006/relationships/font" Target="fonts/Lato-regular.fntdata"/><Relationship Id="rId16" Type="http://schemas.openxmlformats.org/officeDocument/2006/relationships/font" Target="fonts/Raleway-boldItalic.fntdata"/><Relationship Id="rId5" Type="http://schemas.openxmlformats.org/officeDocument/2006/relationships/slide" Target="slides/slide1.xml"/><Relationship Id="rId19" Type="http://schemas.openxmlformats.org/officeDocument/2006/relationships/font" Target="fonts/Lato-italic.fntdata"/><Relationship Id="rId6" Type="http://schemas.openxmlformats.org/officeDocument/2006/relationships/slide" Target="slides/slide2.xml"/><Relationship Id="rId18" Type="http://schemas.openxmlformats.org/officeDocument/2006/relationships/font" Target="fonts/Lato-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11898" y="685800"/>
            <a:ext cx="6234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3c3ca54230_1_0:notes"/>
          <p:cNvSpPr/>
          <p:nvPr>
            <p:ph idx="2" type="sldImg"/>
          </p:nvPr>
        </p:nvSpPr>
        <p:spPr>
          <a:xfrm>
            <a:off x="311898" y="685800"/>
            <a:ext cx="62349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3c3ca54230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These slides are an introduction to User Roles and Responsibilities in Mukurtu CMS.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70a4fa41de_0_23:notes"/>
          <p:cNvSpPr/>
          <p:nvPr>
            <p:ph idx="2" type="sldImg"/>
          </p:nvPr>
        </p:nvSpPr>
        <p:spPr>
          <a:xfrm>
            <a:off x="1091264" y="685795"/>
            <a:ext cx="46761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70a4fa41de_0_23:notes"/>
          <p:cNvSpPr txBox="1"/>
          <p:nvPr>
            <p:ph idx="1" type="body"/>
          </p:nvPr>
        </p:nvSpPr>
        <p:spPr>
          <a:xfrm>
            <a:off x="685785" y="4343385"/>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a:t>First a list of the types of user roles. There are two main types of user roles, and they do very different things.</a:t>
            </a:r>
            <a:endParaRPr/>
          </a:p>
          <a:p>
            <a:pPr indent="-317500" lvl="1" marL="914400" rtl="0" algn="l">
              <a:spcBef>
                <a:spcPts val="0"/>
              </a:spcBef>
              <a:spcAft>
                <a:spcPts val="0"/>
              </a:spcAft>
              <a:buSzPts val="1400"/>
              <a:buChar char="○"/>
            </a:pPr>
            <a:r>
              <a:rPr lang="en"/>
              <a:t>Sitewide user roles are mostly concerned with site structure, management, overall look and feel, but they don’t define users relationships to content.</a:t>
            </a:r>
            <a:endParaRPr/>
          </a:p>
          <a:p>
            <a:pPr indent="-317500" lvl="1" marL="914400" rtl="0" algn="l">
              <a:spcBef>
                <a:spcPts val="0"/>
              </a:spcBef>
              <a:spcAft>
                <a:spcPts val="0"/>
              </a:spcAft>
              <a:buSzPts val="1400"/>
              <a:buChar char="○"/>
            </a:pPr>
            <a:r>
              <a:rPr lang="en"/>
              <a:t>Group user roles define which content users can see and interact with. “Groups” is a shorthand that includes communities, protocols, and language communities. These are the really important roles that affect most users’ day to day experience.</a:t>
            </a:r>
            <a:endParaRPr/>
          </a:p>
          <a:p>
            <a:pPr indent="-317500" lvl="1" marL="914400" rtl="0" algn="l">
              <a:spcBef>
                <a:spcPts val="0"/>
              </a:spcBef>
              <a:spcAft>
                <a:spcPts val="0"/>
              </a:spcAft>
              <a:buSzPts val="1400"/>
              <a:buChar char="○"/>
            </a:pPr>
            <a:r>
              <a:rPr lang="en"/>
              <a:t>Finally, there are site visitors who do not have user accounts, and those anonymous visitors will not have any specific roles or responsibilities.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70a4fa41de_0_239:notes"/>
          <p:cNvSpPr/>
          <p:nvPr>
            <p:ph idx="2" type="sldImg"/>
          </p:nvPr>
        </p:nvSpPr>
        <p:spPr>
          <a:xfrm>
            <a:off x="311898" y="685800"/>
            <a:ext cx="62349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70a4fa41de_0_2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a:solidFill>
                  <a:schemeClr val="dk1"/>
                </a:solidFill>
              </a:rPr>
              <a:t>Next, we will </a:t>
            </a:r>
            <a:r>
              <a:rPr lang="en">
                <a:solidFill>
                  <a:schemeClr val="dk1"/>
                </a:solidFill>
              </a:rPr>
              <a:t>clarify what the workflow looks like for managing user accounts and user roles. </a:t>
            </a:r>
            <a:endParaRPr>
              <a:solidFill>
                <a:schemeClr val="dk1"/>
              </a:solidFill>
            </a:endParaRPr>
          </a:p>
          <a:p>
            <a:pPr indent="-317500" lvl="1" marL="914400" rtl="0" algn="l">
              <a:spcBef>
                <a:spcPts val="0"/>
              </a:spcBef>
              <a:spcAft>
                <a:spcPts val="0"/>
              </a:spcAft>
              <a:buSzPts val="1400"/>
              <a:buChar char="○"/>
            </a:pPr>
            <a:r>
              <a:rPr lang="en"/>
              <a:t>Now, this is of course quite general, and it’s important to remember that user roles can always be changed at any time. But this is more or less the path that things tend to follow.</a:t>
            </a:r>
            <a:endParaRPr/>
          </a:p>
          <a:p>
            <a:pPr indent="-317500" lvl="1" marL="914400" rtl="0" algn="l">
              <a:spcBef>
                <a:spcPts val="0"/>
              </a:spcBef>
              <a:spcAft>
                <a:spcPts val="0"/>
              </a:spcAft>
              <a:buSzPts val="1400"/>
              <a:buChar char="○"/>
            </a:pPr>
            <a:r>
              <a:rPr lang="en"/>
              <a:t>At the most general level, first the user account is created, and assigned any site-wide roles that are needed. </a:t>
            </a:r>
            <a:endParaRPr/>
          </a:p>
          <a:p>
            <a:pPr indent="-317500" lvl="1" marL="914400" rtl="0" algn="l">
              <a:spcBef>
                <a:spcPts val="0"/>
              </a:spcBef>
              <a:spcAft>
                <a:spcPts val="0"/>
              </a:spcAft>
              <a:buSzPts val="1400"/>
              <a:buChar char="○"/>
            </a:pPr>
            <a:r>
              <a:rPr lang="en"/>
              <a:t>Then the user is enrolled in and assigned roles in each community, cultural protocol, and language community as needed.</a:t>
            </a:r>
            <a:endParaRPr/>
          </a:p>
          <a:p>
            <a:pPr indent="-317500" lvl="1" marL="914400" rtl="0" algn="l">
              <a:spcBef>
                <a:spcPts val="0"/>
              </a:spcBef>
              <a:spcAft>
                <a:spcPts val="0"/>
              </a:spcAft>
              <a:buSzPts val="1400"/>
              <a:buChar char="○"/>
            </a:pPr>
            <a:r>
              <a:rPr lang="en"/>
              <a:t>Mapping this out, often what we see is a Mukurtu Administrator creates the user account, and assigns them any site-wide roles at that time. </a:t>
            </a:r>
            <a:endParaRPr/>
          </a:p>
          <a:p>
            <a:pPr indent="-317500" lvl="1" marL="914400" rtl="0" algn="l">
              <a:spcBef>
                <a:spcPts val="0"/>
              </a:spcBef>
              <a:spcAft>
                <a:spcPts val="0"/>
              </a:spcAft>
              <a:buSzPts val="1400"/>
              <a:buChar char="○"/>
            </a:pPr>
            <a:r>
              <a:rPr lang="en"/>
              <a:t>Another common workflow is to allow visitors to request a user account, which is then reviewed, and if approved the account is activated, and sirte-wide user roles are assigned.</a:t>
            </a:r>
            <a:endParaRPr/>
          </a:p>
          <a:p>
            <a:pPr indent="-317500" lvl="1" marL="914400" rtl="0" algn="l">
              <a:spcBef>
                <a:spcPts val="0"/>
              </a:spcBef>
              <a:spcAft>
                <a:spcPts val="0"/>
              </a:spcAft>
              <a:buSzPts val="1400"/>
              <a:buChar char="○"/>
            </a:pPr>
            <a:r>
              <a:rPr lang="en"/>
              <a:t>Then, once the user has an active account, other users who are community managers, protocol stewards, and language stewards can enroll and assign appropriate roles to the user in each of their groups.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70a4fa41de_0_46:notes"/>
          <p:cNvSpPr txBox="1"/>
          <p:nvPr>
            <p:ph idx="1" type="body"/>
          </p:nvPr>
        </p:nvSpPr>
        <p:spPr>
          <a:xfrm>
            <a:off x="685785" y="4343385"/>
            <a:ext cx="5486400" cy="4114800"/>
          </a:xfrm>
          <a:prstGeom prst="rect">
            <a:avLst/>
          </a:prstGeom>
          <a:noFill/>
          <a:ln>
            <a:noFill/>
          </a:ln>
        </p:spPr>
        <p:txBody>
          <a:bodyPr anchorCtr="0" anchor="ctr" bIns="89600" lIns="89600" spcFirstLastPara="1" rIns="89600" wrap="square" tIns="89600">
            <a:noAutofit/>
          </a:bodyPr>
          <a:lstStyle/>
          <a:p>
            <a:pPr indent="-298450" lvl="0" marL="457200" rtl="0" algn="l">
              <a:spcBef>
                <a:spcPts val="0"/>
              </a:spcBef>
              <a:spcAft>
                <a:spcPts val="0"/>
              </a:spcAft>
              <a:buClr>
                <a:schemeClr val="dk1"/>
              </a:buClr>
              <a:buSzPts val="1100"/>
              <a:buChar char="●"/>
            </a:pPr>
            <a:r>
              <a:rPr lang="en" sz="1100">
                <a:solidFill>
                  <a:schemeClr val="dk1"/>
                </a:solidFill>
              </a:rPr>
              <a:t>All non-anonymous users, must be registered before any sitewide or group-level permissions can be granted. A registered user doesn’t have any permissions until they are granted.</a:t>
            </a:r>
            <a:endParaRPr sz="1100">
              <a:solidFill>
                <a:schemeClr val="dk1"/>
              </a:solidFill>
            </a:endParaRPr>
          </a:p>
          <a:p>
            <a:pPr indent="-298450" lvl="0" marL="457200" rtl="0" algn="l">
              <a:spcBef>
                <a:spcPts val="0"/>
              </a:spcBef>
              <a:spcAft>
                <a:spcPts val="0"/>
              </a:spcAft>
              <a:buClr>
                <a:schemeClr val="dk1"/>
              </a:buClr>
              <a:buSzPts val="1100"/>
              <a:buChar char="●"/>
            </a:pPr>
            <a:r>
              <a:rPr lang="en" sz="1100">
                <a:solidFill>
                  <a:schemeClr val="dk1"/>
                </a:solidFill>
              </a:rPr>
              <a:t>A curator can create sitewide collections and word lists. The reason this is a sitewide role is because collections can contain materials from across all the communities on the site, depending on the curator’s group-level permissions. Basically, any materials in the site that a curator has access to view can be added to a collection.</a:t>
            </a:r>
            <a:endParaRPr sz="1100">
              <a:solidFill>
                <a:schemeClr val="dk1"/>
              </a:solidFill>
            </a:endParaRPr>
          </a:p>
          <a:p>
            <a:pPr indent="-298450" lvl="0" marL="457200" rtl="0" algn="l">
              <a:spcBef>
                <a:spcPts val="0"/>
              </a:spcBef>
              <a:spcAft>
                <a:spcPts val="0"/>
              </a:spcAft>
              <a:buClr>
                <a:schemeClr val="dk1"/>
              </a:buClr>
              <a:buSzPts val="1100"/>
              <a:buChar char="●"/>
            </a:pPr>
            <a:r>
              <a:rPr lang="en" sz="1100">
                <a:solidFill>
                  <a:schemeClr val="dk1"/>
                </a:solidFill>
              </a:rPr>
              <a:t>A community administrator’s role is only creating communities. In general, this can be handled by Mukurtu administrators and so this role is not commonly used.</a:t>
            </a:r>
            <a:endParaRPr sz="1100">
              <a:solidFill>
                <a:schemeClr val="dk1"/>
              </a:solidFill>
            </a:endParaRPr>
          </a:p>
          <a:p>
            <a:pPr indent="-298450" lvl="0" marL="457200" rtl="0" algn="l">
              <a:spcBef>
                <a:spcPts val="0"/>
              </a:spcBef>
              <a:spcAft>
                <a:spcPts val="0"/>
              </a:spcAft>
              <a:buClr>
                <a:schemeClr val="dk1"/>
              </a:buClr>
              <a:buSzPts val="1100"/>
              <a:buChar char="●"/>
            </a:pPr>
            <a:r>
              <a:rPr lang="en" sz="1100">
                <a:solidFill>
                  <a:schemeClr val="dk1"/>
                </a:solidFill>
              </a:rPr>
              <a:t>The Mukurtu Administrator effectively manages the site as a whole by creating user accounts, creating communities, creating and managing categories and managing the site look-and-feel. You probably want to limit this role to people in a site management role.</a:t>
            </a:r>
            <a:endParaRPr sz="1100">
              <a:solidFill>
                <a:schemeClr val="dk1"/>
              </a:solidFill>
            </a:endParaRPr>
          </a:p>
          <a:p>
            <a:pPr indent="-298450" lvl="0" marL="457200" rtl="0" algn="l">
              <a:spcBef>
                <a:spcPts val="0"/>
              </a:spcBef>
              <a:spcAft>
                <a:spcPts val="0"/>
              </a:spcAft>
              <a:buClr>
                <a:schemeClr val="dk1"/>
              </a:buClr>
              <a:buSzPts val="1100"/>
              <a:buChar char="●"/>
            </a:pPr>
            <a:r>
              <a:rPr lang="en" sz="1100">
                <a:solidFill>
                  <a:schemeClr val="dk1"/>
                </a:solidFill>
              </a:rPr>
              <a:t>The Drupal administrator is the highest level set of permissions. For the most part, you won’t be using Drupal-level permissions, although some commonly used site customizations do require it. It’s probably a good idea to limit it to one or two people</a:t>
            </a:r>
            <a:endParaRPr sz="1100">
              <a:solidFill>
                <a:schemeClr val="dk1"/>
              </a:solidFill>
            </a:endParaRPr>
          </a:p>
          <a:p>
            <a:pPr indent="0" lvl="0" marL="0" rtl="0" algn="l">
              <a:spcBef>
                <a:spcPts val="0"/>
              </a:spcBef>
              <a:spcAft>
                <a:spcPts val="0"/>
              </a:spcAft>
              <a:buNone/>
            </a:pPr>
            <a:r>
              <a:t/>
            </a:r>
            <a:endParaRPr/>
          </a:p>
        </p:txBody>
      </p:sp>
      <p:sp>
        <p:nvSpPr>
          <p:cNvPr id="159" name="Google Shape;159;g70a4fa41de_0_46:notes"/>
          <p:cNvSpPr/>
          <p:nvPr>
            <p:ph idx="2" type="sldImg"/>
          </p:nvPr>
        </p:nvSpPr>
        <p:spPr>
          <a:xfrm>
            <a:off x="1091264" y="685795"/>
            <a:ext cx="46761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70a4fa41de_0_65:notes"/>
          <p:cNvSpPr txBox="1"/>
          <p:nvPr>
            <p:ph idx="1" type="body"/>
          </p:nvPr>
        </p:nvSpPr>
        <p:spPr>
          <a:xfrm>
            <a:off x="685785" y="4343385"/>
            <a:ext cx="5486400" cy="4114800"/>
          </a:xfrm>
          <a:prstGeom prst="rect">
            <a:avLst/>
          </a:prstGeom>
          <a:noFill/>
          <a:ln>
            <a:noFill/>
          </a:ln>
        </p:spPr>
        <p:txBody>
          <a:bodyPr anchorCtr="0" anchor="ctr" bIns="89600" lIns="89600" spcFirstLastPara="1" rIns="89600" wrap="square" tIns="89600">
            <a:noAutofit/>
          </a:bodyPr>
          <a:lstStyle/>
          <a:p>
            <a:pPr indent="0" lvl="0" marL="0" rtl="0" algn="l">
              <a:spcBef>
                <a:spcPts val="0"/>
              </a:spcBef>
              <a:spcAft>
                <a:spcPts val="0"/>
              </a:spcAft>
              <a:buClr>
                <a:schemeClr val="dk1"/>
              </a:buClr>
              <a:buSzPts val="1100"/>
              <a:buFont typeface="Arial"/>
              <a:buNone/>
            </a:pPr>
            <a:r>
              <a:rPr lang="en" sz="1100">
                <a:solidFill>
                  <a:schemeClr val="dk1"/>
                </a:solidFill>
              </a:rPr>
              <a:t>Group level roles are where access to content and permissions to contribute content are managed. </a:t>
            </a:r>
            <a:endParaRPr sz="1100">
              <a:solidFill>
                <a:schemeClr val="dk1"/>
              </a:solidFill>
            </a:endParaRPr>
          </a:p>
          <a:p>
            <a:pPr indent="-298450" lvl="0" marL="457200" rtl="0" algn="l">
              <a:spcBef>
                <a:spcPts val="0"/>
              </a:spcBef>
              <a:spcAft>
                <a:spcPts val="0"/>
              </a:spcAft>
              <a:buClr>
                <a:schemeClr val="dk1"/>
              </a:buClr>
              <a:buSzPts val="1100"/>
              <a:buChar char="●"/>
            </a:pPr>
            <a:r>
              <a:rPr lang="en" sz="1100">
                <a:solidFill>
                  <a:schemeClr val="dk1"/>
                </a:solidFill>
              </a:rPr>
              <a:t>At the community level, there are the community manager, whose main roles are to create cultural protocols, and the community member, who can be enrolled in those protocols. </a:t>
            </a:r>
            <a:endParaRPr sz="1100">
              <a:solidFill>
                <a:schemeClr val="dk1"/>
              </a:solidFill>
            </a:endParaRPr>
          </a:p>
          <a:p>
            <a:pPr indent="-298450" lvl="0" marL="457200" rtl="0" algn="l">
              <a:spcBef>
                <a:spcPts val="0"/>
              </a:spcBef>
              <a:spcAft>
                <a:spcPts val="0"/>
              </a:spcAft>
              <a:buClr>
                <a:schemeClr val="dk1"/>
              </a:buClr>
              <a:buSzPts val="1100"/>
              <a:buChar char="●"/>
            </a:pPr>
            <a:r>
              <a:rPr lang="en" sz="1100">
                <a:solidFill>
                  <a:schemeClr val="dk1"/>
                </a:solidFill>
              </a:rPr>
              <a:t>Within cultural protocols, there is the protocol steward who </a:t>
            </a:r>
            <a:r>
              <a:rPr lang="en" sz="1100">
                <a:solidFill>
                  <a:schemeClr val="dk1"/>
                </a:solidFill>
              </a:rPr>
              <a:t>basically</a:t>
            </a:r>
            <a:r>
              <a:rPr lang="en" sz="1100">
                <a:solidFill>
                  <a:schemeClr val="dk1"/>
                </a:solidFill>
              </a:rPr>
              <a:t> manages that protocol by </a:t>
            </a:r>
            <a:endParaRPr sz="1100">
              <a:solidFill>
                <a:schemeClr val="dk1"/>
              </a:solidFill>
            </a:endParaRPr>
          </a:p>
          <a:p>
            <a:pPr indent="-298450" lvl="1" marL="914400" rtl="0" algn="l">
              <a:spcBef>
                <a:spcPts val="0"/>
              </a:spcBef>
              <a:spcAft>
                <a:spcPts val="0"/>
              </a:spcAft>
              <a:buClr>
                <a:schemeClr val="dk1"/>
              </a:buClr>
              <a:buSzPts val="1100"/>
              <a:buChar char="○"/>
            </a:pPr>
            <a:r>
              <a:rPr lang="en" sz="1100">
                <a:solidFill>
                  <a:schemeClr val="dk1"/>
                </a:solidFill>
              </a:rPr>
              <a:t>managing membership roles</a:t>
            </a:r>
            <a:endParaRPr sz="1100">
              <a:solidFill>
                <a:schemeClr val="dk1"/>
              </a:solidFill>
            </a:endParaRPr>
          </a:p>
          <a:p>
            <a:pPr indent="-298450" lvl="1" marL="914400" rtl="0" algn="l">
              <a:spcBef>
                <a:spcPts val="0"/>
              </a:spcBef>
              <a:spcAft>
                <a:spcPts val="0"/>
              </a:spcAft>
              <a:buClr>
                <a:schemeClr val="dk1"/>
              </a:buClr>
              <a:buSzPts val="1100"/>
              <a:buChar char="○"/>
            </a:pPr>
            <a:r>
              <a:rPr lang="en" sz="1100">
                <a:solidFill>
                  <a:schemeClr val="dk1"/>
                </a:solidFill>
              </a:rPr>
              <a:t>And has the ability to edit any digital heritage item in that protocol.</a:t>
            </a:r>
            <a:endParaRPr sz="1100">
              <a:solidFill>
                <a:schemeClr val="dk1"/>
              </a:solidFill>
            </a:endParaRPr>
          </a:p>
          <a:p>
            <a:pPr indent="-298450" lvl="1" marL="914400" rtl="0" algn="l">
              <a:spcBef>
                <a:spcPts val="0"/>
              </a:spcBef>
              <a:spcAft>
                <a:spcPts val="0"/>
              </a:spcAft>
              <a:buClr>
                <a:schemeClr val="dk1"/>
              </a:buClr>
              <a:buSzPts val="1100"/>
              <a:buChar char="○"/>
            </a:pPr>
            <a:r>
              <a:rPr lang="en" sz="1100">
                <a:solidFill>
                  <a:schemeClr val="dk1"/>
                </a:solidFill>
              </a:rPr>
              <a:t>The contributor can create and edit their own digital heritage items (but not other contributors’ items)</a:t>
            </a:r>
            <a:endParaRPr sz="1100">
              <a:solidFill>
                <a:schemeClr val="dk1"/>
              </a:solidFill>
            </a:endParaRPr>
          </a:p>
          <a:p>
            <a:pPr indent="-298450" lvl="1" marL="914400" rtl="0" algn="l">
              <a:spcBef>
                <a:spcPts val="0"/>
              </a:spcBef>
              <a:spcAft>
                <a:spcPts val="0"/>
              </a:spcAft>
              <a:buClr>
                <a:schemeClr val="dk1"/>
              </a:buClr>
              <a:buSzPts val="1100"/>
              <a:buChar char="○"/>
            </a:pPr>
            <a:r>
              <a:rPr lang="en" sz="1100">
                <a:solidFill>
                  <a:schemeClr val="dk1"/>
                </a:solidFill>
              </a:rPr>
              <a:t>And a protocol member can view and comment on items and dictionary words.</a:t>
            </a:r>
            <a:endParaRPr sz="1100">
              <a:solidFill>
                <a:schemeClr val="dk1"/>
              </a:solidFill>
            </a:endParaRPr>
          </a:p>
          <a:p>
            <a:pPr indent="-298450" lvl="1" marL="914400" rtl="0" algn="l">
              <a:spcBef>
                <a:spcPts val="0"/>
              </a:spcBef>
              <a:spcAft>
                <a:spcPts val="0"/>
              </a:spcAft>
              <a:buClr>
                <a:schemeClr val="dk1"/>
              </a:buClr>
              <a:buSzPts val="1100"/>
              <a:buChar char="○"/>
            </a:pPr>
            <a:r>
              <a:rPr lang="en" sz="1100">
                <a:solidFill>
                  <a:schemeClr val="dk1"/>
                </a:solidFill>
              </a:rPr>
              <a:t>Language Community roles are analogous to Cultural protocol roles, so I’m not going to go over them unless anyone has any questions.</a:t>
            </a:r>
            <a:endParaRPr sz="1100">
              <a:solidFill>
                <a:schemeClr val="dk1"/>
              </a:solidFill>
            </a:endParaRPr>
          </a:p>
          <a:p>
            <a:pPr indent="-298450" lvl="0" marL="457200" rtl="0" algn="l">
              <a:spcBef>
                <a:spcPts val="0"/>
              </a:spcBef>
              <a:spcAft>
                <a:spcPts val="0"/>
              </a:spcAft>
              <a:buClr>
                <a:schemeClr val="dk1"/>
              </a:buClr>
              <a:buSzPts val="1100"/>
              <a:buChar char="●"/>
            </a:pPr>
            <a:r>
              <a:rPr lang="en" sz="1100">
                <a:solidFill>
                  <a:schemeClr val="dk1"/>
                </a:solidFill>
              </a:rPr>
              <a:t> Group level roles are managed within each community and protocol</a:t>
            </a:r>
            <a:endParaRPr sz="1100">
              <a:solidFill>
                <a:schemeClr val="dk1"/>
              </a:solidFill>
            </a:endParaRPr>
          </a:p>
          <a:p>
            <a:pPr indent="0" lvl="0" marL="0" rtl="0" algn="l">
              <a:spcBef>
                <a:spcPts val="0"/>
              </a:spcBef>
              <a:spcAft>
                <a:spcPts val="0"/>
              </a:spcAft>
              <a:buNone/>
            </a:pPr>
            <a:r>
              <a:t/>
            </a:r>
            <a:endParaRPr/>
          </a:p>
        </p:txBody>
      </p:sp>
      <p:sp>
        <p:nvSpPr>
          <p:cNvPr id="176" name="Google Shape;176;g70a4fa41de_0_65:notes"/>
          <p:cNvSpPr/>
          <p:nvPr>
            <p:ph idx="2" type="sldImg"/>
          </p:nvPr>
        </p:nvSpPr>
        <p:spPr>
          <a:xfrm>
            <a:off x="1091264" y="685795"/>
            <a:ext cx="46761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97ff4a2a61_0_0:notes"/>
          <p:cNvSpPr/>
          <p:nvPr>
            <p:ph idx="2" type="sldImg"/>
          </p:nvPr>
        </p:nvSpPr>
        <p:spPr>
          <a:xfrm>
            <a:off x="311898" y="685800"/>
            <a:ext cx="62349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97ff4a2a6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a:t>There is a related worksheet that may be helpful in your planning of user roles on your site - especially in the first stages as you get comfortable with the terminology</a:t>
            </a:r>
            <a:endParaRPr/>
          </a:p>
          <a:p>
            <a:pPr indent="-317500" lvl="0" marL="457200" rtl="0" algn="l">
              <a:spcBef>
                <a:spcPts val="0"/>
              </a:spcBef>
              <a:spcAft>
                <a:spcPts val="0"/>
              </a:spcAft>
              <a:buSzPts val="1400"/>
              <a:buChar char="●"/>
            </a:pPr>
            <a:r>
              <a:rPr lang="en"/>
              <a:t>On the SHN, the </a:t>
            </a:r>
            <a:r>
              <a:rPr i="1" lang="en"/>
              <a:t>Mukurtu CMS User Roles Planning Activity Worksheet </a:t>
            </a:r>
            <a:r>
              <a:rPr lang="en"/>
              <a:t>may be a good next step to look at, if you are working on setting up and planning your Mukurtu site</a:t>
            </a:r>
            <a:endParaRPr/>
          </a:p>
          <a:p>
            <a:pPr indent="-317500" lvl="0" marL="457200" rtl="0" algn="l">
              <a:spcBef>
                <a:spcPts val="0"/>
              </a:spcBef>
              <a:spcAft>
                <a:spcPts val="0"/>
              </a:spcAft>
              <a:buSzPts val="1400"/>
              <a:buChar char="●"/>
            </a:pPr>
            <a:r>
              <a:rPr lang="en"/>
              <a:t>This activity worksheet has one section devoted to SITE WIDE user roles, and one dedicated to one Cultural Protocol at a time (HOW access is controlled)</a:t>
            </a:r>
            <a:endParaRPr/>
          </a:p>
          <a:p>
            <a:pPr indent="-317500" lvl="0" marL="457200" rtl="0" algn="l">
              <a:spcBef>
                <a:spcPts val="0"/>
              </a:spcBef>
              <a:spcAft>
                <a:spcPts val="0"/>
              </a:spcAft>
              <a:buSzPts val="1400"/>
              <a:buChar char="●"/>
            </a:pPr>
            <a:r>
              <a:rPr lang="en"/>
              <a:t>If wanted, you can also adapt the worksheet to include Community roles and Language community roles, if helpful</a:t>
            </a:r>
            <a:endParaRPr/>
          </a:p>
          <a:p>
            <a:pPr indent="-317500" lvl="0" marL="457200" rtl="0" algn="l">
              <a:spcBef>
                <a:spcPts val="0"/>
              </a:spcBef>
              <a:spcAft>
                <a:spcPts val="0"/>
              </a:spcAft>
              <a:buSzPts val="1400"/>
              <a:buChar char="●"/>
            </a:pPr>
            <a:r>
              <a:rPr lang="en"/>
              <a:t>The worksheet can aid discussion, even if you are not ready to </a:t>
            </a:r>
            <a:r>
              <a:rPr lang="en"/>
              <a:t>implement</a:t>
            </a:r>
            <a:r>
              <a:rPr lang="en"/>
              <a:t> user accounts on your site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3c0c535299_2_0:notes"/>
          <p:cNvSpPr/>
          <p:nvPr>
            <p:ph idx="2" type="sldImg"/>
          </p:nvPr>
        </p:nvSpPr>
        <p:spPr>
          <a:xfrm>
            <a:off x="311898" y="685800"/>
            <a:ext cx="62349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3c0c535299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97ff4a2a61_0_5:notes"/>
          <p:cNvSpPr/>
          <p:nvPr>
            <p:ph idx="2" type="sldImg"/>
          </p:nvPr>
        </p:nvSpPr>
        <p:spPr>
          <a:xfrm>
            <a:off x="311899" y="685800"/>
            <a:ext cx="62349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97ff4a2a6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8" name="Shape 8"/>
        <p:cNvGrpSpPr/>
        <p:nvPr/>
      </p:nvGrpSpPr>
      <p:grpSpPr>
        <a:xfrm>
          <a:off x="0" y="0"/>
          <a:ext cx="0" cy="0"/>
          <a:chOff x="0" y="0"/>
          <a:chExt cx="0" cy="0"/>
        </a:xfrm>
      </p:grpSpPr>
      <p:sp>
        <p:nvSpPr>
          <p:cNvPr id="9" name="Google Shape;9;p2"/>
          <p:cNvSpPr txBox="1"/>
          <p:nvPr>
            <p:ph type="ctrTitle"/>
          </p:nvPr>
        </p:nvSpPr>
        <p:spPr>
          <a:xfrm>
            <a:off x="721425" y="2775847"/>
            <a:ext cx="5216700" cy="1134000"/>
          </a:xfrm>
          <a:prstGeom prst="rect">
            <a:avLst/>
          </a:prstGeom>
        </p:spPr>
        <p:txBody>
          <a:bodyPr anchorCtr="0" anchor="t"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Clr>
                <a:srgbClr val="2185C5"/>
              </a:buClr>
              <a:buSzPts val="4800"/>
              <a:buNone/>
              <a:defRPr sz="4800">
                <a:solidFill>
                  <a:srgbClr val="2185C5"/>
                </a:solidFill>
              </a:defRPr>
            </a:lvl2pPr>
            <a:lvl3pPr lvl="2">
              <a:spcBef>
                <a:spcPts val="0"/>
              </a:spcBef>
              <a:spcAft>
                <a:spcPts val="0"/>
              </a:spcAft>
              <a:buClr>
                <a:srgbClr val="2185C5"/>
              </a:buClr>
              <a:buSzPts val="4800"/>
              <a:buNone/>
              <a:defRPr sz="4800">
                <a:solidFill>
                  <a:srgbClr val="2185C5"/>
                </a:solidFill>
              </a:defRPr>
            </a:lvl3pPr>
            <a:lvl4pPr lvl="3">
              <a:spcBef>
                <a:spcPts val="0"/>
              </a:spcBef>
              <a:spcAft>
                <a:spcPts val="0"/>
              </a:spcAft>
              <a:buClr>
                <a:srgbClr val="2185C5"/>
              </a:buClr>
              <a:buSzPts val="4800"/>
              <a:buNone/>
              <a:defRPr sz="4800">
                <a:solidFill>
                  <a:srgbClr val="2185C5"/>
                </a:solidFill>
              </a:defRPr>
            </a:lvl4pPr>
            <a:lvl5pPr lvl="4">
              <a:spcBef>
                <a:spcPts val="0"/>
              </a:spcBef>
              <a:spcAft>
                <a:spcPts val="0"/>
              </a:spcAft>
              <a:buClr>
                <a:srgbClr val="2185C5"/>
              </a:buClr>
              <a:buSzPts val="4800"/>
              <a:buNone/>
              <a:defRPr sz="4800">
                <a:solidFill>
                  <a:srgbClr val="2185C5"/>
                </a:solidFill>
              </a:defRPr>
            </a:lvl5pPr>
            <a:lvl6pPr lvl="5">
              <a:spcBef>
                <a:spcPts val="0"/>
              </a:spcBef>
              <a:spcAft>
                <a:spcPts val="0"/>
              </a:spcAft>
              <a:buClr>
                <a:srgbClr val="2185C5"/>
              </a:buClr>
              <a:buSzPts val="4800"/>
              <a:buNone/>
              <a:defRPr sz="4800">
                <a:solidFill>
                  <a:srgbClr val="2185C5"/>
                </a:solidFill>
              </a:defRPr>
            </a:lvl6pPr>
            <a:lvl7pPr lvl="6">
              <a:spcBef>
                <a:spcPts val="0"/>
              </a:spcBef>
              <a:spcAft>
                <a:spcPts val="0"/>
              </a:spcAft>
              <a:buClr>
                <a:srgbClr val="2185C5"/>
              </a:buClr>
              <a:buSzPts val="4800"/>
              <a:buNone/>
              <a:defRPr sz="4800">
                <a:solidFill>
                  <a:srgbClr val="2185C5"/>
                </a:solidFill>
              </a:defRPr>
            </a:lvl7pPr>
            <a:lvl8pPr lvl="7">
              <a:spcBef>
                <a:spcPts val="0"/>
              </a:spcBef>
              <a:spcAft>
                <a:spcPts val="0"/>
              </a:spcAft>
              <a:buClr>
                <a:srgbClr val="2185C5"/>
              </a:buClr>
              <a:buSzPts val="4800"/>
              <a:buNone/>
              <a:defRPr sz="4800">
                <a:solidFill>
                  <a:srgbClr val="2185C5"/>
                </a:solidFill>
              </a:defRPr>
            </a:lvl8pPr>
            <a:lvl9pPr lvl="8">
              <a:spcBef>
                <a:spcPts val="0"/>
              </a:spcBef>
              <a:spcAft>
                <a:spcPts val="0"/>
              </a:spcAft>
              <a:buClr>
                <a:srgbClr val="2185C5"/>
              </a:buClr>
              <a:buSzPts val="4800"/>
              <a:buNone/>
              <a:defRPr sz="4800">
                <a:solidFill>
                  <a:srgbClr val="2185C5"/>
                </a:solidFill>
              </a:defRPr>
            </a:lvl9pPr>
          </a:lstStyle>
          <a:p/>
        </p:txBody>
      </p:sp>
      <p:sp>
        <p:nvSpPr>
          <p:cNvPr id="10" name="Google Shape;10;p2"/>
          <p:cNvSpPr/>
          <p:nvPr/>
        </p:nvSpPr>
        <p:spPr>
          <a:xfrm>
            <a:off x="5938246" y="2476870"/>
            <a:ext cx="721800" cy="756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6659861" y="2476870"/>
            <a:ext cx="721800" cy="756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1" y="2476870"/>
            <a:ext cx="721800" cy="756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21425" y="2476870"/>
            <a:ext cx="5216700" cy="756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color background">
  <p:cSld name="BLANK_1">
    <p:bg>
      <p:bgPr>
        <a:solidFill>
          <a:srgbClr val="981E32"/>
        </a:solidFill>
      </p:bgPr>
    </p:bg>
    <p:spTree>
      <p:nvGrpSpPr>
        <p:cNvPr id="89" name="Shape 89"/>
        <p:cNvGrpSpPr/>
        <p:nvPr/>
      </p:nvGrpSpPr>
      <p:grpSpPr>
        <a:xfrm>
          <a:off x="0" y="0"/>
          <a:ext cx="0" cy="0"/>
          <a:chOff x="0" y="0"/>
          <a:chExt cx="0" cy="0"/>
        </a:xfrm>
      </p:grpSpPr>
      <p:sp>
        <p:nvSpPr>
          <p:cNvPr id="90" name="Google Shape;90;p11"/>
          <p:cNvSpPr/>
          <p:nvPr/>
        </p:nvSpPr>
        <p:spPr>
          <a:xfrm>
            <a:off x="7356366" y="4953740"/>
            <a:ext cx="893700" cy="75600"/>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1"/>
          <p:cNvSpPr/>
          <p:nvPr/>
        </p:nvSpPr>
        <p:spPr>
          <a:xfrm>
            <a:off x="8250312" y="4953740"/>
            <a:ext cx="893700" cy="75600"/>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1"/>
          <p:cNvSpPr/>
          <p:nvPr/>
        </p:nvSpPr>
        <p:spPr>
          <a:xfrm>
            <a:off x="0" y="4953740"/>
            <a:ext cx="893700" cy="756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1"/>
          <p:cNvSpPr/>
          <p:nvPr/>
        </p:nvSpPr>
        <p:spPr>
          <a:xfrm>
            <a:off x="893710" y="4953740"/>
            <a:ext cx="6462600" cy="75600"/>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1"/>
          <p:cNvSpPr/>
          <p:nvPr/>
        </p:nvSpPr>
        <p:spPr>
          <a:xfrm>
            <a:off x="7356366" y="4953740"/>
            <a:ext cx="893700" cy="756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1"/>
          <p:cNvSpPr/>
          <p:nvPr/>
        </p:nvSpPr>
        <p:spPr>
          <a:xfrm>
            <a:off x="8250312" y="4953740"/>
            <a:ext cx="893700" cy="756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1"/>
          <p:cNvSpPr/>
          <p:nvPr/>
        </p:nvSpPr>
        <p:spPr>
          <a:xfrm>
            <a:off x="0" y="4953740"/>
            <a:ext cx="893700" cy="756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1"/>
          <p:cNvSpPr/>
          <p:nvPr/>
        </p:nvSpPr>
        <p:spPr>
          <a:xfrm>
            <a:off x="893710" y="4953740"/>
            <a:ext cx="6462600" cy="756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8" name="Shape 98"/>
        <p:cNvGrpSpPr/>
        <p:nvPr/>
      </p:nvGrpSpPr>
      <p:grpSpPr>
        <a:xfrm>
          <a:off x="0" y="0"/>
          <a:ext cx="0" cy="0"/>
          <a:chOff x="0" y="0"/>
          <a:chExt cx="0" cy="0"/>
        </a:xfrm>
      </p:grpSpPr>
      <p:sp>
        <p:nvSpPr>
          <p:cNvPr id="99" name="Google Shape;99;p12"/>
          <p:cNvSpPr txBox="1"/>
          <p:nvPr>
            <p:ph type="title"/>
          </p:nvPr>
        </p:nvSpPr>
        <p:spPr>
          <a:xfrm>
            <a:off x="628650" y="267758"/>
            <a:ext cx="7886700" cy="972300"/>
          </a:xfrm>
          <a:prstGeom prst="rect">
            <a:avLst/>
          </a:prstGeom>
          <a:noFill/>
          <a:ln>
            <a:noFill/>
          </a:ln>
        </p:spPr>
        <p:txBody>
          <a:bodyPr anchorCtr="0" anchor="ctr" bIns="91425" lIns="91425" spcFirstLastPara="1" rIns="91425" wrap="square" tIns="91425">
            <a:noAutofit/>
          </a:bodyPr>
          <a:lstStyle>
            <a:lvl1pPr indent="0" lvl="0" marL="0" marR="0" rtl="0" algn="l">
              <a:lnSpc>
                <a:spcPct val="90000"/>
              </a:lnSpc>
              <a:spcBef>
                <a:spcPts val="0"/>
              </a:spcBef>
              <a:spcAft>
                <a:spcPts val="0"/>
              </a:spcAft>
              <a:buClr>
                <a:schemeClr val="dk1"/>
              </a:buClr>
              <a:buSzPts val="3600"/>
              <a:buFont typeface="Calibri"/>
              <a:buNone/>
              <a:defRPr b="0" i="0" sz="3300" u="none" cap="none" strike="noStrike">
                <a:solidFill>
                  <a:schemeClr val="dk1"/>
                </a:solidFill>
                <a:latin typeface="Calibri"/>
                <a:ea typeface="Calibri"/>
                <a:cs typeface="Calibri"/>
                <a:sym typeface="Calibri"/>
              </a:defRPr>
            </a:lvl1pPr>
            <a:lvl2pPr indent="0" lvl="1" rtl="0">
              <a:spcBef>
                <a:spcPts val="0"/>
              </a:spcBef>
              <a:spcAft>
                <a:spcPts val="0"/>
              </a:spcAft>
              <a:buSzPts val="3600"/>
              <a:buNone/>
              <a:defRPr sz="1300"/>
            </a:lvl2pPr>
            <a:lvl3pPr indent="0" lvl="2" rtl="0">
              <a:spcBef>
                <a:spcPts val="0"/>
              </a:spcBef>
              <a:spcAft>
                <a:spcPts val="0"/>
              </a:spcAft>
              <a:buSzPts val="3600"/>
              <a:buNone/>
              <a:defRPr sz="1300"/>
            </a:lvl3pPr>
            <a:lvl4pPr indent="0" lvl="3" rtl="0">
              <a:spcBef>
                <a:spcPts val="0"/>
              </a:spcBef>
              <a:spcAft>
                <a:spcPts val="0"/>
              </a:spcAft>
              <a:buSzPts val="3600"/>
              <a:buNone/>
              <a:defRPr sz="1300"/>
            </a:lvl4pPr>
            <a:lvl5pPr indent="0" lvl="4" rtl="0">
              <a:spcBef>
                <a:spcPts val="0"/>
              </a:spcBef>
              <a:spcAft>
                <a:spcPts val="0"/>
              </a:spcAft>
              <a:buSzPts val="3600"/>
              <a:buNone/>
              <a:defRPr sz="1300"/>
            </a:lvl5pPr>
            <a:lvl6pPr indent="0" lvl="5" rtl="0">
              <a:spcBef>
                <a:spcPts val="0"/>
              </a:spcBef>
              <a:spcAft>
                <a:spcPts val="0"/>
              </a:spcAft>
              <a:buSzPts val="3600"/>
              <a:buNone/>
              <a:defRPr sz="1300"/>
            </a:lvl6pPr>
            <a:lvl7pPr indent="0" lvl="6" rtl="0">
              <a:spcBef>
                <a:spcPts val="0"/>
              </a:spcBef>
              <a:spcAft>
                <a:spcPts val="0"/>
              </a:spcAft>
              <a:buSzPts val="3600"/>
              <a:buNone/>
              <a:defRPr sz="1300"/>
            </a:lvl7pPr>
            <a:lvl8pPr indent="0" lvl="7" rtl="0">
              <a:spcBef>
                <a:spcPts val="0"/>
              </a:spcBef>
              <a:spcAft>
                <a:spcPts val="0"/>
              </a:spcAft>
              <a:buSzPts val="3600"/>
              <a:buNone/>
              <a:defRPr sz="1300"/>
            </a:lvl8pPr>
            <a:lvl9pPr indent="0" lvl="8" rtl="0">
              <a:spcBef>
                <a:spcPts val="0"/>
              </a:spcBef>
              <a:spcAft>
                <a:spcPts val="0"/>
              </a:spcAft>
              <a:buSzPts val="3600"/>
              <a:buNone/>
              <a:defRPr sz="1300"/>
            </a:lvl9pPr>
          </a:lstStyle>
          <a:p/>
        </p:txBody>
      </p:sp>
      <p:sp>
        <p:nvSpPr>
          <p:cNvPr id="100" name="Google Shape;100;p12"/>
          <p:cNvSpPr txBox="1"/>
          <p:nvPr>
            <p:ph idx="1" type="body"/>
          </p:nvPr>
        </p:nvSpPr>
        <p:spPr>
          <a:xfrm>
            <a:off x="628650" y="1338792"/>
            <a:ext cx="7886700" cy="3190800"/>
          </a:xfrm>
          <a:prstGeom prst="rect">
            <a:avLst/>
          </a:prstGeom>
          <a:noFill/>
          <a:ln>
            <a:noFill/>
          </a:ln>
        </p:spPr>
        <p:txBody>
          <a:bodyPr anchorCtr="0" anchor="t" bIns="91425" lIns="91425" spcFirstLastPara="1" rIns="91425" wrap="square" tIns="91425">
            <a:noAutofit/>
          </a:bodyPr>
          <a:lstStyle>
            <a:lvl1pPr indent="-361950" lvl="0" marL="457200" marR="0" rtl="0" algn="l">
              <a:lnSpc>
                <a:spcPct val="90000"/>
              </a:lnSpc>
              <a:spcBef>
                <a:spcPts val="7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1150" lvl="3" marL="1828800" marR="0" rtl="0" algn="l">
              <a:lnSpc>
                <a:spcPct val="90000"/>
              </a:lnSpc>
              <a:spcBef>
                <a:spcPts val="400"/>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4pPr>
            <a:lvl5pPr indent="-311150" lvl="4" marL="2286000" marR="0" rtl="0" algn="l">
              <a:lnSpc>
                <a:spcPct val="90000"/>
              </a:lnSpc>
              <a:spcBef>
                <a:spcPts val="400"/>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5pPr>
            <a:lvl6pPr indent="-311150" lvl="5" marL="2743200" marR="0" rtl="0" algn="l">
              <a:lnSpc>
                <a:spcPct val="90000"/>
              </a:lnSpc>
              <a:spcBef>
                <a:spcPts val="400"/>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6pPr>
            <a:lvl7pPr indent="-311150" lvl="6" marL="3200400" marR="0" rtl="0" algn="l">
              <a:lnSpc>
                <a:spcPct val="90000"/>
              </a:lnSpc>
              <a:spcBef>
                <a:spcPts val="400"/>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7pPr>
            <a:lvl8pPr indent="-311150" lvl="7" marL="3657600" marR="0" rtl="0" algn="l">
              <a:lnSpc>
                <a:spcPct val="90000"/>
              </a:lnSpc>
              <a:spcBef>
                <a:spcPts val="400"/>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8pPr>
            <a:lvl9pPr indent="-311150" lvl="8" marL="4114800" marR="0" rtl="0" algn="l">
              <a:lnSpc>
                <a:spcPct val="90000"/>
              </a:lnSpc>
              <a:spcBef>
                <a:spcPts val="400"/>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9pPr>
          </a:lstStyle>
          <a:p/>
        </p:txBody>
      </p:sp>
      <p:sp>
        <p:nvSpPr>
          <p:cNvPr id="101" name="Google Shape;101;p12"/>
          <p:cNvSpPr txBox="1"/>
          <p:nvPr>
            <p:ph idx="10" type="dt"/>
          </p:nvPr>
        </p:nvSpPr>
        <p:spPr>
          <a:xfrm>
            <a:off x="628650" y="4661323"/>
            <a:ext cx="2057400" cy="267600"/>
          </a:xfrm>
          <a:prstGeom prst="rect">
            <a:avLst/>
          </a:prstGeom>
          <a:noFill/>
          <a:ln>
            <a:noFill/>
          </a:ln>
        </p:spPr>
        <p:txBody>
          <a:bodyPr anchorCtr="0" anchor="ctr" bIns="68050" lIns="68050" spcFirstLastPara="1" rIns="68050" wrap="square" tIns="68050">
            <a:noAutofit/>
          </a:bodyPr>
          <a:lstStyle>
            <a:lvl1pPr indent="0" lvl="0" marL="0" marR="0" rtl="0" algn="l">
              <a:spcBef>
                <a:spcPts val="0"/>
              </a:spcBef>
              <a:spcAft>
                <a:spcPts val="0"/>
              </a:spcAft>
              <a:buSzPts val="10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000"/>
              <a:buNone/>
              <a:defRPr b="0" i="0" sz="13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000"/>
              <a:buNone/>
              <a:defRPr b="0" i="0" sz="1300" u="none" cap="none" strike="noStrike">
                <a:solidFill>
                  <a:schemeClr val="dk1"/>
                </a:solidFill>
                <a:latin typeface="Calibri"/>
                <a:ea typeface="Calibri"/>
                <a:cs typeface="Calibri"/>
                <a:sym typeface="Calibri"/>
              </a:defRPr>
            </a:lvl3pPr>
            <a:lvl4pPr indent="0" lvl="3" marL="1016000" marR="0" rtl="0" algn="l">
              <a:spcBef>
                <a:spcPts val="0"/>
              </a:spcBef>
              <a:spcAft>
                <a:spcPts val="0"/>
              </a:spcAft>
              <a:buSzPts val="1000"/>
              <a:buNone/>
              <a:defRPr b="0" i="0" sz="1300" u="none" cap="none" strike="noStrike">
                <a:solidFill>
                  <a:schemeClr val="dk1"/>
                </a:solidFill>
                <a:latin typeface="Calibri"/>
                <a:ea typeface="Calibri"/>
                <a:cs typeface="Calibri"/>
                <a:sym typeface="Calibri"/>
              </a:defRPr>
            </a:lvl4pPr>
            <a:lvl5pPr indent="0" lvl="4" marL="1358900" marR="0" rtl="0" algn="l">
              <a:spcBef>
                <a:spcPts val="0"/>
              </a:spcBef>
              <a:spcAft>
                <a:spcPts val="0"/>
              </a:spcAft>
              <a:buSzPts val="1000"/>
              <a:buNone/>
              <a:defRPr b="0" i="0" sz="1300" u="none" cap="none" strike="noStrike">
                <a:solidFill>
                  <a:schemeClr val="dk1"/>
                </a:solidFill>
                <a:latin typeface="Calibri"/>
                <a:ea typeface="Calibri"/>
                <a:cs typeface="Calibri"/>
                <a:sym typeface="Calibri"/>
              </a:defRPr>
            </a:lvl5pPr>
            <a:lvl6pPr indent="0" lvl="5" marL="1701800" marR="0" rtl="0" algn="l">
              <a:spcBef>
                <a:spcPts val="0"/>
              </a:spcBef>
              <a:spcAft>
                <a:spcPts val="0"/>
              </a:spcAft>
              <a:buSzPts val="1000"/>
              <a:buNone/>
              <a:defRPr b="0" i="0" sz="1300" u="none" cap="none" strike="noStrike">
                <a:solidFill>
                  <a:schemeClr val="dk1"/>
                </a:solidFill>
                <a:latin typeface="Calibri"/>
                <a:ea typeface="Calibri"/>
                <a:cs typeface="Calibri"/>
                <a:sym typeface="Calibri"/>
              </a:defRPr>
            </a:lvl6pPr>
            <a:lvl7pPr indent="0" lvl="6" marL="2044700" marR="0" rtl="0" algn="l">
              <a:spcBef>
                <a:spcPts val="0"/>
              </a:spcBef>
              <a:spcAft>
                <a:spcPts val="0"/>
              </a:spcAft>
              <a:buSzPts val="1000"/>
              <a:buNone/>
              <a:defRPr b="0" i="0" sz="1300" u="none" cap="none" strike="noStrike">
                <a:solidFill>
                  <a:schemeClr val="dk1"/>
                </a:solidFill>
                <a:latin typeface="Calibri"/>
                <a:ea typeface="Calibri"/>
                <a:cs typeface="Calibri"/>
                <a:sym typeface="Calibri"/>
              </a:defRPr>
            </a:lvl7pPr>
            <a:lvl8pPr indent="0" lvl="7" marL="2387600" marR="0" rtl="0" algn="l">
              <a:spcBef>
                <a:spcPts val="0"/>
              </a:spcBef>
              <a:spcAft>
                <a:spcPts val="0"/>
              </a:spcAft>
              <a:buSzPts val="1000"/>
              <a:buNone/>
              <a:defRPr b="0" i="0" sz="1300" u="none" cap="none" strike="noStrike">
                <a:solidFill>
                  <a:schemeClr val="dk1"/>
                </a:solidFill>
                <a:latin typeface="Calibri"/>
                <a:ea typeface="Calibri"/>
                <a:cs typeface="Calibri"/>
                <a:sym typeface="Calibri"/>
              </a:defRPr>
            </a:lvl8pPr>
            <a:lvl9pPr indent="0" lvl="8" marL="2717800" marR="0" rtl="0" algn="l">
              <a:spcBef>
                <a:spcPts val="0"/>
              </a:spcBef>
              <a:spcAft>
                <a:spcPts val="0"/>
              </a:spcAft>
              <a:buSzPts val="1000"/>
              <a:buNone/>
              <a:defRPr b="0" i="0" sz="1300" u="none" cap="none" strike="noStrike">
                <a:solidFill>
                  <a:schemeClr val="dk1"/>
                </a:solidFill>
                <a:latin typeface="Calibri"/>
                <a:ea typeface="Calibri"/>
                <a:cs typeface="Calibri"/>
                <a:sym typeface="Calibri"/>
              </a:defRPr>
            </a:lvl9pPr>
          </a:lstStyle>
          <a:p/>
        </p:txBody>
      </p:sp>
      <p:sp>
        <p:nvSpPr>
          <p:cNvPr id="102" name="Google Shape;102;p12"/>
          <p:cNvSpPr txBox="1"/>
          <p:nvPr>
            <p:ph idx="11" type="ftr"/>
          </p:nvPr>
        </p:nvSpPr>
        <p:spPr>
          <a:xfrm>
            <a:off x="3028950" y="4661323"/>
            <a:ext cx="3086100" cy="267600"/>
          </a:xfrm>
          <a:prstGeom prst="rect">
            <a:avLst/>
          </a:prstGeom>
          <a:noFill/>
          <a:ln>
            <a:noFill/>
          </a:ln>
        </p:spPr>
        <p:txBody>
          <a:bodyPr anchorCtr="0" anchor="ctr" bIns="68050" lIns="68050" spcFirstLastPara="1" rIns="68050" wrap="square" tIns="68050">
            <a:noAutofit/>
          </a:bodyPr>
          <a:lstStyle>
            <a:lvl1pPr indent="0" lvl="0" marL="0" marR="0" rtl="0" algn="ctr">
              <a:spcBef>
                <a:spcPts val="0"/>
              </a:spcBef>
              <a:spcAft>
                <a:spcPts val="0"/>
              </a:spcAft>
              <a:buSzPts val="10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000"/>
              <a:buNone/>
              <a:defRPr b="0" i="0" sz="13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000"/>
              <a:buNone/>
              <a:defRPr b="0" i="0" sz="1300" u="none" cap="none" strike="noStrike">
                <a:solidFill>
                  <a:schemeClr val="dk1"/>
                </a:solidFill>
                <a:latin typeface="Calibri"/>
                <a:ea typeface="Calibri"/>
                <a:cs typeface="Calibri"/>
                <a:sym typeface="Calibri"/>
              </a:defRPr>
            </a:lvl3pPr>
            <a:lvl4pPr indent="0" lvl="3" marL="1016000" marR="0" rtl="0" algn="l">
              <a:spcBef>
                <a:spcPts val="0"/>
              </a:spcBef>
              <a:spcAft>
                <a:spcPts val="0"/>
              </a:spcAft>
              <a:buSzPts val="1000"/>
              <a:buNone/>
              <a:defRPr b="0" i="0" sz="1300" u="none" cap="none" strike="noStrike">
                <a:solidFill>
                  <a:schemeClr val="dk1"/>
                </a:solidFill>
                <a:latin typeface="Calibri"/>
                <a:ea typeface="Calibri"/>
                <a:cs typeface="Calibri"/>
                <a:sym typeface="Calibri"/>
              </a:defRPr>
            </a:lvl4pPr>
            <a:lvl5pPr indent="0" lvl="4" marL="1358900" marR="0" rtl="0" algn="l">
              <a:spcBef>
                <a:spcPts val="0"/>
              </a:spcBef>
              <a:spcAft>
                <a:spcPts val="0"/>
              </a:spcAft>
              <a:buSzPts val="1000"/>
              <a:buNone/>
              <a:defRPr b="0" i="0" sz="1300" u="none" cap="none" strike="noStrike">
                <a:solidFill>
                  <a:schemeClr val="dk1"/>
                </a:solidFill>
                <a:latin typeface="Calibri"/>
                <a:ea typeface="Calibri"/>
                <a:cs typeface="Calibri"/>
                <a:sym typeface="Calibri"/>
              </a:defRPr>
            </a:lvl5pPr>
            <a:lvl6pPr indent="0" lvl="5" marL="1701800" marR="0" rtl="0" algn="l">
              <a:spcBef>
                <a:spcPts val="0"/>
              </a:spcBef>
              <a:spcAft>
                <a:spcPts val="0"/>
              </a:spcAft>
              <a:buSzPts val="1000"/>
              <a:buNone/>
              <a:defRPr b="0" i="0" sz="1300" u="none" cap="none" strike="noStrike">
                <a:solidFill>
                  <a:schemeClr val="dk1"/>
                </a:solidFill>
                <a:latin typeface="Calibri"/>
                <a:ea typeface="Calibri"/>
                <a:cs typeface="Calibri"/>
                <a:sym typeface="Calibri"/>
              </a:defRPr>
            </a:lvl6pPr>
            <a:lvl7pPr indent="0" lvl="6" marL="2044700" marR="0" rtl="0" algn="l">
              <a:spcBef>
                <a:spcPts val="0"/>
              </a:spcBef>
              <a:spcAft>
                <a:spcPts val="0"/>
              </a:spcAft>
              <a:buSzPts val="1000"/>
              <a:buNone/>
              <a:defRPr b="0" i="0" sz="1300" u="none" cap="none" strike="noStrike">
                <a:solidFill>
                  <a:schemeClr val="dk1"/>
                </a:solidFill>
                <a:latin typeface="Calibri"/>
                <a:ea typeface="Calibri"/>
                <a:cs typeface="Calibri"/>
                <a:sym typeface="Calibri"/>
              </a:defRPr>
            </a:lvl7pPr>
            <a:lvl8pPr indent="0" lvl="7" marL="2387600" marR="0" rtl="0" algn="l">
              <a:spcBef>
                <a:spcPts val="0"/>
              </a:spcBef>
              <a:spcAft>
                <a:spcPts val="0"/>
              </a:spcAft>
              <a:buSzPts val="1000"/>
              <a:buNone/>
              <a:defRPr b="0" i="0" sz="1300" u="none" cap="none" strike="noStrike">
                <a:solidFill>
                  <a:schemeClr val="dk1"/>
                </a:solidFill>
                <a:latin typeface="Calibri"/>
                <a:ea typeface="Calibri"/>
                <a:cs typeface="Calibri"/>
                <a:sym typeface="Calibri"/>
              </a:defRPr>
            </a:lvl8pPr>
            <a:lvl9pPr indent="0" lvl="8" marL="2717800" marR="0" rtl="0" algn="l">
              <a:spcBef>
                <a:spcPts val="0"/>
              </a:spcBef>
              <a:spcAft>
                <a:spcPts val="0"/>
              </a:spcAft>
              <a:buSzPts val="1000"/>
              <a:buNone/>
              <a:defRPr b="0" i="0" sz="1300" u="none" cap="none" strike="noStrike">
                <a:solidFill>
                  <a:schemeClr val="dk1"/>
                </a:solidFill>
                <a:latin typeface="Calibri"/>
                <a:ea typeface="Calibri"/>
                <a:cs typeface="Calibri"/>
                <a:sym typeface="Calibri"/>
              </a:defRPr>
            </a:lvl9pPr>
          </a:lstStyle>
          <a:p/>
        </p:txBody>
      </p:sp>
      <p:sp>
        <p:nvSpPr>
          <p:cNvPr id="103" name="Google Shape;103;p12"/>
          <p:cNvSpPr txBox="1"/>
          <p:nvPr>
            <p:ph idx="12" type="sldNum"/>
          </p:nvPr>
        </p:nvSpPr>
        <p:spPr>
          <a:xfrm>
            <a:off x="6457950" y="4661323"/>
            <a:ext cx="2057400" cy="267600"/>
          </a:xfrm>
          <a:prstGeom prst="rect">
            <a:avLst/>
          </a:prstGeom>
          <a:noFill/>
          <a:ln>
            <a:noFill/>
          </a:ln>
        </p:spPr>
        <p:txBody>
          <a:bodyPr anchorCtr="0" anchor="ctr" bIns="34025" lIns="68050" spcFirstLastPara="1" rIns="68050" wrap="square" tIns="3402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spTree>
      <p:nvGrpSpPr>
        <p:cNvPr id="14" name="Shape 14"/>
        <p:cNvGrpSpPr/>
        <p:nvPr/>
      </p:nvGrpSpPr>
      <p:grpSpPr>
        <a:xfrm>
          <a:off x="0" y="0"/>
          <a:ext cx="0" cy="0"/>
          <a:chOff x="0" y="0"/>
          <a:chExt cx="0" cy="0"/>
        </a:xfrm>
      </p:grpSpPr>
      <p:sp>
        <p:nvSpPr>
          <p:cNvPr id="15" name="Google Shape;15;p3"/>
          <p:cNvSpPr/>
          <p:nvPr/>
        </p:nvSpPr>
        <p:spPr>
          <a:xfrm>
            <a:off x="0" y="0"/>
            <a:ext cx="9144000" cy="3904200"/>
          </a:xfrm>
          <a:prstGeom prst="rect">
            <a:avLst/>
          </a:prstGeom>
          <a:solidFill>
            <a:srgbClr val="981E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3"/>
          <p:cNvSpPr txBox="1"/>
          <p:nvPr>
            <p:ph type="ctrTitle"/>
          </p:nvPr>
        </p:nvSpPr>
        <p:spPr>
          <a:xfrm>
            <a:off x="685800" y="1548157"/>
            <a:ext cx="7772400" cy="1134000"/>
          </a:xfrm>
          <a:prstGeom prst="rect">
            <a:avLst/>
          </a:prstGeom>
        </p:spPr>
        <p:txBody>
          <a:bodyPr anchorCtr="0" anchor="b" bIns="91425" lIns="91425" spcFirstLastPara="1" rIns="91425" wrap="square" tIns="91425">
            <a:noAutofit/>
          </a:bodyPr>
          <a:lstStyle>
            <a:lvl1pPr lvl="0" rtl="0" algn="ctr">
              <a:spcBef>
                <a:spcPts val="0"/>
              </a:spcBef>
              <a:spcAft>
                <a:spcPts val="0"/>
              </a:spcAft>
              <a:buClr>
                <a:srgbClr val="FFFFFF"/>
              </a:buClr>
              <a:buSzPts val="4800"/>
              <a:buNone/>
              <a:defRPr sz="4800">
                <a:solidFill>
                  <a:srgbClr val="FFFFFF"/>
                </a:solidFill>
              </a:defRPr>
            </a:lvl1pPr>
            <a:lvl2pPr lvl="1" rtl="0" algn="ctr">
              <a:spcBef>
                <a:spcPts val="0"/>
              </a:spcBef>
              <a:spcAft>
                <a:spcPts val="0"/>
              </a:spcAft>
              <a:buClr>
                <a:srgbClr val="FFFFFF"/>
              </a:buClr>
              <a:buSzPts val="4800"/>
              <a:buNone/>
              <a:defRPr sz="4800">
                <a:solidFill>
                  <a:srgbClr val="FFFFFF"/>
                </a:solidFill>
              </a:defRPr>
            </a:lvl2pPr>
            <a:lvl3pPr lvl="2" rtl="0" algn="ctr">
              <a:spcBef>
                <a:spcPts val="0"/>
              </a:spcBef>
              <a:spcAft>
                <a:spcPts val="0"/>
              </a:spcAft>
              <a:buClr>
                <a:srgbClr val="FFFFFF"/>
              </a:buClr>
              <a:buSzPts val="4800"/>
              <a:buNone/>
              <a:defRPr sz="4800">
                <a:solidFill>
                  <a:srgbClr val="FFFFFF"/>
                </a:solidFill>
              </a:defRPr>
            </a:lvl3pPr>
            <a:lvl4pPr lvl="3" rtl="0" algn="ctr">
              <a:spcBef>
                <a:spcPts val="0"/>
              </a:spcBef>
              <a:spcAft>
                <a:spcPts val="0"/>
              </a:spcAft>
              <a:buClr>
                <a:srgbClr val="FFFFFF"/>
              </a:buClr>
              <a:buSzPts val="4800"/>
              <a:buNone/>
              <a:defRPr sz="4800">
                <a:solidFill>
                  <a:srgbClr val="FFFFFF"/>
                </a:solidFill>
              </a:defRPr>
            </a:lvl4pPr>
            <a:lvl5pPr lvl="4" rtl="0" algn="ctr">
              <a:spcBef>
                <a:spcPts val="0"/>
              </a:spcBef>
              <a:spcAft>
                <a:spcPts val="0"/>
              </a:spcAft>
              <a:buClr>
                <a:srgbClr val="FFFFFF"/>
              </a:buClr>
              <a:buSzPts val="4800"/>
              <a:buNone/>
              <a:defRPr sz="4800">
                <a:solidFill>
                  <a:srgbClr val="FFFFFF"/>
                </a:solidFill>
              </a:defRPr>
            </a:lvl5pPr>
            <a:lvl6pPr lvl="5" rtl="0" algn="ctr">
              <a:spcBef>
                <a:spcPts val="0"/>
              </a:spcBef>
              <a:spcAft>
                <a:spcPts val="0"/>
              </a:spcAft>
              <a:buClr>
                <a:srgbClr val="FFFFFF"/>
              </a:buClr>
              <a:buSzPts val="4800"/>
              <a:buNone/>
              <a:defRPr sz="4800">
                <a:solidFill>
                  <a:srgbClr val="FFFFFF"/>
                </a:solidFill>
              </a:defRPr>
            </a:lvl6pPr>
            <a:lvl7pPr lvl="6" rtl="0" algn="ctr">
              <a:spcBef>
                <a:spcPts val="0"/>
              </a:spcBef>
              <a:spcAft>
                <a:spcPts val="0"/>
              </a:spcAft>
              <a:buClr>
                <a:srgbClr val="FFFFFF"/>
              </a:buClr>
              <a:buSzPts val="4800"/>
              <a:buNone/>
              <a:defRPr sz="4800">
                <a:solidFill>
                  <a:srgbClr val="FFFFFF"/>
                </a:solidFill>
              </a:defRPr>
            </a:lvl7pPr>
            <a:lvl8pPr lvl="7" rtl="0" algn="ctr">
              <a:spcBef>
                <a:spcPts val="0"/>
              </a:spcBef>
              <a:spcAft>
                <a:spcPts val="0"/>
              </a:spcAft>
              <a:buClr>
                <a:srgbClr val="FFFFFF"/>
              </a:buClr>
              <a:buSzPts val="4800"/>
              <a:buNone/>
              <a:defRPr sz="4800">
                <a:solidFill>
                  <a:srgbClr val="FFFFFF"/>
                </a:solidFill>
              </a:defRPr>
            </a:lvl8pPr>
            <a:lvl9pPr lvl="8" rtl="0" algn="ctr">
              <a:spcBef>
                <a:spcPts val="0"/>
              </a:spcBef>
              <a:spcAft>
                <a:spcPts val="0"/>
              </a:spcAft>
              <a:buClr>
                <a:srgbClr val="FFFFFF"/>
              </a:buClr>
              <a:buSzPts val="4800"/>
              <a:buNone/>
              <a:defRPr sz="4800">
                <a:solidFill>
                  <a:srgbClr val="FFFFFF"/>
                </a:solidFill>
              </a:defRPr>
            </a:lvl9pPr>
          </a:lstStyle>
          <a:p/>
        </p:txBody>
      </p:sp>
      <p:sp>
        <p:nvSpPr>
          <p:cNvPr id="17" name="Google Shape;17;p3"/>
          <p:cNvSpPr txBox="1"/>
          <p:nvPr>
            <p:ph idx="1" type="subTitle"/>
          </p:nvPr>
        </p:nvSpPr>
        <p:spPr>
          <a:xfrm>
            <a:off x="685800" y="2776941"/>
            <a:ext cx="7772400" cy="767400"/>
          </a:xfrm>
          <a:prstGeom prst="rect">
            <a:avLst/>
          </a:prstGeom>
        </p:spPr>
        <p:txBody>
          <a:bodyPr anchorCtr="0" anchor="t" bIns="91425" lIns="91425" spcFirstLastPara="1" rIns="91425" wrap="square" tIns="91425">
            <a:noAutofit/>
          </a:bodyPr>
          <a:lstStyle>
            <a:lvl1pPr lvl="0" rtl="0" algn="ctr">
              <a:spcBef>
                <a:spcPts val="0"/>
              </a:spcBef>
              <a:spcAft>
                <a:spcPts val="0"/>
              </a:spcAft>
              <a:buClr>
                <a:srgbClr val="FFFFFF"/>
              </a:buClr>
              <a:buSzPts val="2400"/>
              <a:buNone/>
              <a:defRPr b="1" sz="2400">
                <a:solidFill>
                  <a:srgbClr val="FFFFFF"/>
                </a:solidFill>
              </a:defRPr>
            </a:lvl1pPr>
            <a:lvl2pPr lvl="1" rtl="0" algn="ctr">
              <a:spcBef>
                <a:spcPts val="0"/>
              </a:spcBef>
              <a:spcAft>
                <a:spcPts val="0"/>
              </a:spcAft>
              <a:buClr>
                <a:srgbClr val="FFFFFF"/>
              </a:buClr>
              <a:buSzPts val="2400"/>
              <a:buNone/>
              <a:defRPr b="1">
                <a:solidFill>
                  <a:srgbClr val="FFFFFF"/>
                </a:solidFill>
              </a:defRPr>
            </a:lvl2pPr>
            <a:lvl3pPr lvl="2" rtl="0" algn="ctr">
              <a:spcBef>
                <a:spcPts val="0"/>
              </a:spcBef>
              <a:spcAft>
                <a:spcPts val="0"/>
              </a:spcAft>
              <a:buClr>
                <a:srgbClr val="FFFFFF"/>
              </a:buClr>
              <a:buSzPts val="2400"/>
              <a:buNone/>
              <a:defRPr b="1">
                <a:solidFill>
                  <a:srgbClr val="FFFFFF"/>
                </a:solidFill>
              </a:defRPr>
            </a:lvl3pPr>
            <a:lvl4pPr lvl="3" rtl="0" algn="ctr">
              <a:spcBef>
                <a:spcPts val="0"/>
              </a:spcBef>
              <a:spcAft>
                <a:spcPts val="0"/>
              </a:spcAft>
              <a:buClr>
                <a:srgbClr val="FFFFFF"/>
              </a:buClr>
              <a:buSzPts val="2400"/>
              <a:buNone/>
              <a:defRPr b="1" sz="2400">
                <a:solidFill>
                  <a:srgbClr val="FFFFFF"/>
                </a:solidFill>
              </a:defRPr>
            </a:lvl4pPr>
            <a:lvl5pPr lvl="4" rtl="0" algn="ctr">
              <a:spcBef>
                <a:spcPts val="0"/>
              </a:spcBef>
              <a:spcAft>
                <a:spcPts val="0"/>
              </a:spcAft>
              <a:buClr>
                <a:srgbClr val="FFFFFF"/>
              </a:buClr>
              <a:buSzPts val="2400"/>
              <a:buNone/>
              <a:defRPr b="1" sz="2400">
                <a:solidFill>
                  <a:srgbClr val="FFFFFF"/>
                </a:solidFill>
              </a:defRPr>
            </a:lvl5pPr>
            <a:lvl6pPr lvl="5" rtl="0" algn="ctr">
              <a:spcBef>
                <a:spcPts val="0"/>
              </a:spcBef>
              <a:spcAft>
                <a:spcPts val="0"/>
              </a:spcAft>
              <a:buClr>
                <a:srgbClr val="FFFFFF"/>
              </a:buClr>
              <a:buSzPts val="2400"/>
              <a:buNone/>
              <a:defRPr b="1" sz="2400">
                <a:solidFill>
                  <a:srgbClr val="FFFFFF"/>
                </a:solidFill>
              </a:defRPr>
            </a:lvl6pPr>
            <a:lvl7pPr lvl="6" rtl="0" algn="ctr">
              <a:spcBef>
                <a:spcPts val="0"/>
              </a:spcBef>
              <a:spcAft>
                <a:spcPts val="0"/>
              </a:spcAft>
              <a:buClr>
                <a:srgbClr val="FFFFFF"/>
              </a:buClr>
              <a:buSzPts val="2400"/>
              <a:buNone/>
              <a:defRPr b="1" sz="2400">
                <a:solidFill>
                  <a:srgbClr val="FFFFFF"/>
                </a:solidFill>
              </a:defRPr>
            </a:lvl7pPr>
            <a:lvl8pPr lvl="7" rtl="0" algn="ctr">
              <a:spcBef>
                <a:spcPts val="0"/>
              </a:spcBef>
              <a:spcAft>
                <a:spcPts val="0"/>
              </a:spcAft>
              <a:buClr>
                <a:srgbClr val="FFFFFF"/>
              </a:buClr>
              <a:buSzPts val="2400"/>
              <a:buNone/>
              <a:defRPr b="1" sz="2400">
                <a:solidFill>
                  <a:srgbClr val="FFFFFF"/>
                </a:solidFill>
              </a:defRPr>
            </a:lvl8pPr>
            <a:lvl9pPr lvl="8" rtl="0" algn="ctr">
              <a:spcBef>
                <a:spcPts val="0"/>
              </a:spcBef>
              <a:spcAft>
                <a:spcPts val="0"/>
              </a:spcAft>
              <a:buClr>
                <a:srgbClr val="FFFFFF"/>
              </a:buClr>
              <a:buSzPts val="2400"/>
              <a:buNone/>
              <a:defRPr b="1" sz="2400">
                <a:solidFill>
                  <a:srgbClr val="FFFFFF"/>
                </a:solidFill>
              </a:defRPr>
            </a:lvl9pPr>
          </a:lstStyle>
          <a:p/>
        </p:txBody>
      </p:sp>
      <p:sp>
        <p:nvSpPr>
          <p:cNvPr id="18" name="Google Shape;18;p3"/>
          <p:cNvSpPr/>
          <p:nvPr/>
        </p:nvSpPr>
        <p:spPr>
          <a:xfrm>
            <a:off x="3047704" y="3904120"/>
            <a:ext cx="3047700" cy="756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3"/>
          <p:cNvSpPr/>
          <p:nvPr/>
        </p:nvSpPr>
        <p:spPr>
          <a:xfrm>
            <a:off x="6096271" y="3904120"/>
            <a:ext cx="3047700" cy="756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a:off x="1" y="3904120"/>
            <a:ext cx="3047700" cy="756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spTree>
      <p:nvGrpSpPr>
        <p:cNvPr id="21" name="Shape 21"/>
        <p:cNvGrpSpPr/>
        <p:nvPr/>
      </p:nvGrpSpPr>
      <p:grpSpPr>
        <a:xfrm>
          <a:off x="0" y="0"/>
          <a:ext cx="0" cy="0"/>
          <a:chOff x="0" y="0"/>
          <a:chExt cx="0" cy="0"/>
        </a:xfrm>
      </p:grpSpPr>
      <p:sp>
        <p:nvSpPr>
          <p:cNvPr id="22" name="Google Shape;22;p4"/>
          <p:cNvSpPr txBox="1"/>
          <p:nvPr>
            <p:ph idx="1" type="body"/>
          </p:nvPr>
        </p:nvSpPr>
        <p:spPr>
          <a:xfrm>
            <a:off x="1710425" y="2113760"/>
            <a:ext cx="5723700" cy="801600"/>
          </a:xfrm>
          <a:prstGeom prst="rect">
            <a:avLst/>
          </a:prstGeom>
        </p:spPr>
        <p:txBody>
          <a:bodyPr anchorCtr="0" anchor="t" bIns="91425" lIns="91425" spcFirstLastPara="1" rIns="91425" wrap="square" tIns="91425">
            <a:noAutofit/>
          </a:bodyPr>
          <a:lstStyle>
            <a:lvl1pPr indent="-419100" lvl="0" marL="457200" rtl="0" algn="ctr">
              <a:spcBef>
                <a:spcPts val="600"/>
              </a:spcBef>
              <a:spcAft>
                <a:spcPts val="0"/>
              </a:spcAft>
              <a:buSzPts val="3000"/>
              <a:buChar char="●"/>
              <a:defRPr i="1"/>
            </a:lvl1pPr>
            <a:lvl2pPr indent="-381000" lvl="1" marL="914400" rtl="0" algn="ctr">
              <a:spcBef>
                <a:spcPts val="0"/>
              </a:spcBef>
              <a:spcAft>
                <a:spcPts val="0"/>
              </a:spcAft>
              <a:buSzPts val="2400"/>
              <a:buChar char="○"/>
              <a:defRPr i="1"/>
            </a:lvl2pPr>
            <a:lvl3pPr indent="-381000" lvl="2" marL="1371600" rtl="0" algn="ctr">
              <a:spcBef>
                <a:spcPts val="0"/>
              </a:spcBef>
              <a:spcAft>
                <a:spcPts val="0"/>
              </a:spcAft>
              <a:buSzPts val="2400"/>
              <a:buChar char="■"/>
              <a:defRPr i="1"/>
            </a:lvl3pPr>
            <a:lvl4pPr indent="-342900" lvl="3" marL="1828800" rtl="0" algn="ctr">
              <a:spcBef>
                <a:spcPts val="0"/>
              </a:spcBef>
              <a:spcAft>
                <a:spcPts val="0"/>
              </a:spcAft>
              <a:buSzPts val="1800"/>
              <a:buChar char="●"/>
              <a:defRPr i="1"/>
            </a:lvl4pPr>
            <a:lvl5pPr indent="-342900" lvl="4" marL="2286000" rtl="0" algn="ctr">
              <a:spcBef>
                <a:spcPts val="0"/>
              </a:spcBef>
              <a:spcAft>
                <a:spcPts val="0"/>
              </a:spcAft>
              <a:buSzPts val="1800"/>
              <a:buChar char="○"/>
              <a:defRPr i="1"/>
            </a:lvl5pPr>
            <a:lvl6pPr indent="-342900" lvl="5" marL="2743200" rtl="0" algn="ctr">
              <a:spcBef>
                <a:spcPts val="0"/>
              </a:spcBef>
              <a:spcAft>
                <a:spcPts val="0"/>
              </a:spcAft>
              <a:buSzPts val="1800"/>
              <a:buChar char="■"/>
              <a:defRPr i="1"/>
            </a:lvl6pPr>
            <a:lvl7pPr indent="-342900" lvl="6" marL="3200400" rtl="0" algn="ctr">
              <a:spcBef>
                <a:spcPts val="0"/>
              </a:spcBef>
              <a:spcAft>
                <a:spcPts val="0"/>
              </a:spcAft>
              <a:buSzPts val="1800"/>
              <a:buChar char="●"/>
              <a:defRPr i="1"/>
            </a:lvl7pPr>
            <a:lvl8pPr indent="-342900" lvl="7" marL="3657600" rtl="0" algn="ctr">
              <a:spcBef>
                <a:spcPts val="0"/>
              </a:spcBef>
              <a:spcAft>
                <a:spcPts val="0"/>
              </a:spcAft>
              <a:buSzPts val="1800"/>
              <a:buChar char="○"/>
              <a:defRPr i="1"/>
            </a:lvl8pPr>
            <a:lvl9pPr indent="-342900" lvl="8" marL="4114800" algn="ctr">
              <a:spcBef>
                <a:spcPts val="0"/>
              </a:spcBef>
              <a:spcAft>
                <a:spcPts val="0"/>
              </a:spcAft>
              <a:buSzPts val="1800"/>
              <a:buChar char="■"/>
              <a:defRPr i="1"/>
            </a:lvl9pPr>
          </a:lstStyle>
          <a:p/>
        </p:txBody>
      </p:sp>
      <p:sp>
        <p:nvSpPr>
          <p:cNvPr id="23" name="Google Shape;23;p4"/>
          <p:cNvSpPr txBox="1"/>
          <p:nvPr/>
        </p:nvSpPr>
        <p:spPr>
          <a:xfrm>
            <a:off x="3593400" y="1155165"/>
            <a:ext cx="1957200" cy="639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9600">
                <a:solidFill>
                  <a:srgbClr val="97ABBC"/>
                </a:solidFill>
              </a:rPr>
              <a:t>“</a:t>
            </a:r>
            <a:endParaRPr b="1" sz="9600">
              <a:solidFill>
                <a:srgbClr val="97ABBC"/>
              </a:solidFill>
            </a:endParaRPr>
          </a:p>
        </p:txBody>
      </p:sp>
      <p:sp>
        <p:nvSpPr>
          <p:cNvPr id="24" name="Google Shape;24;p4"/>
          <p:cNvSpPr/>
          <p:nvPr/>
        </p:nvSpPr>
        <p:spPr>
          <a:xfrm>
            <a:off x="5723283" y="1564127"/>
            <a:ext cx="1710300" cy="756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4"/>
          <p:cNvSpPr/>
          <p:nvPr/>
        </p:nvSpPr>
        <p:spPr>
          <a:xfrm>
            <a:off x="7434177" y="1564127"/>
            <a:ext cx="1710300" cy="756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4"/>
          <p:cNvSpPr/>
          <p:nvPr/>
        </p:nvSpPr>
        <p:spPr>
          <a:xfrm>
            <a:off x="0" y="1564127"/>
            <a:ext cx="1710300" cy="756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a:off x="1710425" y="1564127"/>
            <a:ext cx="1710300" cy="756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28" name="Shape 28"/>
        <p:cNvGrpSpPr/>
        <p:nvPr/>
      </p:nvGrpSpPr>
      <p:grpSpPr>
        <a:xfrm>
          <a:off x="0" y="0"/>
          <a:ext cx="0" cy="0"/>
          <a:chOff x="0" y="0"/>
          <a:chExt cx="0" cy="0"/>
        </a:xfrm>
      </p:grpSpPr>
      <p:sp>
        <p:nvSpPr>
          <p:cNvPr id="29" name="Google Shape;29;p5"/>
          <p:cNvSpPr txBox="1"/>
          <p:nvPr>
            <p:ph type="title"/>
          </p:nvPr>
        </p:nvSpPr>
        <p:spPr>
          <a:xfrm>
            <a:off x="893700" y="201410"/>
            <a:ext cx="6462600" cy="83820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0" name="Google Shape;30;p5"/>
          <p:cNvSpPr txBox="1"/>
          <p:nvPr>
            <p:ph idx="1" type="body"/>
          </p:nvPr>
        </p:nvSpPr>
        <p:spPr>
          <a:xfrm>
            <a:off x="893700" y="1343064"/>
            <a:ext cx="6462600" cy="3473400"/>
          </a:xfrm>
          <a:prstGeom prst="rect">
            <a:avLst/>
          </a:prstGeom>
        </p:spPr>
        <p:txBody>
          <a:bodyPr anchorCtr="0" anchor="t" bIns="91425" lIns="91425" spcFirstLastPara="1" rIns="91425" wrap="square" tIns="91425">
            <a:noAutofit/>
          </a:bodyPr>
          <a:lstStyle>
            <a:lvl1pPr indent="-419100" lvl="0" marL="457200">
              <a:spcBef>
                <a:spcPts val="600"/>
              </a:spcBef>
              <a:spcAft>
                <a:spcPts val="0"/>
              </a:spcAft>
              <a:buSzPts val="30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31" name="Google Shape;31;p5"/>
          <p:cNvSpPr/>
          <p:nvPr/>
        </p:nvSpPr>
        <p:spPr>
          <a:xfrm>
            <a:off x="7356366" y="4953740"/>
            <a:ext cx="893700" cy="756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5"/>
          <p:cNvSpPr/>
          <p:nvPr/>
        </p:nvSpPr>
        <p:spPr>
          <a:xfrm>
            <a:off x="8250312" y="4953740"/>
            <a:ext cx="893700" cy="756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5"/>
          <p:cNvSpPr/>
          <p:nvPr/>
        </p:nvSpPr>
        <p:spPr>
          <a:xfrm>
            <a:off x="0" y="4953740"/>
            <a:ext cx="893700" cy="756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5"/>
          <p:cNvSpPr/>
          <p:nvPr/>
        </p:nvSpPr>
        <p:spPr>
          <a:xfrm>
            <a:off x="893710" y="4953740"/>
            <a:ext cx="6462600" cy="756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35" name="Shape 35"/>
        <p:cNvGrpSpPr/>
        <p:nvPr/>
      </p:nvGrpSpPr>
      <p:grpSpPr>
        <a:xfrm>
          <a:off x="0" y="0"/>
          <a:ext cx="0" cy="0"/>
          <a:chOff x="0" y="0"/>
          <a:chExt cx="0" cy="0"/>
        </a:xfrm>
      </p:grpSpPr>
      <p:sp>
        <p:nvSpPr>
          <p:cNvPr id="36" name="Google Shape;36;p6"/>
          <p:cNvSpPr txBox="1"/>
          <p:nvPr>
            <p:ph type="title"/>
          </p:nvPr>
        </p:nvSpPr>
        <p:spPr>
          <a:xfrm>
            <a:off x="893700" y="201410"/>
            <a:ext cx="6462600" cy="83820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 type="body"/>
          </p:nvPr>
        </p:nvSpPr>
        <p:spPr>
          <a:xfrm>
            <a:off x="893625" y="1173480"/>
            <a:ext cx="3136800" cy="3642900"/>
          </a:xfrm>
          <a:prstGeom prst="rect">
            <a:avLst/>
          </a:prstGeom>
        </p:spPr>
        <p:txBody>
          <a:bodyPr anchorCtr="0" anchor="t" bIns="91425" lIns="91425" spcFirstLastPara="1" rIns="91425" wrap="square" tIns="91425">
            <a:noAutofit/>
          </a:bodyPr>
          <a:lstStyle>
            <a:lvl1pPr indent="-342900" lvl="0" marL="457200">
              <a:spcBef>
                <a:spcPts val="600"/>
              </a:spcBef>
              <a:spcAft>
                <a:spcPts val="0"/>
              </a:spcAft>
              <a:buSzPts val="1800"/>
              <a:buChar char="●"/>
              <a:defRPr sz="1800"/>
            </a:lvl1pPr>
            <a:lvl2pPr indent="-342900" lvl="1" marL="914400">
              <a:spcBef>
                <a:spcPts val="0"/>
              </a:spcBef>
              <a:spcAft>
                <a:spcPts val="0"/>
              </a:spcAft>
              <a:buSzPts val="1800"/>
              <a:buChar char="○"/>
              <a:defRPr sz="1800"/>
            </a:lvl2pPr>
            <a:lvl3pPr indent="-342900" lvl="2" marL="1371600">
              <a:spcBef>
                <a:spcPts val="0"/>
              </a:spcBef>
              <a:spcAft>
                <a:spcPts val="0"/>
              </a:spcAft>
              <a:buSzPts val="1800"/>
              <a:buChar char="■"/>
              <a:defRPr sz="1800"/>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38" name="Google Shape;38;p6"/>
          <p:cNvSpPr txBox="1"/>
          <p:nvPr>
            <p:ph idx="2" type="body"/>
          </p:nvPr>
        </p:nvSpPr>
        <p:spPr>
          <a:xfrm>
            <a:off x="4219456" y="1173480"/>
            <a:ext cx="3136800" cy="3642900"/>
          </a:xfrm>
          <a:prstGeom prst="rect">
            <a:avLst/>
          </a:prstGeom>
        </p:spPr>
        <p:txBody>
          <a:bodyPr anchorCtr="0" anchor="t" bIns="91425" lIns="91425" spcFirstLastPara="1" rIns="91425" wrap="square" tIns="91425">
            <a:noAutofit/>
          </a:bodyPr>
          <a:lstStyle>
            <a:lvl1pPr indent="-342900" lvl="0" marL="457200">
              <a:spcBef>
                <a:spcPts val="600"/>
              </a:spcBef>
              <a:spcAft>
                <a:spcPts val="0"/>
              </a:spcAft>
              <a:buSzPts val="1800"/>
              <a:buChar char="●"/>
              <a:defRPr sz="1800"/>
            </a:lvl1pPr>
            <a:lvl2pPr indent="-342900" lvl="1" marL="914400">
              <a:spcBef>
                <a:spcPts val="0"/>
              </a:spcBef>
              <a:spcAft>
                <a:spcPts val="0"/>
              </a:spcAft>
              <a:buSzPts val="1800"/>
              <a:buChar char="○"/>
              <a:defRPr sz="1800"/>
            </a:lvl2pPr>
            <a:lvl3pPr indent="-342900" lvl="2" marL="1371600">
              <a:spcBef>
                <a:spcPts val="0"/>
              </a:spcBef>
              <a:spcAft>
                <a:spcPts val="0"/>
              </a:spcAft>
              <a:buSzPts val="1800"/>
              <a:buChar char="■"/>
              <a:defRPr sz="1800"/>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39" name="Google Shape;39;p6"/>
          <p:cNvSpPr/>
          <p:nvPr/>
        </p:nvSpPr>
        <p:spPr>
          <a:xfrm>
            <a:off x="7356366" y="4953740"/>
            <a:ext cx="893700" cy="75600"/>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6"/>
          <p:cNvSpPr/>
          <p:nvPr/>
        </p:nvSpPr>
        <p:spPr>
          <a:xfrm>
            <a:off x="8250312" y="4953740"/>
            <a:ext cx="893700" cy="75600"/>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6"/>
          <p:cNvSpPr/>
          <p:nvPr/>
        </p:nvSpPr>
        <p:spPr>
          <a:xfrm>
            <a:off x="0" y="4953740"/>
            <a:ext cx="893700" cy="75600"/>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6"/>
          <p:cNvSpPr/>
          <p:nvPr/>
        </p:nvSpPr>
        <p:spPr>
          <a:xfrm>
            <a:off x="893710" y="4953740"/>
            <a:ext cx="6462600" cy="75600"/>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6"/>
          <p:cNvSpPr/>
          <p:nvPr/>
        </p:nvSpPr>
        <p:spPr>
          <a:xfrm>
            <a:off x="7356366" y="4953740"/>
            <a:ext cx="893700" cy="756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a:off x="8250312" y="4953740"/>
            <a:ext cx="893700" cy="756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6"/>
          <p:cNvSpPr/>
          <p:nvPr/>
        </p:nvSpPr>
        <p:spPr>
          <a:xfrm>
            <a:off x="0" y="4953740"/>
            <a:ext cx="893700" cy="756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6"/>
          <p:cNvSpPr/>
          <p:nvPr/>
        </p:nvSpPr>
        <p:spPr>
          <a:xfrm>
            <a:off x="893710" y="4953740"/>
            <a:ext cx="6462600" cy="756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47" name="Shape 47"/>
        <p:cNvGrpSpPr/>
        <p:nvPr/>
      </p:nvGrpSpPr>
      <p:grpSpPr>
        <a:xfrm>
          <a:off x="0" y="0"/>
          <a:ext cx="0" cy="0"/>
          <a:chOff x="0" y="0"/>
          <a:chExt cx="0" cy="0"/>
        </a:xfrm>
      </p:grpSpPr>
      <p:sp>
        <p:nvSpPr>
          <p:cNvPr id="48" name="Google Shape;48;p7"/>
          <p:cNvSpPr txBox="1"/>
          <p:nvPr>
            <p:ph type="title"/>
          </p:nvPr>
        </p:nvSpPr>
        <p:spPr>
          <a:xfrm>
            <a:off x="893700" y="201410"/>
            <a:ext cx="6462600" cy="838200"/>
          </a:xfrm>
          <a:prstGeom prst="rect">
            <a:avLst/>
          </a:prstGeom>
        </p:spPr>
        <p:txBody>
          <a:bodyPr anchorCtr="0" anchor="b" bIns="91425" lIns="91425" spcFirstLastPara="1" rIns="91425" wrap="square" tIns="91425">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49" name="Google Shape;49;p7"/>
          <p:cNvSpPr txBox="1"/>
          <p:nvPr>
            <p:ph idx="1" type="body"/>
          </p:nvPr>
        </p:nvSpPr>
        <p:spPr>
          <a:xfrm>
            <a:off x="893700" y="1173480"/>
            <a:ext cx="2371200" cy="36429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50" name="Google Shape;50;p7"/>
          <p:cNvSpPr txBox="1"/>
          <p:nvPr>
            <p:ph idx="2" type="body"/>
          </p:nvPr>
        </p:nvSpPr>
        <p:spPr>
          <a:xfrm>
            <a:off x="3386404" y="1173480"/>
            <a:ext cx="2371200" cy="36429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51" name="Google Shape;51;p7"/>
          <p:cNvSpPr txBox="1"/>
          <p:nvPr>
            <p:ph idx="3" type="body"/>
          </p:nvPr>
        </p:nvSpPr>
        <p:spPr>
          <a:xfrm>
            <a:off x="5879107" y="1173480"/>
            <a:ext cx="2371200" cy="36429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52" name="Google Shape;52;p7"/>
          <p:cNvSpPr/>
          <p:nvPr/>
        </p:nvSpPr>
        <p:spPr>
          <a:xfrm>
            <a:off x="7356366" y="4953740"/>
            <a:ext cx="893700" cy="75600"/>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7"/>
          <p:cNvSpPr/>
          <p:nvPr/>
        </p:nvSpPr>
        <p:spPr>
          <a:xfrm>
            <a:off x="8250312" y="4953740"/>
            <a:ext cx="893700" cy="75600"/>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7"/>
          <p:cNvSpPr/>
          <p:nvPr/>
        </p:nvSpPr>
        <p:spPr>
          <a:xfrm>
            <a:off x="0" y="4953740"/>
            <a:ext cx="893700" cy="75600"/>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7"/>
          <p:cNvSpPr/>
          <p:nvPr/>
        </p:nvSpPr>
        <p:spPr>
          <a:xfrm>
            <a:off x="893710" y="4953740"/>
            <a:ext cx="6462600" cy="75600"/>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7"/>
          <p:cNvSpPr/>
          <p:nvPr/>
        </p:nvSpPr>
        <p:spPr>
          <a:xfrm>
            <a:off x="7356366" y="4953740"/>
            <a:ext cx="893700" cy="756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7"/>
          <p:cNvSpPr/>
          <p:nvPr/>
        </p:nvSpPr>
        <p:spPr>
          <a:xfrm>
            <a:off x="8250312" y="4953740"/>
            <a:ext cx="893700" cy="756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7"/>
          <p:cNvSpPr/>
          <p:nvPr/>
        </p:nvSpPr>
        <p:spPr>
          <a:xfrm>
            <a:off x="0" y="4953740"/>
            <a:ext cx="893700" cy="756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7"/>
          <p:cNvSpPr/>
          <p:nvPr/>
        </p:nvSpPr>
        <p:spPr>
          <a:xfrm>
            <a:off x="893710" y="4953740"/>
            <a:ext cx="6462600" cy="756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0" name="Shape 60"/>
        <p:cNvGrpSpPr/>
        <p:nvPr/>
      </p:nvGrpSpPr>
      <p:grpSpPr>
        <a:xfrm>
          <a:off x="0" y="0"/>
          <a:ext cx="0" cy="0"/>
          <a:chOff x="0" y="0"/>
          <a:chExt cx="0" cy="0"/>
        </a:xfrm>
      </p:grpSpPr>
      <p:sp>
        <p:nvSpPr>
          <p:cNvPr id="61" name="Google Shape;61;p8"/>
          <p:cNvSpPr txBox="1"/>
          <p:nvPr>
            <p:ph type="title"/>
          </p:nvPr>
        </p:nvSpPr>
        <p:spPr>
          <a:xfrm>
            <a:off x="893700" y="201410"/>
            <a:ext cx="6462600" cy="83820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62" name="Google Shape;62;p8"/>
          <p:cNvSpPr/>
          <p:nvPr/>
        </p:nvSpPr>
        <p:spPr>
          <a:xfrm>
            <a:off x="7356366" y="4953740"/>
            <a:ext cx="893700" cy="75600"/>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8"/>
          <p:cNvSpPr/>
          <p:nvPr/>
        </p:nvSpPr>
        <p:spPr>
          <a:xfrm>
            <a:off x="8250312" y="4953740"/>
            <a:ext cx="893700" cy="75600"/>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8"/>
          <p:cNvSpPr/>
          <p:nvPr/>
        </p:nvSpPr>
        <p:spPr>
          <a:xfrm>
            <a:off x="0" y="4953740"/>
            <a:ext cx="893700" cy="75600"/>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8"/>
          <p:cNvSpPr/>
          <p:nvPr/>
        </p:nvSpPr>
        <p:spPr>
          <a:xfrm>
            <a:off x="893710" y="4953740"/>
            <a:ext cx="6462600" cy="75600"/>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8"/>
          <p:cNvSpPr/>
          <p:nvPr/>
        </p:nvSpPr>
        <p:spPr>
          <a:xfrm>
            <a:off x="7356366" y="4953740"/>
            <a:ext cx="893700" cy="756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8"/>
          <p:cNvSpPr/>
          <p:nvPr/>
        </p:nvSpPr>
        <p:spPr>
          <a:xfrm>
            <a:off x="8250312" y="4953740"/>
            <a:ext cx="893700" cy="756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8"/>
          <p:cNvSpPr/>
          <p:nvPr/>
        </p:nvSpPr>
        <p:spPr>
          <a:xfrm>
            <a:off x="0" y="4953740"/>
            <a:ext cx="893700" cy="756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8"/>
          <p:cNvSpPr/>
          <p:nvPr/>
        </p:nvSpPr>
        <p:spPr>
          <a:xfrm>
            <a:off x="893710" y="4953740"/>
            <a:ext cx="6462600" cy="756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9"/>
          <p:cNvSpPr txBox="1"/>
          <p:nvPr>
            <p:ph idx="1" type="body"/>
          </p:nvPr>
        </p:nvSpPr>
        <p:spPr>
          <a:xfrm>
            <a:off x="893700" y="4546630"/>
            <a:ext cx="6462600" cy="342900"/>
          </a:xfrm>
          <a:prstGeom prst="rect">
            <a:avLst/>
          </a:prstGeom>
        </p:spPr>
        <p:txBody>
          <a:bodyPr anchorCtr="0" anchor="b" bIns="91425" lIns="91425" spcFirstLastPara="1" rIns="91425" wrap="square" tIns="91425">
            <a:noAutofit/>
          </a:bodyPr>
          <a:lstStyle>
            <a:lvl1pPr indent="-228600" lvl="0" marL="457200">
              <a:spcBef>
                <a:spcPts val="360"/>
              </a:spcBef>
              <a:spcAft>
                <a:spcPts val="0"/>
              </a:spcAft>
              <a:buClr>
                <a:srgbClr val="2185C5"/>
              </a:buClr>
              <a:buSzPts val="1400"/>
              <a:buNone/>
              <a:defRPr sz="1400">
                <a:solidFill>
                  <a:srgbClr val="2185C5"/>
                </a:solidFill>
              </a:defRPr>
            </a:lvl1pPr>
          </a:lstStyle>
          <a:p/>
        </p:txBody>
      </p:sp>
      <p:sp>
        <p:nvSpPr>
          <p:cNvPr id="72" name="Google Shape;72;p9"/>
          <p:cNvSpPr/>
          <p:nvPr/>
        </p:nvSpPr>
        <p:spPr>
          <a:xfrm>
            <a:off x="7356366" y="4953740"/>
            <a:ext cx="893700" cy="75600"/>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9"/>
          <p:cNvSpPr/>
          <p:nvPr/>
        </p:nvSpPr>
        <p:spPr>
          <a:xfrm>
            <a:off x="8250312" y="4953740"/>
            <a:ext cx="893700" cy="75600"/>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9"/>
          <p:cNvSpPr/>
          <p:nvPr/>
        </p:nvSpPr>
        <p:spPr>
          <a:xfrm>
            <a:off x="0" y="4953740"/>
            <a:ext cx="893700" cy="75600"/>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9"/>
          <p:cNvSpPr/>
          <p:nvPr/>
        </p:nvSpPr>
        <p:spPr>
          <a:xfrm>
            <a:off x="893710" y="4953740"/>
            <a:ext cx="6462600" cy="75600"/>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9"/>
          <p:cNvSpPr/>
          <p:nvPr/>
        </p:nvSpPr>
        <p:spPr>
          <a:xfrm>
            <a:off x="7356366" y="4953740"/>
            <a:ext cx="893700" cy="756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9"/>
          <p:cNvSpPr/>
          <p:nvPr/>
        </p:nvSpPr>
        <p:spPr>
          <a:xfrm>
            <a:off x="8250312" y="4953740"/>
            <a:ext cx="893700" cy="756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9"/>
          <p:cNvSpPr/>
          <p:nvPr/>
        </p:nvSpPr>
        <p:spPr>
          <a:xfrm>
            <a:off x="0" y="4953740"/>
            <a:ext cx="893700" cy="756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9"/>
          <p:cNvSpPr/>
          <p:nvPr/>
        </p:nvSpPr>
        <p:spPr>
          <a:xfrm>
            <a:off x="893710" y="4953740"/>
            <a:ext cx="6462600" cy="756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0"/>
          <p:cNvSpPr/>
          <p:nvPr/>
        </p:nvSpPr>
        <p:spPr>
          <a:xfrm>
            <a:off x="7356366" y="4953740"/>
            <a:ext cx="893700" cy="75600"/>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0"/>
          <p:cNvSpPr/>
          <p:nvPr/>
        </p:nvSpPr>
        <p:spPr>
          <a:xfrm>
            <a:off x="8250312" y="4953740"/>
            <a:ext cx="893700" cy="75600"/>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0"/>
          <p:cNvSpPr/>
          <p:nvPr/>
        </p:nvSpPr>
        <p:spPr>
          <a:xfrm>
            <a:off x="0" y="4953740"/>
            <a:ext cx="893700" cy="75600"/>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0"/>
          <p:cNvSpPr/>
          <p:nvPr/>
        </p:nvSpPr>
        <p:spPr>
          <a:xfrm>
            <a:off x="893710" y="4953740"/>
            <a:ext cx="6462600" cy="75600"/>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0"/>
          <p:cNvSpPr/>
          <p:nvPr/>
        </p:nvSpPr>
        <p:spPr>
          <a:xfrm>
            <a:off x="7356366" y="4953740"/>
            <a:ext cx="893700" cy="756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0"/>
          <p:cNvSpPr/>
          <p:nvPr/>
        </p:nvSpPr>
        <p:spPr>
          <a:xfrm>
            <a:off x="8250312" y="4953740"/>
            <a:ext cx="893700" cy="756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0"/>
          <p:cNvSpPr/>
          <p:nvPr/>
        </p:nvSpPr>
        <p:spPr>
          <a:xfrm>
            <a:off x="0" y="4953740"/>
            <a:ext cx="893700" cy="756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0"/>
          <p:cNvSpPr/>
          <p:nvPr/>
        </p:nvSpPr>
        <p:spPr>
          <a:xfrm>
            <a:off x="893710" y="4953740"/>
            <a:ext cx="6462600" cy="756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93700" y="201410"/>
            <a:ext cx="6462600" cy="8382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SzPts val="3600"/>
              <a:buFont typeface="Raleway"/>
              <a:buNone/>
              <a:defRPr sz="3600">
                <a:latin typeface="Raleway"/>
                <a:ea typeface="Raleway"/>
                <a:cs typeface="Raleway"/>
                <a:sym typeface="Raleway"/>
              </a:defRPr>
            </a:lvl1pPr>
            <a:lvl2pPr lvl="1">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2pPr>
            <a:lvl3pPr lvl="2">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3pPr>
            <a:lvl4pPr lvl="3">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4pPr>
            <a:lvl5pPr lvl="4">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5pPr>
            <a:lvl6pPr lvl="5">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6pPr>
            <a:lvl7pPr lvl="6">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7pPr>
            <a:lvl8pPr lvl="7">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8pPr>
            <a:lvl9pPr lvl="8">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9pPr>
          </a:lstStyle>
          <a:p/>
        </p:txBody>
      </p:sp>
      <p:sp>
        <p:nvSpPr>
          <p:cNvPr id="7" name="Google Shape;7;p1"/>
          <p:cNvSpPr txBox="1"/>
          <p:nvPr>
            <p:ph idx="1" type="body"/>
          </p:nvPr>
        </p:nvSpPr>
        <p:spPr>
          <a:xfrm>
            <a:off x="893700" y="1343064"/>
            <a:ext cx="6462600" cy="3473400"/>
          </a:xfrm>
          <a:prstGeom prst="rect">
            <a:avLst/>
          </a:prstGeom>
          <a:noFill/>
          <a:ln>
            <a:noFill/>
          </a:ln>
        </p:spPr>
        <p:txBody>
          <a:bodyPr anchorCtr="0" anchor="t" bIns="91425" lIns="91425" spcFirstLastPara="1" rIns="91425" wrap="square" tIns="91425">
            <a:noAutofit/>
          </a:bodyPr>
          <a:lstStyle>
            <a:lvl1pPr indent="-419100" lvl="0" marL="457200">
              <a:spcBef>
                <a:spcPts val="600"/>
              </a:spcBef>
              <a:spcAft>
                <a:spcPts val="0"/>
              </a:spcAft>
              <a:buSzPts val="3000"/>
              <a:buFont typeface="Lato"/>
              <a:buChar char="●"/>
              <a:defRPr sz="3000">
                <a:latin typeface="Lato"/>
                <a:ea typeface="Lato"/>
                <a:cs typeface="Lato"/>
                <a:sym typeface="Lato"/>
              </a:defRPr>
            </a:lvl1pPr>
            <a:lvl2pPr indent="-381000" lvl="1" marL="914400">
              <a:spcBef>
                <a:spcPts val="0"/>
              </a:spcBef>
              <a:spcAft>
                <a:spcPts val="0"/>
              </a:spcAft>
              <a:buSzPts val="2400"/>
              <a:buFont typeface="Lato"/>
              <a:buChar char="○"/>
              <a:defRPr sz="2400">
                <a:latin typeface="Lato"/>
                <a:ea typeface="Lato"/>
                <a:cs typeface="Lato"/>
                <a:sym typeface="Lato"/>
              </a:defRPr>
            </a:lvl2pPr>
            <a:lvl3pPr indent="-381000" lvl="2" marL="1371600">
              <a:spcBef>
                <a:spcPts val="0"/>
              </a:spcBef>
              <a:spcAft>
                <a:spcPts val="0"/>
              </a:spcAft>
              <a:buSzPts val="2400"/>
              <a:buFont typeface="Lato"/>
              <a:buChar char="■"/>
              <a:defRPr sz="2400">
                <a:latin typeface="Lato"/>
                <a:ea typeface="Lato"/>
                <a:cs typeface="Lato"/>
                <a:sym typeface="Lato"/>
              </a:defRPr>
            </a:lvl3pPr>
            <a:lvl4pPr indent="-342900" lvl="3" marL="1828800">
              <a:spcBef>
                <a:spcPts val="0"/>
              </a:spcBef>
              <a:spcAft>
                <a:spcPts val="0"/>
              </a:spcAft>
              <a:buSzPts val="1800"/>
              <a:buFont typeface="Lato"/>
              <a:buChar char="●"/>
              <a:defRPr sz="1800">
                <a:latin typeface="Lato"/>
                <a:ea typeface="Lato"/>
                <a:cs typeface="Lato"/>
                <a:sym typeface="Lato"/>
              </a:defRPr>
            </a:lvl4pPr>
            <a:lvl5pPr indent="-342900" lvl="4" marL="2286000">
              <a:spcBef>
                <a:spcPts val="0"/>
              </a:spcBef>
              <a:spcAft>
                <a:spcPts val="0"/>
              </a:spcAft>
              <a:buSzPts val="1800"/>
              <a:buFont typeface="Lato"/>
              <a:buChar char="○"/>
              <a:defRPr sz="1800">
                <a:latin typeface="Lato"/>
                <a:ea typeface="Lato"/>
                <a:cs typeface="Lato"/>
                <a:sym typeface="Lato"/>
              </a:defRPr>
            </a:lvl5pPr>
            <a:lvl6pPr indent="-342900" lvl="5" marL="2743200">
              <a:spcBef>
                <a:spcPts val="0"/>
              </a:spcBef>
              <a:spcAft>
                <a:spcPts val="0"/>
              </a:spcAft>
              <a:buSzPts val="1800"/>
              <a:buFont typeface="Lato"/>
              <a:buChar char="■"/>
              <a:defRPr sz="1800">
                <a:latin typeface="Lato"/>
                <a:ea typeface="Lato"/>
                <a:cs typeface="Lato"/>
                <a:sym typeface="Lato"/>
              </a:defRPr>
            </a:lvl6pPr>
            <a:lvl7pPr indent="-342900" lvl="6" marL="3200400">
              <a:spcBef>
                <a:spcPts val="0"/>
              </a:spcBef>
              <a:spcAft>
                <a:spcPts val="0"/>
              </a:spcAft>
              <a:buSzPts val="1800"/>
              <a:buFont typeface="Lato"/>
              <a:buChar char="●"/>
              <a:defRPr sz="1800">
                <a:latin typeface="Lato"/>
                <a:ea typeface="Lato"/>
                <a:cs typeface="Lato"/>
                <a:sym typeface="Lato"/>
              </a:defRPr>
            </a:lvl7pPr>
            <a:lvl8pPr indent="-342900" lvl="7" marL="3657600">
              <a:spcBef>
                <a:spcPts val="0"/>
              </a:spcBef>
              <a:spcAft>
                <a:spcPts val="0"/>
              </a:spcAft>
              <a:buSzPts val="1800"/>
              <a:buFont typeface="Lato"/>
              <a:buChar char="○"/>
              <a:defRPr sz="1800">
                <a:latin typeface="Lato"/>
                <a:ea typeface="Lato"/>
                <a:cs typeface="Lato"/>
                <a:sym typeface="Lato"/>
              </a:defRPr>
            </a:lvl8pPr>
            <a:lvl9pPr indent="-342900" lvl="8" marL="4114800">
              <a:spcBef>
                <a:spcPts val="0"/>
              </a:spcBef>
              <a:spcAft>
                <a:spcPts val="0"/>
              </a:spcAft>
              <a:buSzPts val="1800"/>
              <a:buFont typeface="Lato"/>
              <a:buChar char="■"/>
              <a:defRPr sz="1800">
                <a:latin typeface="Lato"/>
                <a:ea typeface="Lato"/>
                <a:cs typeface="Lato"/>
                <a:sym typeface="Lato"/>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hyperlink" Target="http://www.mukurtu.org/support" TargetMode="External"/><Relationship Id="rId4" Type="http://schemas.openxmlformats.org/officeDocument/2006/relationships/hyperlink" Target="http://creativecommons.org/licenses/by/4.0/" TargetMode="External"/><Relationship Id="rId5" Type="http://schemas.openxmlformats.org/officeDocument/2006/relationships/hyperlink" Target="http://www.slidescarnival.com/" TargetMode="External"/><Relationship Id="rId6" Type="http://schemas.openxmlformats.org/officeDocument/2006/relationships/hyperlink" Target="http://www.webalys.com/minicon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3"/>
          <p:cNvSpPr txBox="1"/>
          <p:nvPr>
            <p:ph type="ctrTitle"/>
          </p:nvPr>
        </p:nvSpPr>
        <p:spPr>
          <a:xfrm>
            <a:off x="721425" y="2775850"/>
            <a:ext cx="8334000" cy="113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Mukurtu CMS:</a:t>
            </a:r>
            <a:endParaRPr sz="3600"/>
          </a:p>
          <a:p>
            <a:pPr indent="0" lvl="0" marL="0" rtl="0" algn="l">
              <a:spcBef>
                <a:spcPts val="0"/>
              </a:spcBef>
              <a:spcAft>
                <a:spcPts val="0"/>
              </a:spcAft>
              <a:buNone/>
            </a:pPr>
            <a:r>
              <a:rPr lang="en" sz="3600"/>
              <a:t>User Roles and Responsibilities</a:t>
            </a:r>
            <a:endParaRPr sz="3600"/>
          </a:p>
          <a:p>
            <a:pPr indent="0" lvl="0" marL="0" rtl="0" algn="l">
              <a:spcBef>
                <a:spcPts val="600"/>
              </a:spcBef>
              <a:spcAft>
                <a:spcPts val="0"/>
              </a:spcAft>
              <a:buClr>
                <a:schemeClr val="dk1"/>
              </a:buClr>
              <a:buSzPts val="1100"/>
              <a:buFont typeface="Arial"/>
              <a:buNone/>
            </a:pPr>
            <a:r>
              <a:rPr lang="en" sz="3000">
                <a:solidFill>
                  <a:schemeClr val="dk1"/>
                </a:solidFill>
              </a:rPr>
              <a:t>Digital Stewardship Curriculum</a:t>
            </a:r>
            <a:endParaRPr sz="3000"/>
          </a:p>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4"/>
          <p:cNvSpPr/>
          <p:nvPr/>
        </p:nvSpPr>
        <p:spPr>
          <a:xfrm>
            <a:off x="114339" y="2541213"/>
            <a:ext cx="1646700" cy="520200"/>
          </a:xfrm>
          <a:prstGeom prst="rect">
            <a:avLst/>
          </a:prstGeom>
          <a:solidFill>
            <a:srgbClr val="4C1130"/>
          </a:solidFill>
          <a:ln cap="flat" cmpd="sng" w="76200">
            <a:solidFill>
              <a:srgbClr val="4C1130"/>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sz="1500">
                <a:solidFill>
                  <a:schemeClr val="lt1"/>
                </a:solidFill>
                <a:latin typeface="Calibri"/>
                <a:ea typeface="Calibri"/>
                <a:cs typeface="Calibri"/>
                <a:sym typeface="Calibri"/>
              </a:rPr>
              <a:t>Mukurtu Administrator</a:t>
            </a:r>
            <a:endParaRPr sz="1500">
              <a:solidFill>
                <a:schemeClr val="lt1"/>
              </a:solidFill>
              <a:latin typeface="Calibri"/>
              <a:ea typeface="Calibri"/>
              <a:cs typeface="Calibri"/>
              <a:sym typeface="Calibri"/>
            </a:endParaRPr>
          </a:p>
        </p:txBody>
      </p:sp>
      <p:sp>
        <p:nvSpPr>
          <p:cNvPr id="114" name="Google Shape;114;p14"/>
          <p:cNvSpPr/>
          <p:nvPr/>
        </p:nvSpPr>
        <p:spPr>
          <a:xfrm>
            <a:off x="114339" y="3160223"/>
            <a:ext cx="1646700" cy="520200"/>
          </a:xfrm>
          <a:prstGeom prst="rect">
            <a:avLst/>
          </a:prstGeom>
          <a:solidFill>
            <a:srgbClr val="741B47"/>
          </a:solidFill>
          <a:ln cap="flat" cmpd="sng" w="76200">
            <a:solidFill>
              <a:srgbClr val="741B47"/>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sz="1500">
                <a:solidFill>
                  <a:schemeClr val="lt1"/>
                </a:solidFill>
                <a:latin typeface="Calibri"/>
                <a:ea typeface="Calibri"/>
                <a:cs typeface="Calibri"/>
                <a:sym typeface="Calibri"/>
              </a:rPr>
              <a:t>Community Administrator</a:t>
            </a:r>
            <a:endParaRPr sz="1500">
              <a:solidFill>
                <a:schemeClr val="lt1"/>
              </a:solidFill>
              <a:latin typeface="Calibri"/>
              <a:ea typeface="Calibri"/>
              <a:cs typeface="Calibri"/>
              <a:sym typeface="Calibri"/>
            </a:endParaRPr>
          </a:p>
        </p:txBody>
      </p:sp>
      <p:sp>
        <p:nvSpPr>
          <p:cNvPr id="115" name="Google Shape;115;p14"/>
          <p:cNvSpPr/>
          <p:nvPr/>
        </p:nvSpPr>
        <p:spPr>
          <a:xfrm>
            <a:off x="114319" y="1925260"/>
            <a:ext cx="1646700" cy="520200"/>
          </a:xfrm>
          <a:prstGeom prst="rect">
            <a:avLst/>
          </a:prstGeom>
          <a:solidFill>
            <a:srgbClr val="240817"/>
          </a:solidFill>
          <a:ln cap="flat" cmpd="sng" w="76200">
            <a:solidFill>
              <a:srgbClr val="240817"/>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sz="1500">
                <a:solidFill>
                  <a:schemeClr val="lt1"/>
                </a:solidFill>
                <a:latin typeface="Calibri"/>
                <a:ea typeface="Calibri"/>
                <a:cs typeface="Calibri"/>
                <a:sym typeface="Calibri"/>
              </a:rPr>
              <a:t>Drupal Administrator</a:t>
            </a:r>
            <a:endParaRPr sz="1500">
              <a:solidFill>
                <a:schemeClr val="lt1"/>
              </a:solidFill>
              <a:latin typeface="Calibri"/>
              <a:ea typeface="Calibri"/>
              <a:cs typeface="Calibri"/>
              <a:sym typeface="Calibri"/>
            </a:endParaRPr>
          </a:p>
        </p:txBody>
      </p:sp>
      <p:sp>
        <p:nvSpPr>
          <p:cNvPr id="116" name="Google Shape;116;p14"/>
          <p:cNvSpPr/>
          <p:nvPr/>
        </p:nvSpPr>
        <p:spPr>
          <a:xfrm>
            <a:off x="114337" y="4398240"/>
            <a:ext cx="1646700" cy="520200"/>
          </a:xfrm>
          <a:prstGeom prst="rect">
            <a:avLst/>
          </a:prstGeom>
          <a:solidFill>
            <a:srgbClr val="C27BA0"/>
          </a:solidFill>
          <a:ln cap="flat" cmpd="sng" w="76200">
            <a:solidFill>
              <a:srgbClr val="C27BA0"/>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sz="1500">
                <a:solidFill>
                  <a:schemeClr val="lt1"/>
                </a:solidFill>
                <a:latin typeface="Calibri"/>
                <a:ea typeface="Calibri"/>
                <a:cs typeface="Calibri"/>
                <a:sym typeface="Calibri"/>
              </a:rPr>
              <a:t>Registered User</a:t>
            </a:r>
            <a:endParaRPr sz="1500">
              <a:solidFill>
                <a:schemeClr val="lt1"/>
              </a:solidFill>
              <a:latin typeface="Calibri"/>
              <a:ea typeface="Calibri"/>
              <a:cs typeface="Calibri"/>
              <a:sym typeface="Calibri"/>
            </a:endParaRPr>
          </a:p>
        </p:txBody>
      </p:sp>
      <p:sp>
        <p:nvSpPr>
          <p:cNvPr id="117" name="Google Shape;117;p14"/>
          <p:cNvSpPr/>
          <p:nvPr/>
        </p:nvSpPr>
        <p:spPr>
          <a:xfrm>
            <a:off x="114339" y="3779233"/>
            <a:ext cx="1646700" cy="520200"/>
          </a:xfrm>
          <a:prstGeom prst="rect">
            <a:avLst/>
          </a:prstGeom>
          <a:solidFill>
            <a:srgbClr val="A64D79"/>
          </a:solidFill>
          <a:ln cap="flat" cmpd="sng" w="76200">
            <a:solidFill>
              <a:srgbClr val="A64D79"/>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sz="1500">
                <a:solidFill>
                  <a:schemeClr val="lt1"/>
                </a:solidFill>
                <a:latin typeface="Calibri"/>
                <a:ea typeface="Calibri"/>
                <a:cs typeface="Calibri"/>
                <a:sym typeface="Calibri"/>
              </a:rPr>
              <a:t>Curator</a:t>
            </a:r>
            <a:endParaRPr sz="1500">
              <a:solidFill>
                <a:schemeClr val="lt1"/>
              </a:solidFill>
              <a:latin typeface="Calibri"/>
              <a:ea typeface="Calibri"/>
              <a:cs typeface="Calibri"/>
              <a:sym typeface="Calibri"/>
            </a:endParaRPr>
          </a:p>
        </p:txBody>
      </p:sp>
      <p:sp>
        <p:nvSpPr>
          <p:cNvPr id="118" name="Google Shape;118;p14"/>
          <p:cNvSpPr/>
          <p:nvPr/>
        </p:nvSpPr>
        <p:spPr>
          <a:xfrm>
            <a:off x="7383150" y="1930812"/>
            <a:ext cx="1646700" cy="520200"/>
          </a:xfrm>
          <a:prstGeom prst="rect">
            <a:avLst/>
          </a:prstGeom>
          <a:solidFill>
            <a:srgbClr val="8E7CC3"/>
          </a:solidFill>
          <a:ln cap="flat" cmpd="sng" w="76200">
            <a:solidFill>
              <a:srgbClr val="8E7CC3"/>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sz="1500">
                <a:solidFill>
                  <a:schemeClr val="lt1"/>
                </a:solidFill>
                <a:latin typeface="Calibri"/>
                <a:ea typeface="Calibri"/>
                <a:cs typeface="Calibri"/>
                <a:sym typeface="Calibri"/>
              </a:rPr>
              <a:t>Anonymous User</a:t>
            </a:r>
            <a:endParaRPr sz="1500">
              <a:solidFill>
                <a:schemeClr val="lt1"/>
              </a:solidFill>
              <a:latin typeface="Calibri"/>
              <a:ea typeface="Calibri"/>
              <a:cs typeface="Calibri"/>
              <a:sym typeface="Calibri"/>
            </a:endParaRPr>
          </a:p>
        </p:txBody>
      </p:sp>
      <p:sp>
        <p:nvSpPr>
          <p:cNvPr id="119" name="Google Shape;119;p14"/>
          <p:cNvSpPr/>
          <p:nvPr/>
        </p:nvSpPr>
        <p:spPr>
          <a:xfrm>
            <a:off x="1983043" y="2549822"/>
            <a:ext cx="1646700" cy="520200"/>
          </a:xfrm>
          <a:prstGeom prst="rect">
            <a:avLst/>
          </a:prstGeom>
          <a:solidFill>
            <a:srgbClr val="0B5394"/>
          </a:solidFill>
          <a:ln cap="flat" cmpd="sng" w="76200">
            <a:solidFill>
              <a:srgbClr val="0B5394"/>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sz="1500">
                <a:solidFill>
                  <a:schemeClr val="lt1"/>
                </a:solidFill>
                <a:latin typeface="Calibri"/>
                <a:ea typeface="Calibri"/>
                <a:cs typeface="Calibri"/>
                <a:sym typeface="Calibri"/>
              </a:rPr>
              <a:t>Community Member</a:t>
            </a:r>
            <a:endParaRPr sz="1500">
              <a:solidFill>
                <a:schemeClr val="lt1"/>
              </a:solidFill>
              <a:latin typeface="Calibri"/>
              <a:ea typeface="Calibri"/>
              <a:cs typeface="Calibri"/>
              <a:sym typeface="Calibri"/>
            </a:endParaRPr>
          </a:p>
        </p:txBody>
      </p:sp>
      <p:sp>
        <p:nvSpPr>
          <p:cNvPr id="120" name="Google Shape;120;p14"/>
          <p:cNvSpPr/>
          <p:nvPr/>
        </p:nvSpPr>
        <p:spPr>
          <a:xfrm>
            <a:off x="1983043" y="1922204"/>
            <a:ext cx="1646700" cy="520200"/>
          </a:xfrm>
          <a:prstGeom prst="rect">
            <a:avLst/>
          </a:prstGeom>
          <a:solidFill>
            <a:srgbClr val="073763"/>
          </a:solidFill>
          <a:ln cap="flat" cmpd="sng" w="76200">
            <a:solidFill>
              <a:srgbClr val="073763"/>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sz="1500">
                <a:solidFill>
                  <a:schemeClr val="lt1"/>
                </a:solidFill>
                <a:latin typeface="Calibri"/>
                <a:ea typeface="Calibri"/>
                <a:cs typeface="Calibri"/>
                <a:sym typeface="Calibri"/>
              </a:rPr>
              <a:t>Community Manager</a:t>
            </a:r>
            <a:endParaRPr sz="1500">
              <a:solidFill>
                <a:schemeClr val="lt1"/>
              </a:solidFill>
              <a:latin typeface="Calibri"/>
              <a:ea typeface="Calibri"/>
              <a:cs typeface="Calibri"/>
              <a:sym typeface="Calibri"/>
            </a:endParaRPr>
          </a:p>
        </p:txBody>
      </p:sp>
      <p:sp>
        <p:nvSpPr>
          <p:cNvPr id="121" name="Google Shape;121;p14"/>
          <p:cNvSpPr/>
          <p:nvPr/>
        </p:nvSpPr>
        <p:spPr>
          <a:xfrm>
            <a:off x="3748742" y="2549819"/>
            <a:ext cx="1646700" cy="520200"/>
          </a:xfrm>
          <a:prstGeom prst="rect">
            <a:avLst/>
          </a:prstGeom>
          <a:solidFill>
            <a:srgbClr val="A61C00"/>
          </a:solidFill>
          <a:ln cap="flat" cmpd="sng" w="76200">
            <a:solidFill>
              <a:srgbClr val="A61C00"/>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sz="1500">
                <a:solidFill>
                  <a:schemeClr val="lt1"/>
                </a:solidFill>
                <a:latin typeface="Calibri"/>
                <a:ea typeface="Calibri"/>
                <a:cs typeface="Calibri"/>
                <a:sym typeface="Calibri"/>
              </a:rPr>
              <a:t>Contributor</a:t>
            </a:r>
            <a:endParaRPr sz="1500">
              <a:solidFill>
                <a:schemeClr val="lt1"/>
              </a:solidFill>
              <a:latin typeface="Calibri"/>
              <a:ea typeface="Calibri"/>
              <a:cs typeface="Calibri"/>
              <a:sym typeface="Calibri"/>
            </a:endParaRPr>
          </a:p>
        </p:txBody>
      </p:sp>
      <p:sp>
        <p:nvSpPr>
          <p:cNvPr id="122" name="Google Shape;122;p14"/>
          <p:cNvSpPr/>
          <p:nvPr/>
        </p:nvSpPr>
        <p:spPr>
          <a:xfrm>
            <a:off x="3748734" y="3168832"/>
            <a:ext cx="1646700" cy="520200"/>
          </a:xfrm>
          <a:prstGeom prst="rect">
            <a:avLst/>
          </a:prstGeom>
          <a:solidFill>
            <a:srgbClr val="CC4125"/>
          </a:solidFill>
          <a:ln cap="flat" cmpd="sng" w="76200">
            <a:solidFill>
              <a:srgbClr val="CC4125"/>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sz="1500">
                <a:solidFill>
                  <a:schemeClr val="lt1"/>
                </a:solidFill>
                <a:latin typeface="Calibri"/>
                <a:ea typeface="Calibri"/>
                <a:cs typeface="Calibri"/>
                <a:sym typeface="Calibri"/>
              </a:rPr>
              <a:t>Protocol Member</a:t>
            </a:r>
            <a:endParaRPr sz="1500">
              <a:solidFill>
                <a:schemeClr val="lt1"/>
              </a:solidFill>
              <a:latin typeface="Calibri"/>
              <a:ea typeface="Calibri"/>
              <a:cs typeface="Calibri"/>
              <a:sym typeface="Calibri"/>
            </a:endParaRPr>
          </a:p>
        </p:txBody>
      </p:sp>
      <p:sp>
        <p:nvSpPr>
          <p:cNvPr id="123" name="Google Shape;123;p14"/>
          <p:cNvSpPr/>
          <p:nvPr/>
        </p:nvSpPr>
        <p:spPr>
          <a:xfrm>
            <a:off x="3748734" y="1930815"/>
            <a:ext cx="1646700" cy="520200"/>
          </a:xfrm>
          <a:prstGeom prst="rect">
            <a:avLst/>
          </a:prstGeom>
          <a:solidFill>
            <a:srgbClr val="5B0F00"/>
          </a:solidFill>
          <a:ln cap="flat" cmpd="sng" w="76200">
            <a:solidFill>
              <a:srgbClr val="5B0F00"/>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sz="1500">
                <a:solidFill>
                  <a:schemeClr val="lt1"/>
                </a:solidFill>
                <a:latin typeface="Calibri"/>
                <a:ea typeface="Calibri"/>
                <a:cs typeface="Calibri"/>
                <a:sym typeface="Calibri"/>
              </a:rPr>
              <a:t>Protocol Steward</a:t>
            </a:r>
            <a:endParaRPr sz="1500">
              <a:solidFill>
                <a:schemeClr val="lt1"/>
              </a:solidFill>
              <a:latin typeface="Calibri"/>
              <a:ea typeface="Calibri"/>
              <a:cs typeface="Calibri"/>
              <a:sym typeface="Calibri"/>
            </a:endParaRPr>
          </a:p>
        </p:txBody>
      </p:sp>
      <p:sp>
        <p:nvSpPr>
          <p:cNvPr id="124" name="Google Shape;124;p14"/>
          <p:cNvSpPr/>
          <p:nvPr/>
        </p:nvSpPr>
        <p:spPr>
          <a:xfrm>
            <a:off x="5514434" y="2552594"/>
            <a:ext cx="1646700" cy="520200"/>
          </a:xfrm>
          <a:prstGeom prst="rect">
            <a:avLst/>
          </a:prstGeom>
          <a:solidFill>
            <a:srgbClr val="38761D"/>
          </a:solidFill>
          <a:ln cap="flat" cmpd="sng" w="76200">
            <a:solidFill>
              <a:srgbClr val="38761D"/>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sz="1500">
                <a:solidFill>
                  <a:schemeClr val="lt1"/>
                </a:solidFill>
                <a:latin typeface="Calibri"/>
                <a:ea typeface="Calibri"/>
                <a:cs typeface="Calibri"/>
                <a:sym typeface="Calibri"/>
              </a:rPr>
              <a:t>Language Contributor</a:t>
            </a:r>
            <a:endParaRPr sz="1500">
              <a:solidFill>
                <a:schemeClr val="lt1"/>
              </a:solidFill>
              <a:latin typeface="Calibri"/>
              <a:ea typeface="Calibri"/>
              <a:cs typeface="Calibri"/>
              <a:sym typeface="Calibri"/>
            </a:endParaRPr>
          </a:p>
        </p:txBody>
      </p:sp>
      <p:sp>
        <p:nvSpPr>
          <p:cNvPr id="125" name="Google Shape;125;p14"/>
          <p:cNvSpPr/>
          <p:nvPr/>
        </p:nvSpPr>
        <p:spPr>
          <a:xfrm>
            <a:off x="5514426" y="1924978"/>
            <a:ext cx="1646700" cy="520200"/>
          </a:xfrm>
          <a:prstGeom prst="rect">
            <a:avLst/>
          </a:prstGeom>
          <a:solidFill>
            <a:srgbClr val="274E13"/>
          </a:solidFill>
          <a:ln cap="flat" cmpd="sng" w="76200">
            <a:solidFill>
              <a:srgbClr val="274E13"/>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sz="1500">
                <a:solidFill>
                  <a:schemeClr val="lt1"/>
                </a:solidFill>
                <a:latin typeface="Calibri"/>
                <a:ea typeface="Calibri"/>
                <a:cs typeface="Calibri"/>
                <a:sym typeface="Calibri"/>
              </a:rPr>
              <a:t>Language Steward</a:t>
            </a:r>
            <a:endParaRPr sz="1500">
              <a:solidFill>
                <a:schemeClr val="lt1"/>
              </a:solidFill>
              <a:latin typeface="Calibri"/>
              <a:ea typeface="Calibri"/>
              <a:cs typeface="Calibri"/>
              <a:sym typeface="Calibri"/>
            </a:endParaRPr>
          </a:p>
        </p:txBody>
      </p:sp>
      <p:sp>
        <p:nvSpPr>
          <p:cNvPr id="126" name="Google Shape;126;p14"/>
          <p:cNvSpPr/>
          <p:nvPr/>
        </p:nvSpPr>
        <p:spPr>
          <a:xfrm>
            <a:off x="114339" y="733278"/>
            <a:ext cx="1646700" cy="477300"/>
          </a:xfrm>
          <a:prstGeom prst="rect">
            <a:avLst/>
          </a:prstGeom>
          <a:solidFill>
            <a:srgbClr val="434343"/>
          </a:solidFill>
          <a:ln cap="flat" cmpd="sng" w="76200">
            <a:solidFill>
              <a:srgbClr val="434343"/>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b="1" lang="en" sz="1500">
                <a:solidFill>
                  <a:schemeClr val="lt1"/>
                </a:solidFill>
                <a:latin typeface="Calibri"/>
                <a:ea typeface="Calibri"/>
                <a:cs typeface="Calibri"/>
                <a:sym typeface="Calibri"/>
              </a:rPr>
              <a:t>Site-wide User Roles</a:t>
            </a:r>
            <a:endParaRPr b="1" sz="1500">
              <a:solidFill>
                <a:schemeClr val="lt1"/>
              </a:solidFill>
              <a:latin typeface="Calibri"/>
              <a:ea typeface="Calibri"/>
              <a:cs typeface="Calibri"/>
              <a:sym typeface="Calibri"/>
            </a:endParaRPr>
          </a:p>
        </p:txBody>
      </p:sp>
      <p:sp>
        <p:nvSpPr>
          <p:cNvPr id="127" name="Google Shape;127;p14"/>
          <p:cNvSpPr/>
          <p:nvPr/>
        </p:nvSpPr>
        <p:spPr>
          <a:xfrm>
            <a:off x="1983038" y="733168"/>
            <a:ext cx="5178000" cy="477300"/>
          </a:xfrm>
          <a:prstGeom prst="rect">
            <a:avLst/>
          </a:prstGeom>
          <a:solidFill>
            <a:srgbClr val="434343"/>
          </a:solidFill>
          <a:ln cap="flat" cmpd="sng" w="76200">
            <a:solidFill>
              <a:srgbClr val="434343"/>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b="1" lang="en" sz="1500">
                <a:solidFill>
                  <a:schemeClr val="lt1"/>
                </a:solidFill>
                <a:latin typeface="Calibri"/>
                <a:ea typeface="Calibri"/>
                <a:cs typeface="Calibri"/>
                <a:sym typeface="Calibri"/>
              </a:rPr>
              <a:t>Group User Roles</a:t>
            </a:r>
            <a:endParaRPr b="1" sz="1500">
              <a:solidFill>
                <a:schemeClr val="lt1"/>
              </a:solidFill>
              <a:latin typeface="Calibri"/>
              <a:ea typeface="Calibri"/>
              <a:cs typeface="Calibri"/>
              <a:sym typeface="Calibri"/>
            </a:endParaRPr>
          </a:p>
        </p:txBody>
      </p:sp>
      <p:sp>
        <p:nvSpPr>
          <p:cNvPr id="128" name="Google Shape;128;p14"/>
          <p:cNvSpPr/>
          <p:nvPr/>
        </p:nvSpPr>
        <p:spPr>
          <a:xfrm>
            <a:off x="1983043" y="1306250"/>
            <a:ext cx="1646700" cy="520200"/>
          </a:xfrm>
          <a:prstGeom prst="rect">
            <a:avLst/>
          </a:prstGeom>
          <a:solidFill>
            <a:srgbClr val="031221"/>
          </a:solidFill>
          <a:ln cap="flat" cmpd="sng" w="76200">
            <a:solidFill>
              <a:srgbClr val="031221"/>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b="1" lang="en" sz="1500">
                <a:solidFill>
                  <a:schemeClr val="lt1"/>
                </a:solidFill>
                <a:latin typeface="Calibri"/>
                <a:ea typeface="Calibri"/>
                <a:cs typeface="Calibri"/>
                <a:sym typeface="Calibri"/>
              </a:rPr>
              <a:t>Communities</a:t>
            </a:r>
            <a:endParaRPr b="1" sz="1500">
              <a:solidFill>
                <a:schemeClr val="lt1"/>
              </a:solidFill>
              <a:latin typeface="Calibri"/>
              <a:ea typeface="Calibri"/>
              <a:cs typeface="Calibri"/>
              <a:sym typeface="Calibri"/>
            </a:endParaRPr>
          </a:p>
        </p:txBody>
      </p:sp>
      <p:sp>
        <p:nvSpPr>
          <p:cNvPr id="129" name="Google Shape;129;p14"/>
          <p:cNvSpPr/>
          <p:nvPr/>
        </p:nvSpPr>
        <p:spPr>
          <a:xfrm>
            <a:off x="3748742" y="1306250"/>
            <a:ext cx="1646700" cy="520200"/>
          </a:xfrm>
          <a:prstGeom prst="rect">
            <a:avLst/>
          </a:prstGeom>
          <a:solidFill>
            <a:srgbClr val="2B0000"/>
          </a:solidFill>
          <a:ln cap="flat" cmpd="sng" w="76200">
            <a:solidFill>
              <a:srgbClr val="2B0000"/>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b="1" lang="en" sz="1500">
                <a:solidFill>
                  <a:schemeClr val="lt1"/>
                </a:solidFill>
                <a:latin typeface="Calibri"/>
                <a:ea typeface="Calibri"/>
                <a:cs typeface="Calibri"/>
                <a:sym typeface="Calibri"/>
              </a:rPr>
              <a:t>Cultural Protocols</a:t>
            </a:r>
            <a:endParaRPr b="1" sz="1500">
              <a:solidFill>
                <a:schemeClr val="lt1"/>
              </a:solidFill>
              <a:latin typeface="Calibri"/>
              <a:ea typeface="Calibri"/>
              <a:cs typeface="Calibri"/>
              <a:sym typeface="Calibri"/>
            </a:endParaRPr>
          </a:p>
        </p:txBody>
      </p:sp>
      <p:sp>
        <p:nvSpPr>
          <p:cNvPr id="130" name="Google Shape;130;p14"/>
          <p:cNvSpPr/>
          <p:nvPr/>
        </p:nvSpPr>
        <p:spPr>
          <a:xfrm>
            <a:off x="5514448" y="1309034"/>
            <a:ext cx="1646700" cy="520200"/>
          </a:xfrm>
          <a:prstGeom prst="rect">
            <a:avLst/>
          </a:prstGeom>
          <a:solidFill>
            <a:srgbClr val="122409"/>
          </a:solidFill>
          <a:ln cap="flat" cmpd="sng" w="76200">
            <a:solidFill>
              <a:srgbClr val="122409"/>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b="1" lang="en" sz="1500">
                <a:solidFill>
                  <a:schemeClr val="lt1"/>
                </a:solidFill>
                <a:latin typeface="Calibri"/>
                <a:ea typeface="Calibri"/>
                <a:cs typeface="Calibri"/>
                <a:sym typeface="Calibri"/>
              </a:rPr>
              <a:t>Language Communities</a:t>
            </a:r>
            <a:endParaRPr b="1" sz="1500">
              <a:solidFill>
                <a:schemeClr val="lt1"/>
              </a:solidFill>
              <a:latin typeface="Calibri"/>
              <a:ea typeface="Calibri"/>
              <a:cs typeface="Calibri"/>
              <a:sym typeface="Calibri"/>
            </a:endParaRPr>
          </a:p>
        </p:txBody>
      </p:sp>
      <p:sp>
        <p:nvSpPr>
          <p:cNvPr id="131" name="Google Shape;131;p14"/>
          <p:cNvSpPr/>
          <p:nvPr/>
        </p:nvSpPr>
        <p:spPr>
          <a:xfrm>
            <a:off x="7383095" y="733168"/>
            <a:ext cx="1646700" cy="477300"/>
          </a:xfrm>
          <a:prstGeom prst="rect">
            <a:avLst/>
          </a:prstGeom>
          <a:solidFill>
            <a:srgbClr val="434343"/>
          </a:solidFill>
          <a:ln cap="flat" cmpd="sng" w="76200">
            <a:solidFill>
              <a:srgbClr val="434343"/>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b="1" lang="en" sz="1500">
                <a:solidFill>
                  <a:schemeClr val="lt1"/>
                </a:solidFill>
                <a:latin typeface="Calibri"/>
                <a:ea typeface="Calibri"/>
                <a:cs typeface="Calibri"/>
                <a:sym typeface="Calibri"/>
              </a:rPr>
              <a:t>Other</a:t>
            </a:r>
            <a:endParaRPr b="1" sz="1500">
              <a:solidFill>
                <a:schemeClr val="lt1"/>
              </a:solidFill>
              <a:latin typeface="Calibri"/>
              <a:ea typeface="Calibri"/>
              <a:cs typeface="Calibri"/>
              <a:sym typeface="Calibri"/>
            </a:endParaRPr>
          </a:p>
        </p:txBody>
      </p:sp>
      <p:sp>
        <p:nvSpPr>
          <p:cNvPr id="132" name="Google Shape;132;p14"/>
          <p:cNvSpPr/>
          <p:nvPr/>
        </p:nvSpPr>
        <p:spPr>
          <a:xfrm>
            <a:off x="114319" y="105582"/>
            <a:ext cx="8915400" cy="477300"/>
          </a:xfrm>
          <a:prstGeom prst="rect">
            <a:avLst/>
          </a:prstGeom>
          <a:solidFill>
            <a:srgbClr val="DC8633"/>
          </a:solidFill>
          <a:ln cap="flat" cmpd="sng" w="76200">
            <a:solidFill>
              <a:srgbClr val="DC8633"/>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sz="2200">
                <a:solidFill>
                  <a:schemeClr val="lt1"/>
                </a:solidFill>
                <a:latin typeface="Calibri"/>
                <a:ea typeface="Calibri"/>
                <a:cs typeface="Calibri"/>
                <a:sym typeface="Calibri"/>
              </a:rPr>
              <a:t>Mukurtu User Roles and Responsibilities</a:t>
            </a:r>
            <a:endParaRPr sz="2200">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1000"/>
                                        <p:tgtEl>
                                          <p:spTgt spid="113"/>
                                        </p:tgtEl>
                                      </p:cBhvr>
                                    </p:animEffect>
                                  </p:childTnLst>
                                </p:cTn>
                              </p:par>
                              <p:par>
                                <p:cTn fill="hold" nodeType="withEffect" presetClass="entr" presetID="10" presetSubtype="0">
                                  <p:stCondLst>
                                    <p:cond delay="0"/>
                                  </p:stCondLst>
                                  <p:childTnLst>
                                    <p:set>
                                      <p:cBhvr>
                                        <p:cTn dur="1" fill="hold">
                                          <p:stCondLst>
                                            <p:cond delay="0"/>
                                          </p:stCondLst>
                                        </p:cTn>
                                        <p:tgtEl>
                                          <p:spTgt spid="114"/>
                                        </p:tgtEl>
                                        <p:attrNameLst>
                                          <p:attrName>style.visibility</p:attrName>
                                        </p:attrNameLst>
                                      </p:cBhvr>
                                      <p:to>
                                        <p:strVal val="visible"/>
                                      </p:to>
                                    </p:set>
                                    <p:animEffect filter="fade" transition="in">
                                      <p:cBhvr>
                                        <p:cTn dur="1000"/>
                                        <p:tgtEl>
                                          <p:spTgt spid="114"/>
                                        </p:tgtEl>
                                      </p:cBhvr>
                                    </p:animEffect>
                                  </p:childTnLst>
                                </p:cTn>
                              </p:par>
                              <p:par>
                                <p:cTn fill="hold" nodeType="withEffect" presetClass="entr" presetID="10" presetSubtype="0">
                                  <p:stCondLst>
                                    <p:cond delay="0"/>
                                  </p:stCondLst>
                                  <p:childTnLst>
                                    <p:set>
                                      <p:cBhvr>
                                        <p:cTn dur="1" fill="hold">
                                          <p:stCondLst>
                                            <p:cond delay="0"/>
                                          </p:stCondLst>
                                        </p:cTn>
                                        <p:tgtEl>
                                          <p:spTgt spid="115"/>
                                        </p:tgtEl>
                                        <p:attrNameLst>
                                          <p:attrName>style.visibility</p:attrName>
                                        </p:attrNameLst>
                                      </p:cBhvr>
                                      <p:to>
                                        <p:strVal val="visible"/>
                                      </p:to>
                                    </p:set>
                                    <p:animEffect filter="fade" transition="in">
                                      <p:cBhvr>
                                        <p:cTn dur="1000"/>
                                        <p:tgtEl>
                                          <p:spTgt spid="115"/>
                                        </p:tgtEl>
                                      </p:cBhvr>
                                    </p:animEffect>
                                  </p:childTnLst>
                                </p:cTn>
                              </p:par>
                              <p:par>
                                <p:cTn fill="hold" nodeType="withEffect" presetClass="entr" presetID="10" presetSubtype="0">
                                  <p:stCondLst>
                                    <p:cond delay="0"/>
                                  </p:stCondLst>
                                  <p:childTnLst>
                                    <p:set>
                                      <p:cBhvr>
                                        <p:cTn dur="1" fill="hold">
                                          <p:stCondLst>
                                            <p:cond delay="0"/>
                                          </p:stCondLst>
                                        </p:cTn>
                                        <p:tgtEl>
                                          <p:spTgt spid="116"/>
                                        </p:tgtEl>
                                        <p:attrNameLst>
                                          <p:attrName>style.visibility</p:attrName>
                                        </p:attrNameLst>
                                      </p:cBhvr>
                                      <p:to>
                                        <p:strVal val="visible"/>
                                      </p:to>
                                    </p:set>
                                    <p:animEffect filter="fade" transition="in">
                                      <p:cBhvr>
                                        <p:cTn dur="1000"/>
                                        <p:tgtEl>
                                          <p:spTgt spid="116"/>
                                        </p:tgtEl>
                                      </p:cBhvr>
                                    </p:animEffect>
                                  </p:childTnLst>
                                </p:cTn>
                              </p:par>
                              <p:par>
                                <p:cTn fill="hold" nodeType="withEffect" presetClass="entr" presetID="10" presetSubtype="0">
                                  <p:stCondLst>
                                    <p:cond delay="0"/>
                                  </p:stCondLst>
                                  <p:childTnLst>
                                    <p:set>
                                      <p:cBhvr>
                                        <p:cTn dur="1" fill="hold">
                                          <p:stCondLst>
                                            <p:cond delay="0"/>
                                          </p:stCondLst>
                                        </p:cTn>
                                        <p:tgtEl>
                                          <p:spTgt spid="117"/>
                                        </p:tgtEl>
                                        <p:attrNameLst>
                                          <p:attrName>style.visibility</p:attrName>
                                        </p:attrNameLst>
                                      </p:cBhvr>
                                      <p:to>
                                        <p:strVal val="visible"/>
                                      </p:to>
                                    </p:set>
                                    <p:animEffect filter="fade" transition="in">
                                      <p:cBhvr>
                                        <p:cTn dur="1000"/>
                                        <p:tgtEl>
                                          <p:spTgt spid="117"/>
                                        </p:tgtEl>
                                      </p:cBhvr>
                                    </p:animEffect>
                                  </p:childTnLst>
                                </p:cTn>
                              </p:par>
                              <p:par>
                                <p:cTn fill="hold" nodeType="with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1000"/>
                                        <p:tgtEl>
                                          <p:spTgt spid="12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gtEl>
                                        <p:attrNameLst>
                                          <p:attrName>style.visibility</p:attrName>
                                        </p:attrNameLst>
                                      </p:cBhvr>
                                      <p:to>
                                        <p:strVal val="visible"/>
                                      </p:to>
                                    </p:set>
                                    <p:animEffect filter="fade" transition="in">
                                      <p:cBhvr>
                                        <p:cTn dur="1000"/>
                                        <p:tgtEl>
                                          <p:spTgt spid="119"/>
                                        </p:tgtEl>
                                      </p:cBhvr>
                                    </p:animEffect>
                                  </p:childTnLst>
                                </p:cTn>
                              </p:par>
                              <p:par>
                                <p:cTn fill="hold" nodeType="with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1000"/>
                                        <p:tgtEl>
                                          <p:spTgt spid="120"/>
                                        </p:tgtEl>
                                      </p:cBhvr>
                                    </p:animEffect>
                                  </p:childTnLst>
                                </p:cTn>
                              </p:par>
                              <p:par>
                                <p:cTn fill="hold" nodeType="withEffect" presetClass="entr" presetID="10" presetSubtype="0">
                                  <p:stCondLst>
                                    <p:cond delay="0"/>
                                  </p:stCondLst>
                                  <p:childTnLst>
                                    <p:set>
                                      <p:cBhvr>
                                        <p:cTn dur="1" fill="hold">
                                          <p:stCondLst>
                                            <p:cond delay="0"/>
                                          </p:stCondLst>
                                        </p:cTn>
                                        <p:tgtEl>
                                          <p:spTgt spid="121"/>
                                        </p:tgtEl>
                                        <p:attrNameLst>
                                          <p:attrName>style.visibility</p:attrName>
                                        </p:attrNameLst>
                                      </p:cBhvr>
                                      <p:to>
                                        <p:strVal val="visible"/>
                                      </p:to>
                                    </p:set>
                                    <p:animEffect filter="fade" transition="in">
                                      <p:cBhvr>
                                        <p:cTn dur="1000"/>
                                        <p:tgtEl>
                                          <p:spTgt spid="121"/>
                                        </p:tgtEl>
                                      </p:cBhvr>
                                    </p:animEffect>
                                  </p:childTnLst>
                                </p:cTn>
                              </p:par>
                              <p:par>
                                <p:cTn fill="hold" nodeType="withEffect" presetClass="entr" presetID="10" presetSubtype="0">
                                  <p:stCondLst>
                                    <p:cond delay="0"/>
                                  </p:stCondLst>
                                  <p:childTnLst>
                                    <p:set>
                                      <p:cBhvr>
                                        <p:cTn dur="1" fill="hold">
                                          <p:stCondLst>
                                            <p:cond delay="0"/>
                                          </p:stCondLst>
                                        </p:cTn>
                                        <p:tgtEl>
                                          <p:spTgt spid="122"/>
                                        </p:tgtEl>
                                        <p:attrNameLst>
                                          <p:attrName>style.visibility</p:attrName>
                                        </p:attrNameLst>
                                      </p:cBhvr>
                                      <p:to>
                                        <p:strVal val="visible"/>
                                      </p:to>
                                    </p:set>
                                    <p:animEffect filter="fade" transition="in">
                                      <p:cBhvr>
                                        <p:cTn dur="1000"/>
                                        <p:tgtEl>
                                          <p:spTgt spid="122"/>
                                        </p:tgtEl>
                                      </p:cBhvr>
                                    </p:animEffect>
                                  </p:childTnLst>
                                </p:cTn>
                              </p:par>
                              <p:par>
                                <p:cTn fill="hold" nodeType="withEffect" presetClass="entr" presetID="10" presetSubtype="0">
                                  <p:stCondLst>
                                    <p:cond delay="0"/>
                                  </p:stCondLst>
                                  <p:childTnLst>
                                    <p:set>
                                      <p:cBhvr>
                                        <p:cTn dur="1" fill="hold">
                                          <p:stCondLst>
                                            <p:cond delay="0"/>
                                          </p:stCondLst>
                                        </p:cTn>
                                        <p:tgtEl>
                                          <p:spTgt spid="123"/>
                                        </p:tgtEl>
                                        <p:attrNameLst>
                                          <p:attrName>style.visibility</p:attrName>
                                        </p:attrNameLst>
                                      </p:cBhvr>
                                      <p:to>
                                        <p:strVal val="visible"/>
                                      </p:to>
                                    </p:set>
                                    <p:animEffect filter="fade" transition="in">
                                      <p:cBhvr>
                                        <p:cTn dur="1000"/>
                                        <p:tgtEl>
                                          <p:spTgt spid="123"/>
                                        </p:tgtEl>
                                      </p:cBhvr>
                                    </p:animEffect>
                                  </p:childTnLst>
                                </p:cTn>
                              </p:par>
                              <p:par>
                                <p:cTn fill="hold" nodeType="with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1000"/>
                                        <p:tgtEl>
                                          <p:spTgt spid="124"/>
                                        </p:tgtEl>
                                      </p:cBhvr>
                                    </p:animEffect>
                                  </p:childTnLst>
                                </p:cTn>
                              </p:par>
                              <p:par>
                                <p:cTn fill="hold" nodeType="with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1000"/>
                                        <p:tgtEl>
                                          <p:spTgt spid="125"/>
                                        </p:tgtEl>
                                      </p:cBhvr>
                                    </p:animEffect>
                                  </p:childTnLst>
                                </p:cTn>
                              </p:par>
                              <p:par>
                                <p:cTn fill="hold" nodeType="withEffect" presetClass="entr" presetID="10" presetSubtype="0">
                                  <p:stCondLst>
                                    <p:cond delay="0"/>
                                  </p:stCondLst>
                                  <p:childTnLst>
                                    <p:set>
                                      <p:cBhvr>
                                        <p:cTn dur="1" fill="hold">
                                          <p:stCondLst>
                                            <p:cond delay="0"/>
                                          </p:stCondLst>
                                        </p:cTn>
                                        <p:tgtEl>
                                          <p:spTgt spid="127"/>
                                        </p:tgtEl>
                                        <p:attrNameLst>
                                          <p:attrName>style.visibility</p:attrName>
                                        </p:attrNameLst>
                                      </p:cBhvr>
                                      <p:to>
                                        <p:strVal val="visible"/>
                                      </p:to>
                                    </p:set>
                                    <p:animEffect filter="fade" transition="in">
                                      <p:cBhvr>
                                        <p:cTn dur="1000"/>
                                        <p:tgtEl>
                                          <p:spTgt spid="127"/>
                                        </p:tgtEl>
                                      </p:cBhvr>
                                    </p:animEffect>
                                  </p:childTnLst>
                                </p:cTn>
                              </p:par>
                              <p:par>
                                <p:cTn fill="hold" nodeType="withEffect" presetClass="entr" presetID="10" presetSubtype="0">
                                  <p:stCondLst>
                                    <p:cond delay="0"/>
                                  </p:stCondLst>
                                  <p:childTnLst>
                                    <p:set>
                                      <p:cBhvr>
                                        <p:cTn dur="1" fill="hold">
                                          <p:stCondLst>
                                            <p:cond delay="0"/>
                                          </p:stCondLst>
                                        </p:cTn>
                                        <p:tgtEl>
                                          <p:spTgt spid="128"/>
                                        </p:tgtEl>
                                        <p:attrNameLst>
                                          <p:attrName>style.visibility</p:attrName>
                                        </p:attrNameLst>
                                      </p:cBhvr>
                                      <p:to>
                                        <p:strVal val="visible"/>
                                      </p:to>
                                    </p:set>
                                    <p:animEffect filter="fade" transition="in">
                                      <p:cBhvr>
                                        <p:cTn dur="1000"/>
                                        <p:tgtEl>
                                          <p:spTgt spid="128"/>
                                        </p:tgtEl>
                                      </p:cBhvr>
                                    </p:animEffect>
                                  </p:childTnLst>
                                </p:cTn>
                              </p:par>
                              <p:par>
                                <p:cTn fill="hold" nodeType="withEffect" presetClass="entr" presetID="10" presetSubtype="0">
                                  <p:stCondLst>
                                    <p:cond delay="0"/>
                                  </p:stCondLst>
                                  <p:childTnLst>
                                    <p:set>
                                      <p:cBhvr>
                                        <p:cTn dur="1" fill="hold">
                                          <p:stCondLst>
                                            <p:cond delay="0"/>
                                          </p:stCondLst>
                                        </p:cTn>
                                        <p:tgtEl>
                                          <p:spTgt spid="129"/>
                                        </p:tgtEl>
                                        <p:attrNameLst>
                                          <p:attrName>style.visibility</p:attrName>
                                        </p:attrNameLst>
                                      </p:cBhvr>
                                      <p:to>
                                        <p:strVal val="visible"/>
                                      </p:to>
                                    </p:set>
                                    <p:animEffect filter="fade" transition="in">
                                      <p:cBhvr>
                                        <p:cTn dur="1000"/>
                                        <p:tgtEl>
                                          <p:spTgt spid="129"/>
                                        </p:tgtEl>
                                      </p:cBhvr>
                                    </p:animEffect>
                                  </p:childTnLst>
                                </p:cTn>
                              </p:par>
                              <p:par>
                                <p:cTn fill="hold" nodeType="with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1000"/>
                                        <p:tgtEl>
                                          <p:spTgt spid="13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gtEl>
                                        <p:attrNameLst>
                                          <p:attrName>style.visibility</p:attrName>
                                        </p:attrNameLst>
                                      </p:cBhvr>
                                      <p:to>
                                        <p:strVal val="visible"/>
                                      </p:to>
                                    </p:set>
                                    <p:animEffect filter="fade" transition="in">
                                      <p:cBhvr>
                                        <p:cTn dur="1000"/>
                                        <p:tgtEl>
                                          <p:spTgt spid="118"/>
                                        </p:tgtEl>
                                      </p:cBhvr>
                                    </p:animEffect>
                                  </p:childTnLst>
                                </p:cTn>
                              </p:par>
                              <p:par>
                                <p:cTn fill="hold" nodeType="withEffect" presetClass="entr" presetID="10" presetSubtype="0">
                                  <p:stCondLst>
                                    <p:cond delay="0"/>
                                  </p:stCondLst>
                                  <p:childTnLst>
                                    <p:set>
                                      <p:cBhvr>
                                        <p:cTn dur="1" fill="hold">
                                          <p:stCondLst>
                                            <p:cond delay="0"/>
                                          </p:stCondLst>
                                        </p:cTn>
                                        <p:tgtEl>
                                          <p:spTgt spid="131"/>
                                        </p:tgtEl>
                                        <p:attrNameLst>
                                          <p:attrName>style.visibility</p:attrName>
                                        </p:attrNameLst>
                                      </p:cBhvr>
                                      <p:to>
                                        <p:strVal val="visible"/>
                                      </p:to>
                                    </p:set>
                                    <p:animEffect filter="fade" transition="in">
                                      <p:cBhvr>
                                        <p:cTn dur="1000"/>
                                        <p:tgtEl>
                                          <p:spTgt spid="13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5"/>
          <p:cNvSpPr/>
          <p:nvPr/>
        </p:nvSpPr>
        <p:spPr>
          <a:xfrm>
            <a:off x="1200975" y="2845425"/>
            <a:ext cx="7844700" cy="2067000"/>
          </a:xfrm>
          <a:prstGeom prst="rect">
            <a:avLst/>
          </a:prstGeom>
          <a:noFill/>
          <a:ln cap="flat" cmpd="sng" w="7620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5"/>
          <p:cNvSpPr/>
          <p:nvPr/>
        </p:nvSpPr>
        <p:spPr>
          <a:xfrm>
            <a:off x="1200925" y="86450"/>
            <a:ext cx="7844700" cy="2288700"/>
          </a:xfrm>
          <a:prstGeom prst="rect">
            <a:avLst/>
          </a:prstGeom>
          <a:noFill/>
          <a:ln cap="flat" cmpd="sng" w="7620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5"/>
          <p:cNvSpPr/>
          <p:nvPr/>
        </p:nvSpPr>
        <p:spPr>
          <a:xfrm>
            <a:off x="1685975" y="229626"/>
            <a:ext cx="2768700" cy="729300"/>
          </a:xfrm>
          <a:prstGeom prst="rect">
            <a:avLst/>
          </a:prstGeom>
          <a:solidFill>
            <a:srgbClr val="4C1130"/>
          </a:solidFill>
          <a:ln cap="flat" cmpd="sng" w="76200">
            <a:solidFill>
              <a:srgbClr val="4C1130"/>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a:solidFill>
                  <a:schemeClr val="lt1"/>
                </a:solidFill>
                <a:latin typeface="Calibri"/>
                <a:ea typeface="Calibri"/>
                <a:cs typeface="Calibri"/>
                <a:sym typeface="Calibri"/>
              </a:rPr>
              <a:t>Mukurtu Administrator </a:t>
            </a:r>
            <a:endParaRPr>
              <a:solidFill>
                <a:schemeClr val="lt1"/>
              </a:solidFill>
              <a:latin typeface="Calibri"/>
              <a:ea typeface="Calibri"/>
              <a:cs typeface="Calibri"/>
              <a:sym typeface="Calibri"/>
            </a:endParaRPr>
          </a:p>
          <a:p>
            <a:pPr indent="0" lvl="0" marL="0" rtl="0" algn="ctr">
              <a:spcBef>
                <a:spcPts val="0"/>
              </a:spcBef>
              <a:spcAft>
                <a:spcPts val="0"/>
              </a:spcAft>
              <a:buNone/>
            </a:pPr>
            <a:r>
              <a:rPr b="1" lang="en">
                <a:solidFill>
                  <a:schemeClr val="lt1"/>
                </a:solidFill>
                <a:latin typeface="Calibri"/>
                <a:ea typeface="Calibri"/>
                <a:cs typeface="Calibri"/>
                <a:sym typeface="Calibri"/>
              </a:rPr>
              <a:t>Creates </a:t>
            </a:r>
            <a:endParaRPr b="1">
              <a:solidFill>
                <a:schemeClr val="lt1"/>
              </a:solidFill>
              <a:latin typeface="Calibri"/>
              <a:ea typeface="Calibri"/>
              <a:cs typeface="Calibri"/>
              <a:sym typeface="Calibri"/>
            </a:endParaRPr>
          </a:p>
          <a:p>
            <a:pPr indent="0" lvl="0" marL="0" rtl="0" algn="ctr">
              <a:spcBef>
                <a:spcPts val="0"/>
              </a:spcBef>
              <a:spcAft>
                <a:spcPts val="0"/>
              </a:spcAft>
              <a:buNone/>
            </a:pPr>
            <a:r>
              <a:rPr lang="en">
                <a:solidFill>
                  <a:schemeClr val="lt1"/>
                </a:solidFill>
                <a:latin typeface="Calibri"/>
                <a:ea typeface="Calibri"/>
                <a:cs typeface="Calibri"/>
                <a:sym typeface="Calibri"/>
              </a:rPr>
              <a:t>New User Account</a:t>
            </a:r>
            <a:endParaRPr>
              <a:solidFill>
                <a:schemeClr val="lt1"/>
              </a:solidFill>
              <a:latin typeface="Calibri"/>
              <a:ea typeface="Calibri"/>
              <a:cs typeface="Calibri"/>
              <a:sym typeface="Calibri"/>
            </a:endParaRPr>
          </a:p>
        </p:txBody>
      </p:sp>
      <p:sp>
        <p:nvSpPr>
          <p:cNvPr id="140" name="Google Shape;140;p15"/>
          <p:cNvSpPr/>
          <p:nvPr/>
        </p:nvSpPr>
        <p:spPr>
          <a:xfrm>
            <a:off x="5791875" y="229625"/>
            <a:ext cx="2768700" cy="729300"/>
          </a:xfrm>
          <a:prstGeom prst="rect">
            <a:avLst/>
          </a:prstGeom>
          <a:solidFill>
            <a:srgbClr val="8E7CC3"/>
          </a:solidFill>
          <a:ln cap="flat" cmpd="sng" w="76200">
            <a:solidFill>
              <a:srgbClr val="8E7CC3"/>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a:solidFill>
                  <a:schemeClr val="lt1"/>
                </a:solidFill>
                <a:latin typeface="Calibri"/>
                <a:ea typeface="Calibri"/>
                <a:cs typeface="Calibri"/>
                <a:sym typeface="Calibri"/>
              </a:rPr>
              <a:t>Site Visitor </a:t>
            </a:r>
            <a:endParaRPr>
              <a:solidFill>
                <a:schemeClr val="lt1"/>
              </a:solidFill>
              <a:latin typeface="Calibri"/>
              <a:ea typeface="Calibri"/>
              <a:cs typeface="Calibri"/>
              <a:sym typeface="Calibri"/>
            </a:endParaRPr>
          </a:p>
          <a:p>
            <a:pPr indent="0" lvl="0" marL="0" rtl="0" algn="ctr">
              <a:spcBef>
                <a:spcPts val="0"/>
              </a:spcBef>
              <a:spcAft>
                <a:spcPts val="0"/>
              </a:spcAft>
              <a:buNone/>
            </a:pPr>
            <a:r>
              <a:rPr b="1" lang="en">
                <a:solidFill>
                  <a:schemeClr val="lt1"/>
                </a:solidFill>
                <a:latin typeface="Calibri"/>
                <a:ea typeface="Calibri"/>
                <a:cs typeface="Calibri"/>
                <a:sym typeface="Calibri"/>
              </a:rPr>
              <a:t>Requests</a:t>
            </a:r>
            <a:r>
              <a:rPr lang="en">
                <a:solidFill>
                  <a:schemeClr val="lt1"/>
                </a:solidFill>
                <a:latin typeface="Calibri"/>
                <a:ea typeface="Calibri"/>
                <a:cs typeface="Calibri"/>
                <a:sym typeface="Calibri"/>
              </a:rPr>
              <a:t> </a:t>
            </a:r>
            <a:endParaRPr>
              <a:solidFill>
                <a:schemeClr val="lt1"/>
              </a:solidFill>
              <a:latin typeface="Calibri"/>
              <a:ea typeface="Calibri"/>
              <a:cs typeface="Calibri"/>
              <a:sym typeface="Calibri"/>
            </a:endParaRPr>
          </a:p>
          <a:p>
            <a:pPr indent="0" lvl="0" marL="0" rtl="0" algn="ctr">
              <a:spcBef>
                <a:spcPts val="0"/>
              </a:spcBef>
              <a:spcAft>
                <a:spcPts val="0"/>
              </a:spcAft>
              <a:buNone/>
            </a:pPr>
            <a:r>
              <a:rPr lang="en">
                <a:solidFill>
                  <a:schemeClr val="lt1"/>
                </a:solidFill>
                <a:latin typeface="Calibri"/>
                <a:ea typeface="Calibri"/>
                <a:cs typeface="Calibri"/>
                <a:sym typeface="Calibri"/>
              </a:rPr>
              <a:t>New User Account</a:t>
            </a:r>
            <a:endParaRPr>
              <a:solidFill>
                <a:schemeClr val="lt1"/>
              </a:solidFill>
              <a:latin typeface="Calibri"/>
              <a:ea typeface="Calibri"/>
              <a:cs typeface="Calibri"/>
              <a:sym typeface="Calibri"/>
            </a:endParaRPr>
          </a:p>
        </p:txBody>
      </p:sp>
      <p:sp>
        <p:nvSpPr>
          <p:cNvPr id="141" name="Google Shape;141;p15"/>
          <p:cNvSpPr/>
          <p:nvPr/>
        </p:nvSpPr>
        <p:spPr>
          <a:xfrm>
            <a:off x="5791875" y="1502675"/>
            <a:ext cx="2768700" cy="729300"/>
          </a:xfrm>
          <a:prstGeom prst="rect">
            <a:avLst/>
          </a:prstGeom>
          <a:solidFill>
            <a:srgbClr val="4C1130"/>
          </a:solidFill>
          <a:ln cap="flat" cmpd="sng" w="76200">
            <a:solidFill>
              <a:srgbClr val="4C1130"/>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a:solidFill>
                  <a:schemeClr val="lt1"/>
                </a:solidFill>
                <a:latin typeface="Calibri"/>
                <a:ea typeface="Calibri"/>
                <a:cs typeface="Calibri"/>
                <a:sym typeface="Calibri"/>
              </a:rPr>
              <a:t>Mukurtu Administrator </a:t>
            </a:r>
            <a:endParaRPr>
              <a:solidFill>
                <a:schemeClr val="lt1"/>
              </a:solidFill>
              <a:latin typeface="Calibri"/>
              <a:ea typeface="Calibri"/>
              <a:cs typeface="Calibri"/>
              <a:sym typeface="Calibri"/>
            </a:endParaRPr>
          </a:p>
          <a:p>
            <a:pPr indent="0" lvl="0" marL="0" rtl="0" algn="ctr">
              <a:spcBef>
                <a:spcPts val="0"/>
              </a:spcBef>
              <a:spcAft>
                <a:spcPts val="0"/>
              </a:spcAft>
              <a:buNone/>
            </a:pPr>
            <a:r>
              <a:rPr b="1" lang="en">
                <a:solidFill>
                  <a:schemeClr val="lt1"/>
                </a:solidFill>
                <a:latin typeface="Calibri"/>
                <a:ea typeface="Calibri"/>
                <a:cs typeface="Calibri"/>
                <a:sym typeface="Calibri"/>
              </a:rPr>
              <a:t>Reviews</a:t>
            </a:r>
            <a:endParaRPr b="1">
              <a:solidFill>
                <a:schemeClr val="lt1"/>
              </a:solidFill>
              <a:latin typeface="Calibri"/>
              <a:ea typeface="Calibri"/>
              <a:cs typeface="Calibri"/>
              <a:sym typeface="Calibri"/>
            </a:endParaRPr>
          </a:p>
          <a:p>
            <a:pPr indent="0" lvl="0" marL="0" rtl="0" algn="ctr">
              <a:spcBef>
                <a:spcPts val="0"/>
              </a:spcBef>
              <a:spcAft>
                <a:spcPts val="0"/>
              </a:spcAft>
              <a:buNone/>
            </a:pPr>
            <a:r>
              <a:rPr lang="en">
                <a:solidFill>
                  <a:schemeClr val="lt1"/>
                </a:solidFill>
                <a:latin typeface="Calibri"/>
                <a:ea typeface="Calibri"/>
                <a:cs typeface="Calibri"/>
                <a:sym typeface="Calibri"/>
              </a:rPr>
              <a:t>New User Account Request</a:t>
            </a:r>
            <a:endParaRPr>
              <a:solidFill>
                <a:schemeClr val="lt1"/>
              </a:solidFill>
              <a:latin typeface="Calibri"/>
              <a:ea typeface="Calibri"/>
              <a:cs typeface="Calibri"/>
              <a:sym typeface="Calibri"/>
            </a:endParaRPr>
          </a:p>
        </p:txBody>
      </p:sp>
      <p:sp>
        <p:nvSpPr>
          <p:cNvPr id="142" name="Google Shape;142;p15"/>
          <p:cNvSpPr/>
          <p:nvPr/>
        </p:nvSpPr>
        <p:spPr>
          <a:xfrm>
            <a:off x="3904494" y="3043100"/>
            <a:ext cx="2411700" cy="729300"/>
          </a:xfrm>
          <a:prstGeom prst="rect">
            <a:avLst/>
          </a:prstGeom>
          <a:solidFill>
            <a:srgbClr val="5B0F00"/>
          </a:solidFill>
          <a:ln cap="flat" cmpd="sng" w="76200">
            <a:solidFill>
              <a:srgbClr val="5B0F00"/>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a:solidFill>
                  <a:schemeClr val="lt1"/>
                </a:solidFill>
                <a:latin typeface="Calibri"/>
                <a:ea typeface="Calibri"/>
                <a:cs typeface="Calibri"/>
                <a:sym typeface="Calibri"/>
              </a:rPr>
              <a:t>Cultural Protocol Steward </a:t>
            </a:r>
            <a:r>
              <a:rPr b="1" lang="en">
                <a:solidFill>
                  <a:schemeClr val="lt1"/>
                </a:solidFill>
                <a:latin typeface="Calibri"/>
                <a:ea typeface="Calibri"/>
                <a:cs typeface="Calibri"/>
                <a:sym typeface="Calibri"/>
              </a:rPr>
              <a:t>Enrolls</a:t>
            </a:r>
            <a:r>
              <a:rPr lang="en">
                <a:solidFill>
                  <a:schemeClr val="lt1"/>
                </a:solidFill>
                <a:latin typeface="Calibri"/>
                <a:ea typeface="Calibri"/>
                <a:cs typeface="Calibri"/>
                <a:sym typeface="Calibri"/>
              </a:rPr>
              <a:t> </a:t>
            </a:r>
            <a:endParaRPr>
              <a:solidFill>
                <a:schemeClr val="lt1"/>
              </a:solidFill>
              <a:latin typeface="Calibri"/>
              <a:ea typeface="Calibri"/>
              <a:cs typeface="Calibri"/>
              <a:sym typeface="Calibri"/>
            </a:endParaRPr>
          </a:p>
          <a:p>
            <a:pPr indent="0" lvl="0" marL="0" rtl="0" algn="ctr">
              <a:spcBef>
                <a:spcPts val="0"/>
              </a:spcBef>
              <a:spcAft>
                <a:spcPts val="0"/>
              </a:spcAft>
              <a:buNone/>
            </a:pPr>
            <a:r>
              <a:rPr lang="en">
                <a:solidFill>
                  <a:schemeClr val="lt1"/>
                </a:solidFill>
                <a:latin typeface="Calibri"/>
                <a:ea typeface="Calibri"/>
                <a:cs typeface="Calibri"/>
                <a:sym typeface="Calibri"/>
              </a:rPr>
              <a:t>User in Cultural Protocol</a:t>
            </a:r>
            <a:endParaRPr>
              <a:solidFill>
                <a:schemeClr val="lt1"/>
              </a:solidFill>
              <a:latin typeface="Calibri"/>
              <a:ea typeface="Calibri"/>
              <a:cs typeface="Calibri"/>
              <a:sym typeface="Calibri"/>
            </a:endParaRPr>
          </a:p>
        </p:txBody>
      </p:sp>
      <p:sp>
        <p:nvSpPr>
          <p:cNvPr id="143" name="Google Shape;143;p15"/>
          <p:cNvSpPr/>
          <p:nvPr/>
        </p:nvSpPr>
        <p:spPr>
          <a:xfrm>
            <a:off x="4839913" y="429733"/>
            <a:ext cx="566700" cy="329100"/>
          </a:xfrm>
          <a:prstGeom prst="rect">
            <a:avLst/>
          </a:prstGeom>
          <a:solidFill>
            <a:srgbClr val="DC8633"/>
          </a:solidFill>
          <a:ln cap="flat" cmpd="sng" w="76200">
            <a:solidFill>
              <a:srgbClr val="DC8633"/>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a:solidFill>
                  <a:schemeClr val="lt1"/>
                </a:solidFill>
                <a:latin typeface="Calibri"/>
                <a:ea typeface="Calibri"/>
                <a:cs typeface="Calibri"/>
                <a:sym typeface="Calibri"/>
              </a:rPr>
              <a:t>OR</a:t>
            </a:r>
            <a:endParaRPr>
              <a:solidFill>
                <a:schemeClr val="lt1"/>
              </a:solidFill>
              <a:latin typeface="Calibri"/>
              <a:ea typeface="Calibri"/>
              <a:cs typeface="Calibri"/>
              <a:sym typeface="Calibri"/>
            </a:endParaRPr>
          </a:p>
        </p:txBody>
      </p:sp>
      <p:sp>
        <p:nvSpPr>
          <p:cNvPr id="144" name="Google Shape;144;p15"/>
          <p:cNvSpPr/>
          <p:nvPr/>
        </p:nvSpPr>
        <p:spPr>
          <a:xfrm>
            <a:off x="6492013" y="3030400"/>
            <a:ext cx="2411700" cy="729300"/>
          </a:xfrm>
          <a:prstGeom prst="rect">
            <a:avLst/>
          </a:prstGeom>
          <a:solidFill>
            <a:srgbClr val="274E13"/>
          </a:solidFill>
          <a:ln cap="flat" cmpd="sng" w="76200">
            <a:solidFill>
              <a:srgbClr val="274E13"/>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a:solidFill>
                  <a:schemeClr val="lt1"/>
                </a:solidFill>
                <a:latin typeface="Calibri"/>
                <a:ea typeface="Calibri"/>
                <a:cs typeface="Calibri"/>
                <a:sym typeface="Calibri"/>
              </a:rPr>
              <a:t>Language </a:t>
            </a:r>
            <a:r>
              <a:rPr lang="en">
                <a:solidFill>
                  <a:schemeClr val="lt1"/>
                </a:solidFill>
                <a:latin typeface="Calibri"/>
                <a:ea typeface="Calibri"/>
                <a:cs typeface="Calibri"/>
                <a:sym typeface="Calibri"/>
              </a:rPr>
              <a:t>Steward </a:t>
            </a:r>
            <a:endParaRPr>
              <a:solidFill>
                <a:schemeClr val="lt1"/>
              </a:solidFill>
              <a:latin typeface="Calibri"/>
              <a:ea typeface="Calibri"/>
              <a:cs typeface="Calibri"/>
              <a:sym typeface="Calibri"/>
            </a:endParaRPr>
          </a:p>
          <a:p>
            <a:pPr indent="0" lvl="0" marL="0" rtl="0" algn="ctr">
              <a:spcBef>
                <a:spcPts val="0"/>
              </a:spcBef>
              <a:spcAft>
                <a:spcPts val="0"/>
              </a:spcAft>
              <a:buNone/>
            </a:pPr>
            <a:r>
              <a:rPr b="1" lang="en">
                <a:solidFill>
                  <a:schemeClr val="lt1"/>
                </a:solidFill>
                <a:latin typeface="Calibri"/>
                <a:ea typeface="Calibri"/>
                <a:cs typeface="Calibri"/>
                <a:sym typeface="Calibri"/>
              </a:rPr>
              <a:t>Enrolls</a:t>
            </a:r>
            <a:r>
              <a:rPr lang="en">
                <a:solidFill>
                  <a:schemeClr val="lt1"/>
                </a:solidFill>
                <a:latin typeface="Calibri"/>
                <a:ea typeface="Calibri"/>
                <a:cs typeface="Calibri"/>
                <a:sym typeface="Calibri"/>
              </a:rPr>
              <a:t> </a:t>
            </a:r>
            <a:endParaRPr>
              <a:solidFill>
                <a:schemeClr val="lt1"/>
              </a:solidFill>
              <a:latin typeface="Calibri"/>
              <a:ea typeface="Calibri"/>
              <a:cs typeface="Calibri"/>
              <a:sym typeface="Calibri"/>
            </a:endParaRPr>
          </a:p>
          <a:p>
            <a:pPr indent="0" lvl="0" marL="0" rtl="0" algn="ctr">
              <a:spcBef>
                <a:spcPts val="0"/>
              </a:spcBef>
              <a:spcAft>
                <a:spcPts val="0"/>
              </a:spcAft>
              <a:buNone/>
            </a:pPr>
            <a:r>
              <a:rPr lang="en">
                <a:solidFill>
                  <a:schemeClr val="lt1"/>
                </a:solidFill>
                <a:latin typeface="Calibri"/>
                <a:ea typeface="Calibri"/>
                <a:cs typeface="Calibri"/>
                <a:sym typeface="Calibri"/>
              </a:rPr>
              <a:t>User in Language Community</a:t>
            </a:r>
            <a:endParaRPr>
              <a:solidFill>
                <a:schemeClr val="lt1"/>
              </a:solidFill>
              <a:latin typeface="Calibri"/>
              <a:ea typeface="Calibri"/>
              <a:cs typeface="Calibri"/>
              <a:sym typeface="Calibri"/>
            </a:endParaRPr>
          </a:p>
        </p:txBody>
      </p:sp>
      <p:sp>
        <p:nvSpPr>
          <p:cNvPr id="145" name="Google Shape;145;p15"/>
          <p:cNvSpPr/>
          <p:nvPr/>
        </p:nvSpPr>
        <p:spPr>
          <a:xfrm>
            <a:off x="1342925" y="3043100"/>
            <a:ext cx="2411700" cy="729300"/>
          </a:xfrm>
          <a:prstGeom prst="rect">
            <a:avLst/>
          </a:prstGeom>
          <a:solidFill>
            <a:srgbClr val="073763"/>
          </a:solidFill>
          <a:ln cap="flat" cmpd="sng" w="76200">
            <a:solidFill>
              <a:srgbClr val="073763"/>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a:solidFill>
                  <a:schemeClr val="lt1"/>
                </a:solidFill>
                <a:latin typeface="Calibri"/>
                <a:ea typeface="Calibri"/>
                <a:cs typeface="Calibri"/>
                <a:sym typeface="Calibri"/>
              </a:rPr>
              <a:t>Community Manager </a:t>
            </a:r>
            <a:endParaRPr>
              <a:solidFill>
                <a:schemeClr val="lt1"/>
              </a:solidFill>
              <a:latin typeface="Calibri"/>
              <a:ea typeface="Calibri"/>
              <a:cs typeface="Calibri"/>
              <a:sym typeface="Calibri"/>
            </a:endParaRPr>
          </a:p>
          <a:p>
            <a:pPr indent="0" lvl="0" marL="0" rtl="0" algn="ctr">
              <a:spcBef>
                <a:spcPts val="0"/>
              </a:spcBef>
              <a:spcAft>
                <a:spcPts val="0"/>
              </a:spcAft>
              <a:buNone/>
            </a:pPr>
            <a:r>
              <a:rPr b="1" lang="en">
                <a:solidFill>
                  <a:schemeClr val="lt1"/>
                </a:solidFill>
                <a:latin typeface="Calibri"/>
                <a:ea typeface="Calibri"/>
                <a:cs typeface="Calibri"/>
                <a:sym typeface="Calibri"/>
              </a:rPr>
              <a:t>Enrolls</a:t>
            </a:r>
            <a:r>
              <a:rPr lang="en">
                <a:solidFill>
                  <a:schemeClr val="lt1"/>
                </a:solidFill>
                <a:latin typeface="Calibri"/>
                <a:ea typeface="Calibri"/>
                <a:cs typeface="Calibri"/>
                <a:sym typeface="Calibri"/>
              </a:rPr>
              <a:t> </a:t>
            </a:r>
            <a:endParaRPr>
              <a:solidFill>
                <a:schemeClr val="lt1"/>
              </a:solidFill>
              <a:latin typeface="Calibri"/>
              <a:ea typeface="Calibri"/>
              <a:cs typeface="Calibri"/>
              <a:sym typeface="Calibri"/>
            </a:endParaRPr>
          </a:p>
          <a:p>
            <a:pPr indent="0" lvl="0" marL="0" rtl="0" algn="ctr">
              <a:spcBef>
                <a:spcPts val="0"/>
              </a:spcBef>
              <a:spcAft>
                <a:spcPts val="0"/>
              </a:spcAft>
              <a:buNone/>
            </a:pPr>
            <a:r>
              <a:rPr lang="en">
                <a:solidFill>
                  <a:schemeClr val="lt1"/>
                </a:solidFill>
                <a:latin typeface="Calibri"/>
                <a:ea typeface="Calibri"/>
                <a:cs typeface="Calibri"/>
                <a:sym typeface="Calibri"/>
              </a:rPr>
              <a:t>User </a:t>
            </a:r>
            <a:r>
              <a:rPr lang="en">
                <a:solidFill>
                  <a:schemeClr val="lt1"/>
                </a:solidFill>
                <a:latin typeface="Calibri"/>
                <a:ea typeface="Calibri"/>
                <a:cs typeface="Calibri"/>
                <a:sym typeface="Calibri"/>
              </a:rPr>
              <a:t>in </a:t>
            </a:r>
            <a:r>
              <a:rPr lang="en">
                <a:solidFill>
                  <a:schemeClr val="lt1"/>
                </a:solidFill>
                <a:latin typeface="Calibri"/>
                <a:ea typeface="Calibri"/>
                <a:cs typeface="Calibri"/>
                <a:sym typeface="Calibri"/>
              </a:rPr>
              <a:t>Community</a:t>
            </a:r>
            <a:endParaRPr>
              <a:solidFill>
                <a:schemeClr val="lt1"/>
              </a:solidFill>
              <a:latin typeface="Calibri"/>
              <a:ea typeface="Calibri"/>
              <a:cs typeface="Calibri"/>
              <a:sym typeface="Calibri"/>
            </a:endParaRPr>
          </a:p>
        </p:txBody>
      </p:sp>
      <p:sp>
        <p:nvSpPr>
          <p:cNvPr id="146" name="Google Shape;146;p15"/>
          <p:cNvSpPr/>
          <p:nvPr/>
        </p:nvSpPr>
        <p:spPr>
          <a:xfrm rot="5400000">
            <a:off x="7020226" y="868250"/>
            <a:ext cx="312000" cy="725100"/>
          </a:xfrm>
          <a:prstGeom prst="rightArrow">
            <a:avLst>
              <a:gd fmla="val 50000" name="adj1"/>
              <a:gd fmla="val 50000" name="adj2"/>
            </a:avLst>
          </a:prstGeom>
          <a:solidFill>
            <a:srgbClr val="DC8633"/>
          </a:solidFill>
          <a:ln cap="flat" cmpd="sng" w="9525">
            <a:solidFill>
              <a:srgbClr val="DC86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5"/>
          <p:cNvSpPr/>
          <p:nvPr/>
        </p:nvSpPr>
        <p:spPr>
          <a:xfrm rot="5400000">
            <a:off x="2914328" y="868250"/>
            <a:ext cx="312000" cy="725100"/>
          </a:xfrm>
          <a:prstGeom prst="rightArrow">
            <a:avLst>
              <a:gd fmla="val 50000" name="adj1"/>
              <a:gd fmla="val 50000" name="adj2"/>
            </a:avLst>
          </a:prstGeom>
          <a:solidFill>
            <a:srgbClr val="DC8633"/>
          </a:solidFill>
          <a:ln cap="flat" cmpd="sng" w="9525">
            <a:solidFill>
              <a:srgbClr val="DC86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5"/>
          <p:cNvSpPr/>
          <p:nvPr/>
        </p:nvSpPr>
        <p:spPr>
          <a:xfrm>
            <a:off x="1685975" y="1502675"/>
            <a:ext cx="2768700" cy="729300"/>
          </a:xfrm>
          <a:prstGeom prst="rect">
            <a:avLst/>
          </a:prstGeom>
          <a:solidFill>
            <a:srgbClr val="4C1130"/>
          </a:solidFill>
          <a:ln cap="flat" cmpd="sng" w="76200">
            <a:solidFill>
              <a:srgbClr val="4C1130"/>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a:solidFill>
                  <a:schemeClr val="lt1"/>
                </a:solidFill>
                <a:latin typeface="Calibri"/>
                <a:ea typeface="Calibri"/>
                <a:cs typeface="Calibri"/>
                <a:sym typeface="Calibri"/>
              </a:rPr>
              <a:t>Mukurtu Administrator </a:t>
            </a:r>
            <a:endParaRPr>
              <a:solidFill>
                <a:schemeClr val="lt1"/>
              </a:solidFill>
              <a:latin typeface="Calibri"/>
              <a:ea typeface="Calibri"/>
              <a:cs typeface="Calibri"/>
              <a:sym typeface="Calibri"/>
            </a:endParaRPr>
          </a:p>
          <a:p>
            <a:pPr indent="0" lvl="0" marL="0" rtl="0" algn="ctr">
              <a:spcBef>
                <a:spcPts val="0"/>
              </a:spcBef>
              <a:spcAft>
                <a:spcPts val="0"/>
              </a:spcAft>
              <a:buNone/>
            </a:pPr>
            <a:r>
              <a:rPr b="1" lang="en">
                <a:solidFill>
                  <a:schemeClr val="lt1"/>
                </a:solidFill>
                <a:latin typeface="Calibri"/>
                <a:ea typeface="Calibri"/>
                <a:cs typeface="Calibri"/>
                <a:sym typeface="Calibri"/>
              </a:rPr>
              <a:t>Assigns</a:t>
            </a:r>
            <a:endParaRPr b="1">
              <a:solidFill>
                <a:schemeClr val="lt1"/>
              </a:solidFill>
              <a:latin typeface="Calibri"/>
              <a:ea typeface="Calibri"/>
              <a:cs typeface="Calibri"/>
              <a:sym typeface="Calibri"/>
            </a:endParaRPr>
          </a:p>
          <a:p>
            <a:pPr indent="0" lvl="0" marL="0" rtl="0" algn="ctr">
              <a:spcBef>
                <a:spcPts val="0"/>
              </a:spcBef>
              <a:spcAft>
                <a:spcPts val="0"/>
              </a:spcAft>
              <a:buNone/>
            </a:pPr>
            <a:r>
              <a:rPr lang="en">
                <a:solidFill>
                  <a:schemeClr val="lt1"/>
                </a:solidFill>
                <a:latin typeface="Calibri"/>
                <a:ea typeface="Calibri"/>
                <a:cs typeface="Calibri"/>
                <a:sym typeface="Calibri"/>
              </a:rPr>
              <a:t>User Site-Wide Role(s)</a:t>
            </a:r>
            <a:endParaRPr>
              <a:solidFill>
                <a:schemeClr val="lt1"/>
              </a:solidFill>
              <a:latin typeface="Calibri"/>
              <a:ea typeface="Calibri"/>
              <a:cs typeface="Calibri"/>
              <a:sym typeface="Calibri"/>
            </a:endParaRPr>
          </a:p>
        </p:txBody>
      </p:sp>
      <p:sp>
        <p:nvSpPr>
          <p:cNvPr id="149" name="Google Shape;149;p15"/>
          <p:cNvSpPr/>
          <p:nvPr/>
        </p:nvSpPr>
        <p:spPr>
          <a:xfrm>
            <a:off x="3917475" y="4039946"/>
            <a:ext cx="2411700" cy="729300"/>
          </a:xfrm>
          <a:prstGeom prst="rect">
            <a:avLst/>
          </a:prstGeom>
          <a:solidFill>
            <a:srgbClr val="5B0F00"/>
          </a:solidFill>
          <a:ln cap="flat" cmpd="sng" w="76200">
            <a:solidFill>
              <a:srgbClr val="5B0F00"/>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a:solidFill>
                  <a:schemeClr val="lt1"/>
                </a:solidFill>
                <a:latin typeface="Calibri"/>
                <a:ea typeface="Calibri"/>
                <a:cs typeface="Calibri"/>
                <a:sym typeface="Calibri"/>
              </a:rPr>
              <a:t>Cultural Protocol Steward </a:t>
            </a:r>
            <a:r>
              <a:rPr b="1" lang="en">
                <a:solidFill>
                  <a:schemeClr val="lt1"/>
                </a:solidFill>
                <a:latin typeface="Calibri"/>
                <a:ea typeface="Calibri"/>
                <a:cs typeface="Calibri"/>
                <a:sym typeface="Calibri"/>
              </a:rPr>
              <a:t>Assigns</a:t>
            </a:r>
            <a:r>
              <a:rPr lang="en">
                <a:solidFill>
                  <a:schemeClr val="lt1"/>
                </a:solidFill>
                <a:latin typeface="Calibri"/>
                <a:ea typeface="Calibri"/>
                <a:cs typeface="Calibri"/>
                <a:sym typeface="Calibri"/>
              </a:rPr>
              <a:t> </a:t>
            </a:r>
            <a:endParaRPr>
              <a:solidFill>
                <a:schemeClr val="lt1"/>
              </a:solidFill>
              <a:latin typeface="Calibri"/>
              <a:ea typeface="Calibri"/>
              <a:cs typeface="Calibri"/>
              <a:sym typeface="Calibri"/>
            </a:endParaRPr>
          </a:p>
          <a:p>
            <a:pPr indent="0" lvl="0" marL="0" rtl="0" algn="ctr">
              <a:spcBef>
                <a:spcPts val="0"/>
              </a:spcBef>
              <a:spcAft>
                <a:spcPts val="0"/>
              </a:spcAft>
              <a:buNone/>
            </a:pPr>
            <a:r>
              <a:rPr lang="en">
                <a:solidFill>
                  <a:schemeClr val="lt1"/>
                </a:solidFill>
                <a:latin typeface="Calibri"/>
                <a:ea typeface="Calibri"/>
                <a:cs typeface="Calibri"/>
                <a:sym typeface="Calibri"/>
              </a:rPr>
              <a:t>User a Cultural Protocol Role</a:t>
            </a:r>
            <a:endParaRPr>
              <a:solidFill>
                <a:schemeClr val="lt1"/>
              </a:solidFill>
              <a:latin typeface="Calibri"/>
              <a:ea typeface="Calibri"/>
              <a:cs typeface="Calibri"/>
              <a:sym typeface="Calibri"/>
            </a:endParaRPr>
          </a:p>
        </p:txBody>
      </p:sp>
      <p:sp>
        <p:nvSpPr>
          <p:cNvPr id="150" name="Google Shape;150;p15"/>
          <p:cNvSpPr/>
          <p:nvPr/>
        </p:nvSpPr>
        <p:spPr>
          <a:xfrm>
            <a:off x="6517975" y="4039946"/>
            <a:ext cx="2385600" cy="729300"/>
          </a:xfrm>
          <a:prstGeom prst="rect">
            <a:avLst/>
          </a:prstGeom>
          <a:solidFill>
            <a:srgbClr val="274E13"/>
          </a:solidFill>
          <a:ln cap="flat" cmpd="sng" w="76200">
            <a:solidFill>
              <a:srgbClr val="274E13"/>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a:solidFill>
                  <a:schemeClr val="lt1"/>
                </a:solidFill>
                <a:latin typeface="Calibri"/>
                <a:ea typeface="Calibri"/>
                <a:cs typeface="Calibri"/>
                <a:sym typeface="Calibri"/>
              </a:rPr>
              <a:t>Language Steward </a:t>
            </a:r>
            <a:endParaRPr>
              <a:solidFill>
                <a:schemeClr val="lt1"/>
              </a:solidFill>
              <a:latin typeface="Calibri"/>
              <a:ea typeface="Calibri"/>
              <a:cs typeface="Calibri"/>
              <a:sym typeface="Calibri"/>
            </a:endParaRPr>
          </a:p>
          <a:p>
            <a:pPr indent="0" lvl="0" marL="0" rtl="0" algn="ctr">
              <a:spcBef>
                <a:spcPts val="0"/>
              </a:spcBef>
              <a:spcAft>
                <a:spcPts val="0"/>
              </a:spcAft>
              <a:buNone/>
            </a:pPr>
            <a:r>
              <a:rPr b="1" lang="en">
                <a:solidFill>
                  <a:schemeClr val="lt1"/>
                </a:solidFill>
                <a:latin typeface="Calibri"/>
                <a:ea typeface="Calibri"/>
                <a:cs typeface="Calibri"/>
                <a:sym typeface="Calibri"/>
              </a:rPr>
              <a:t>Assigns</a:t>
            </a:r>
            <a:endParaRPr>
              <a:solidFill>
                <a:schemeClr val="lt1"/>
              </a:solidFill>
              <a:latin typeface="Calibri"/>
              <a:ea typeface="Calibri"/>
              <a:cs typeface="Calibri"/>
              <a:sym typeface="Calibri"/>
            </a:endParaRPr>
          </a:p>
          <a:p>
            <a:pPr indent="0" lvl="0" marL="0" rtl="0" algn="ctr">
              <a:spcBef>
                <a:spcPts val="0"/>
              </a:spcBef>
              <a:spcAft>
                <a:spcPts val="0"/>
              </a:spcAft>
              <a:buNone/>
            </a:pPr>
            <a:r>
              <a:rPr lang="en">
                <a:solidFill>
                  <a:schemeClr val="lt1"/>
                </a:solidFill>
                <a:latin typeface="Calibri"/>
                <a:ea typeface="Calibri"/>
                <a:cs typeface="Calibri"/>
                <a:sym typeface="Calibri"/>
              </a:rPr>
              <a:t>User a Language Role</a:t>
            </a:r>
            <a:endParaRPr>
              <a:solidFill>
                <a:schemeClr val="lt1"/>
              </a:solidFill>
              <a:latin typeface="Calibri"/>
              <a:ea typeface="Calibri"/>
              <a:cs typeface="Calibri"/>
              <a:sym typeface="Calibri"/>
            </a:endParaRPr>
          </a:p>
        </p:txBody>
      </p:sp>
      <p:sp>
        <p:nvSpPr>
          <p:cNvPr id="151" name="Google Shape;151;p15"/>
          <p:cNvSpPr/>
          <p:nvPr/>
        </p:nvSpPr>
        <p:spPr>
          <a:xfrm>
            <a:off x="1342925" y="4039946"/>
            <a:ext cx="2411700" cy="729300"/>
          </a:xfrm>
          <a:prstGeom prst="rect">
            <a:avLst/>
          </a:prstGeom>
          <a:solidFill>
            <a:srgbClr val="073763"/>
          </a:solidFill>
          <a:ln cap="flat" cmpd="sng" w="76200">
            <a:solidFill>
              <a:srgbClr val="073763"/>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a:solidFill>
                  <a:schemeClr val="lt1"/>
                </a:solidFill>
                <a:latin typeface="Calibri"/>
                <a:ea typeface="Calibri"/>
                <a:cs typeface="Calibri"/>
                <a:sym typeface="Calibri"/>
              </a:rPr>
              <a:t>Community Manager </a:t>
            </a:r>
            <a:endParaRPr>
              <a:solidFill>
                <a:schemeClr val="lt1"/>
              </a:solidFill>
              <a:latin typeface="Calibri"/>
              <a:ea typeface="Calibri"/>
              <a:cs typeface="Calibri"/>
              <a:sym typeface="Calibri"/>
            </a:endParaRPr>
          </a:p>
          <a:p>
            <a:pPr indent="0" lvl="0" marL="0" rtl="0" algn="ctr">
              <a:spcBef>
                <a:spcPts val="0"/>
              </a:spcBef>
              <a:spcAft>
                <a:spcPts val="0"/>
              </a:spcAft>
              <a:buNone/>
            </a:pPr>
            <a:r>
              <a:rPr b="1" lang="en">
                <a:solidFill>
                  <a:schemeClr val="lt1"/>
                </a:solidFill>
                <a:latin typeface="Calibri"/>
                <a:ea typeface="Calibri"/>
                <a:cs typeface="Calibri"/>
                <a:sym typeface="Calibri"/>
              </a:rPr>
              <a:t>Assigns</a:t>
            </a:r>
            <a:r>
              <a:rPr lang="en">
                <a:solidFill>
                  <a:schemeClr val="lt1"/>
                </a:solidFill>
                <a:latin typeface="Calibri"/>
                <a:ea typeface="Calibri"/>
                <a:cs typeface="Calibri"/>
                <a:sym typeface="Calibri"/>
              </a:rPr>
              <a:t> </a:t>
            </a:r>
            <a:endParaRPr>
              <a:solidFill>
                <a:schemeClr val="lt1"/>
              </a:solidFill>
              <a:latin typeface="Calibri"/>
              <a:ea typeface="Calibri"/>
              <a:cs typeface="Calibri"/>
              <a:sym typeface="Calibri"/>
            </a:endParaRPr>
          </a:p>
          <a:p>
            <a:pPr indent="0" lvl="0" marL="0" rtl="0" algn="ctr">
              <a:spcBef>
                <a:spcPts val="0"/>
              </a:spcBef>
              <a:spcAft>
                <a:spcPts val="0"/>
              </a:spcAft>
              <a:buNone/>
            </a:pPr>
            <a:r>
              <a:rPr lang="en">
                <a:solidFill>
                  <a:schemeClr val="lt1"/>
                </a:solidFill>
                <a:latin typeface="Calibri"/>
                <a:ea typeface="Calibri"/>
                <a:cs typeface="Calibri"/>
                <a:sym typeface="Calibri"/>
              </a:rPr>
              <a:t>User a Community Role</a:t>
            </a:r>
            <a:endParaRPr>
              <a:solidFill>
                <a:schemeClr val="lt1"/>
              </a:solidFill>
              <a:latin typeface="Calibri"/>
              <a:ea typeface="Calibri"/>
              <a:cs typeface="Calibri"/>
              <a:sym typeface="Calibri"/>
            </a:endParaRPr>
          </a:p>
        </p:txBody>
      </p:sp>
      <p:sp>
        <p:nvSpPr>
          <p:cNvPr id="152" name="Google Shape;152;p15"/>
          <p:cNvSpPr/>
          <p:nvPr/>
        </p:nvSpPr>
        <p:spPr>
          <a:xfrm>
            <a:off x="113325" y="86450"/>
            <a:ext cx="955200" cy="2288700"/>
          </a:xfrm>
          <a:prstGeom prst="rect">
            <a:avLst/>
          </a:prstGeom>
          <a:solidFill>
            <a:srgbClr val="434343"/>
          </a:solidFill>
          <a:ln cap="flat" cmpd="sng" w="76200">
            <a:solidFill>
              <a:srgbClr val="434343"/>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a:solidFill>
                  <a:schemeClr val="lt1"/>
                </a:solidFill>
                <a:latin typeface="Calibri"/>
                <a:ea typeface="Calibri"/>
                <a:cs typeface="Calibri"/>
                <a:sym typeface="Calibri"/>
              </a:rPr>
              <a:t>Create User Account</a:t>
            </a:r>
            <a:endParaRPr>
              <a:solidFill>
                <a:schemeClr val="lt1"/>
              </a:solidFill>
              <a:latin typeface="Calibri"/>
              <a:ea typeface="Calibri"/>
              <a:cs typeface="Calibri"/>
              <a:sym typeface="Calibri"/>
            </a:endParaRPr>
          </a:p>
          <a:p>
            <a:pPr indent="0" lvl="0" marL="0" rtl="0" algn="ctr">
              <a:spcBef>
                <a:spcPts val="0"/>
              </a:spcBef>
              <a:spcAft>
                <a:spcPts val="0"/>
              </a:spcAft>
              <a:buNone/>
            </a:pPr>
            <a:r>
              <a:rPr lang="en">
                <a:solidFill>
                  <a:schemeClr val="lt1"/>
                </a:solidFill>
                <a:latin typeface="Calibri"/>
                <a:ea typeface="Calibri"/>
                <a:cs typeface="Calibri"/>
                <a:sym typeface="Calibri"/>
              </a:rPr>
              <a:t>+</a:t>
            </a:r>
            <a:endParaRPr>
              <a:solidFill>
                <a:schemeClr val="lt1"/>
              </a:solidFill>
              <a:latin typeface="Calibri"/>
              <a:ea typeface="Calibri"/>
              <a:cs typeface="Calibri"/>
              <a:sym typeface="Calibri"/>
            </a:endParaRPr>
          </a:p>
          <a:p>
            <a:pPr indent="0" lvl="0" marL="0" rtl="0" algn="ctr">
              <a:spcBef>
                <a:spcPts val="0"/>
              </a:spcBef>
              <a:spcAft>
                <a:spcPts val="0"/>
              </a:spcAft>
              <a:buNone/>
            </a:pPr>
            <a:r>
              <a:rPr lang="en">
                <a:solidFill>
                  <a:schemeClr val="lt1"/>
                </a:solidFill>
                <a:latin typeface="Calibri"/>
                <a:ea typeface="Calibri"/>
                <a:cs typeface="Calibri"/>
                <a:sym typeface="Calibri"/>
              </a:rPr>
              <a:t>Assign Site-Wide User Roles</a:t>
            </a:r>
            <a:endParaRPr>
              <a:solidFill>
                <a:schemeClr val="lt1"/>
              </a:solidFill>
              <a:latin typeface="Calibri"/>
              <a:ea typeface="Calibri"/>
              <a:cs typeface="Calibri"/>
              <a:sym typeface="Calibri"/>
            </a:endParaRPr>
          </a:p>
        </p:txBody>
      </p:sp>
      <p:sp>
        <p:nvSpPr>
          <p:cNvPr id="153" name="Google Shape;153;p15"/>
          <p:cNvSpPr/>
          <p:nvPr/>
        </p:nvSpPr>
        <p:spPr>
          <a:xfrm>
            <a:off x="113325" y="2845450"/>
            <a:ext cx="955200" cy="2067000"/>
          </a:xfrm>
          <a:prstGeom prst="rect">
            <a:avLst/>
          </a:prstGeom>
          <a:solidFill>
            <a:srgbClr val="434343"/>
          </a:solidFill>
          <a:ln cap="flat" cmpd="sng" w="76200">
            <a:solidFill>
              <a:srgbClr val="434343"/>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a:solidFill>
                  <a:schemeClr val="lt1"/>
                </a:solidFill>
                <a:latin typeface="Calibri"/>
                <a:ea typeface="Calibri"/>
                <a:cs typeface="Calibri"/>
                <a:sym typeface="Calibri"/>
              </a:rPr>
              <a:t>Assign Group User Roles</a:t>
            </a:r>
            <a:endParaRPr>
              <a:solidFill>
                <a:schemeClr val="lt1"/>
              </a:solidFill>
              <a:latin typeface="Calibri"/>
              <a:ea typeface="Calibri"/>
              <a:cs typeface="Calibri"/>
              <a:sym typeface="Calibri"/>
            </a:endParaRPr>
          </a:p>
        </p:txBody>
      </p:sp>
      <p:sp>
        <p:nvSpPr>
          <p:cNvPr id="154" name="Google Shape;154;p15"/>
          <p:cNvSpPr/>
          <p:nvPr/>
        </p:nvSpPr>
        <p:spPr>
          <a:xfrm rot="10800000">
            <a:off x="4573375" y="1692875"/>
            <a:ext cx="1099800" cy="348900"/>
          </a:xfrm>
          <a:prstGeom prst="rightArrow">
            <a:avLst>
              <a:gd fmla="val 50000" name="adj1"/>
              <a:gd fmla="val 50000" name="adj2"/>
            </a:avLst>
          </a:prstGeom>
          <a:solidFill>
            <a:srgbClr val="DC8633"/>
          </a:solidFill>
          <a:ln cap="flat" cmpd="sng" w="9525">
            <a:solidFill>
              <a:srgbClr val="DC86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5"/>
          <p:cNvSpPr/>
          <p:nvPr/>
        </p:nvSpPr>
        <p:spPr>
          <a:xfrm rot="5400000">
            <a:off x="434928" y="2247750"/>
            <a:ext cx="312000" cy="725100"/>
          </a:xfrm>
          <a:prstGeom prst="rightArrow">
            <a:avLst>
              <a:gd fmla="val 50000" name="adj1"/>
              <a:gd fmla="val 50000" name="adj2"/>
            </a:avLst>
          </a:prstGeom>
          <a:solidFill>
            <a:srgbClr val="DC8633"/>
          </a:solidFill>
          <a:ln cap="flat" cmpd="sng" w="9525">
            <a:solidFill>
              <a:srgbClr val="DC86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5"/>
          <p:cNvSpPr/>
          <p:nvPr/>
        </p:nvSpPr>
        <p:spPr>
          <a:xfrm rot="5400000">
            <a:off x="4967278" y="2247725"/>
            <a:ext cx="312000" cy="725100"/>
          </a:xfrm>
          <a:prstGeom prst="rightArrow">
            <a:avLst>
              <a:gd fmla="val 50000" name="adj1"/>
              <a:gd fmla="val 50000" name="adj2"/>
            </a:avLst>
          </a:prstGeom>
          <a:solidFill>
            <a:srgbClr val="DC8633"/>
          </a:solidFill>
          <a:ln cap="flat" cmpd="sng" w="9525">
            <a:solidFill>
              <a:srgbClr val="DC86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1000"/>
                                        <p:tgtEl>
                                          <p:spTgt spid="15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5"/>
                                        </p:tgtEl>
                                        <p:attrNameLst>
                                          <p:attrName>style.visibility</p:attrName>
                                        </p:attrNameLst>
                                      </p:cBhvr>
                                      <p:to>
                                        <p:strVal val="visible"/>
                                      </p:to>
                                    </p:set>
                                    <p:animEffect filter="fade" transition="in">
                                      <p:cBhvr>
                                        <p:cTn dur="1000"/>
                                        <p:tgtEl>
                                          <p:spTgt spid="155"/>
                                        </p:tgtEl>
                                      </p:cBhvr>
                                    </p:animEffect>
                                  </p:childTnLst>
                                </p:cTn>
                              </p:par>
                              <p:par>
                                <p:cTn fill="hold" nodeType="with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par>
                                <p:cTn fill="hold" nodeType="with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1000"/>
                                        <p:tgtEl>
                                          <p:spTgt spid="13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gtEl>
                                        <p:attrNameLst>
                                          <p:attrName>style.visibility</p:attrName>
                                        </p:attrNameLst>
                                      </p:cBhvr>
                                      <p:to>
                                        <p:strVal val="visible"/>
                                      </p:to>
                                    </p:set>
                                    <p:animEffect filter="fade" transition="in">
                                      <p:cBhvr>
                                        <p:cTn dur="1000"/>
                                        <p:tgtEl>
                                          <p:spTgt spid="147"/>
                                        </p:tgtEl>
                                      </p:cBhvr>
                                    </p:animEffect>
                                  </p:childTnLst>
                                </p:cTn>
                              </p:par>
                              <p:par>
                                <p:cTn fill="hold" nodeType="with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1000"/>
                                        <p:tgtEl>
                                          <p:spTgt spid="14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3"/>
                                        </p:tgtEl>
                                        <p:attrNameLst>
                                          <p:attrName>style.visibility</p:attrName>
                                        </p:attrNameLst>
                                      </p:cBhvr>
                                      <p:to>
                                        <p:strVal val="visible"/>
                                      </p:to>
                                    </p:set>
                                    <p:animEffect filter="fade" transition="in">
                                      <p:cBhvr>
                                        <p:cTn dur="1000"/>
                                        <p:tgtEl>
                                          <p:spTgt spid="143"/>
                                        </p:tgtEl>
                                      </p:cBhvr>
                                    </p:animEffect>
                                  </p:childTnLst>
                                </p:cTn>
                              </p:par>
                              <p:par>
                                <p:cTn fill="hold" nodeType="with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1000"/>
                                        <p:tgtEl>
                                          <p:spTgt spid="14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gtEl>
                                        <p:attrNameLst>
                                          <p:attrName>style.visibility</p:attrName>
                                        </p:attrNameLst>
                                      </p:cBhvr>
                                      <p:to>
                                        <p:strVal val="visible"/>
                                      </p:to>
                                    </p:set>
                                    <p:animEffect filter="fade" transition="in">
                                      <p:cBhvr>
                                        <p:cTn dur="1000"/>
                                        <p:tgtEl>
                                          <p:spTgt spid="141"/>
                                        </p:tgtEl>
                                      </p:cBhvr>
                                    </p:animEffect>
                                  </p:childTnLst>
                                </p:cTn>
                              </p:par>
                              <p:par>
                                <p:cTn fill="hold" nodeType="with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par>
                                <p:cTn fill="hold" nodeType="withEffect" presetClass="entr" presetID="10" presetSubtype="0">
                                  <p:stCondLst>
                                    <p:cond delay="0"/>
                                  </p:stCondLst>
                                  <p:childTnLst>
                                    <p:set>
                                      <p:cBhvr>
                                        <p:cTn dur="1" fill="hold">
                                          <p:stCondLst>
                                            <p:cond delay="0"/>
                                          </p:stCondLst>
                                        </p:cTn>
                                        <p:tgtEl>
                                          <p:spTgt spid="154"/>
                                        </p:tgtEl>
                                        <p:attrNameLst>
                                          <p:attrName>style.visibility</p:attrName>
                                        </p:attrNameLst>
                                      </p:cBhvr>
                                      <p:to>
                                        <p:strVal val="visible"/>
                                      </p:to>
                                    </p:set>
                                    <p:animEffect filter="fade" transition="in">
                                      <p:cBhvr>
                                        <p:cTn dur="1000"/>
                                        <p:tgtEl>
                                          <p:spTgt spid="15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gtEl>
                                        <p:attrNameLst>
                                          <p:attrName>style.visibility</p:attrName>
                                        </p:attrNameLst>
                                      </p:cBhvr>
                                      <p:to>
                                        <p:strVal val="visible"/>
                                      </p:to>
                                    </p:set>
                                    <p:animEffect filter="fade" transition="in">
                                      <p:cBhvr>
                                        <p:cTn dur="1000"/>
                                        <p:tgtEl>
                                          <p:spTgt spid="156"/>
                                        </p:tgtEl>
                                      </p:cBhvr>
                                    </p:animEffect>
                                  </p:childTnLst>
                                </p:cTn>
                              </p:par>
                              <p:par>
                                <p:cTn fill="hold" nodeType="with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1000"/>
                                        <p:tgtEl>
                                          <p:spTgt spid="13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gtEl>
                                        <p:attrNameLst>
                                          <p:attrName>style.visibility</p:attrName>
                                        </p:attrNameLst>
                                      </p:cBhvr>
                                      <p:to>
                                        <p:strVal val="visible"/>
                                      </p:to>
                                    </p:set>
                                    <p:animEffect filter="fade" transition="in">
                                      <p:cBhvr>
                                        <p:cTn dur="1000"/>
                                        <p:tgtEl>
                                          <p:spTgt spid="145"/>
                                        </p:tgtEl>
                                      </p:cBhvr>
                                    </p:animEffect>
                                  </p:childTnLst>
                                </p:cTn>
                              </p:par>
                              <p:par>
                                <p:cTn fill="hold" nodeType="withEffect" presetClass="entr" presetID="10" presetSubtype="0">
                                  <p:stCondLst>
                                    <p:cond delay="0"/>
                                  </p:stCondLst>
                                  <p:childTnLst>
                                    <p:set>
                                      <p:cBhvr>
                                        <p:cTn dur="1" fill="hold">
                                          <p:stCondLst>
                                            <p:cond delay="0"/>
                                          </p:stCondLst>
                                        </p:cTn>
                                        <p:tgtEl>
                                          <p:spTgt spid="151"/>
                                        </p:tgtEl>
                                        <p:attrNameLst>
                                          <p:attrName>style.visibility</p:attrName>
                                        </p:attrNameLst>
                                      </p:cBhvr>
                                      <p:to>
                                        <p:strVal val="visible"/>
                                      </p:to>
                                    </p:set>
                                    <p:animEffect filter="fade" transition="in">
                                      <p:cBhvr>
                                        <p:cTn dur="1000"/>
                                        <p:tgtEl>
                                          <p:spTgt spid="15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1000"/>
                                        <p:tgtEl>
                                          <p:spTgt spid="142"/>
                                        </p:tgtEl>
                                      </p:cBhvr>
                                    </p:animEffect>
                                  </p:childTnLst>
                                </p:cTn>
                              </p:par>
                              <p:par>
                                <p:cTn fill="hold" nodeType="withEffect" presetClass="entr" presetID="10" presetSubtype="0">
                                  <p:stCondLst>
                                    <p:cond delay="0"/>
                                  </p:stCondLst>
                                  <p:childTnLst>
                                    <p:set>
                                      <p:cBhvr>
                                        <p:cTn dur="1" fill="hold">
                                          <p:stCondLst>
                                            <p:cond delay="0"/>
                                          </p:stCondLst>
                                        </p:cTn>
                                        <p:tgtEl>
                                          <p:spTgt spid="149"/>
                                        </p:tgtEl>
                                        <p:attrNameLst>
                                          <p:attrName>style.visibility</p:attrName>
                                        </p:attrNameLst>
                                      </p:cBhvr>
                                      <p:to>
                                        <p:strVal val="visible"/>
                                      </p:to>
                                    </p:set>
                                    <p:animEffect filter="fade" transition="in">
                                      <p:cBhvr>
                                        <p:cTn dur="1000"/>
                                        <p:tgtEl>
                                          <p:spTgt spid="14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4"/>
                                        </p:tgtEl>
                                        <p:attrNameLst>
                                          <p:attrName>style.visibility</p:attrName>
                                        </p:attrNameLst>
                                      </p:cBhvr>
                                      <p:to>
                                        <p:strVal val="visible"/>
                                      </p:to>
                                    </p:set>
                                    <p:animEffect filter="fade" transition="in">
                                      <p:cBhvr>
                                        <p:cTn dur="1000"/>
                                        <p:tgtEl>
                                          <p:spTgt spid="144"/>
                                        </p:tgtEl>
                                      </p:cBhvr>
                                    </p:animEffect>
                                  </p:childTnLst>
                                </p:cTn>
                              </p:par>
                              <p:par>
                                <p:cTn fill="hold" nodeType="withEffect" presetClass="entr" presetID="10" presetSubtype="0">
                                  <p:stCondLst>
                                    <p:cond delay="0"/>
                                  </p:stCondLst>
                                  <p:childTnLst>
                                    <p:set>
                                      <p:cBhvr>
                                        <p:cTn dur="1" fill="hold">
                                          <p:stCondLst>
                                            <p:cond delay="0"/>
                                          </p:stCondLst>
                                        </p:cTn>
                                        <p:tgtEl>
                                          <p:spTgt spid="150"/>
                                        </p:tgtEl>
                                        <p:attrNameLst>
                                          <p:attrName>style.visibility</p:attrName>
                                        </p:attrNameLst>
                                      </p:cBhvr>
                                      <p:to>
                                        <p:strVal val="visible"/>
                                      </p:to>
                                    </p:set>
                                    <p:animEffect filter="fade" transition="in">
                                      <p:cBhvr>
                                        <p:cTn dur="1000"/>
                                        <p:tgtEl>
                                          <p:spTgt spid="15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6"/>
          <p:cNvSpPr/>
          <p:nvPr/>
        </p:nvSpPr>
        <p:spPr>
          <a:xfrm>
            <a:off x="1932261" y="749613"/>
            <a:ext cx="1643700" cy="797400"/>
          </a:xfrm>
          <a:prstGeom prst="rect">
            <a:avLst/>
          </a:prstGeom>
          <a:solidFill>
            <a:srgbClr val="4C1130"/>
          </a:solidFill>
          <a:ln cap="flat" cmpd="sng" w="76200">
            <a:solidFill>
              <a:srgbClr val="4C1130"/>
            </a:solidFill>
            <a:prstDash val="solid"/>
            <a:round/>
            <a:headEnd len="sm" w="sm" type="none"/>
            <a:tailEnd len="sm" w="sm" type="none"/>
          </a:ln>
        </p:spPr>
        <p:txBody>
          <a:bodyPr anchorCtr="0" anchor="ctr" bIns="37825" lIns="37825" spcFirstLastPara="1" rIns="37825" wrap="square" tIns="37825">
            <a:noAutofit/>
          </a:bodyPr>
          <a:lstStyle/>
          <a:p>
            <a:pPr indent="0" lvl="0" marL="0" marR="0" rtl="0" algn="ctr">
              <a:spcBef>
                <a:spcPts val="0"/>
              </a:spcBef>
              <a:spcAft>
                <a:spcPts val="0"/>
              </a:spcAft>
              <a:buNone/>
            </a:pPr>
            <a:r>
              <a:rPr i="0" lang="en" sz="1800" u="none" cap="none" strike="noStrike">
                <a:solidFill>
                  <a:schemeClr val="lt1"/>
                </a:solidFill>
                <a:latin typeface="Calibri"/>
                <a:ea typeface="Calibri"/>
                <a:cs typeface="Calibri"/>
                <a:sym typeface="Calibri"/>
              </a:rPr>
              <a:t>Mukurtu</a:t>
            </a:r>
            <a:endParaRPr i="0" sz="1800" u="none" cap="none" strike="noStrike">
              <a:solidFill>
                <a:schemeClr val="lt1"/>
              </a:solidFill>
              <a:latin typeface="Calibri"/>
              <a:ea typeface="Calibri"/>
              <a:cs typeface="Calibri"/>
              <a:sym typeface="Calibri"/>
            </a:endParaRPr>
          </a:p>
          <a:p>
            <a:pPr indent="0" lvl="0" marL="0" marR="0" rtl="0" algn="ctr">
              <a:spcBef>
                <a:spcPts val="0"/>
              </a:spcBef>
              <a:spcAft>
                <a:spcPts val="0"/>
              </a:spcAft>
              <a:buNone/>
            </a:pPr>
            <a:r>
              <a:rPr i="0" lang="en" sz="1800" u="none" cap="none" strike="noStrike">
                <a:solidFill>
                  <a:schemeClr val="lt1"/>
                </a:solidFill>
                <a:latin typeface="Calibri"/>
                <a:ea typeface="Calibri"/>
                <a:cs typeface="Calibri"/>
                <a:sym typeface="Calibri"/>
              </a:rPr>
              <a:t>Administrator</a:t>
            </a:r>
            <a:endParaRPr i="0" sz="1800" u="none" cap="none" strike="noStrike">
              <a:solidFill>
                <a:schemeClr val="lt1"/>
              </a:solidFill>
              <a:latin typeface="Calibri"/>
              <a:ea typeface="Calibri"/>
              <a:cs typeface="Calibri"/>
              <a:sym typeface="Calibri"/>
            </a:endParaRPr>
          </a:p>
        </p:txBody>
      </p:sp>
      <p:sp>
        <p:nvSpPr>
          <p:cNvPr id="162" name="Google Shape;162;p16"/>
          <p:cNvSpPr/>
          <p:nvPr/>
        </p:nvSpPr>
        <p:spPr>
          <a:xfrm>
            <a:off x="3750203" y="749613"/>
            <a:ext cx="1643700" cy="797400"/>
          </a:xfrm>
          <a:prstGeom prst="rect">
            <a:avLst/>
          </a:prstGeom>
          <a:solidFill>
            <a:srgbClr val="741B47"/>
          </a:solidFill>
          <a:ln cap="flat" cmpd="sng" w="76200">
            <a:solidFill>
              <a:srgbClr val="741B47"/>
            </a:solidFill>
            <a:prstDash val="solid"/>
            <a:round/>
            <a:headEnd len="sm" w="sm" type="none"/>
            <a:tailEnd len="sm" w="sm" type="none"/>
          </a:ln>
        </p:spPr>
        <p:txBody>
          <a:bodyPr anchorCtr="0" anchor="ctr" bIns="37825" lIns="37825" spcFirstLastPara="1" rIns="37825" wrap="square" tIns="37825">
            <a:noAutofit/>
          </a:bodyPr>
          <a:lstStyle/>
          <a:p>
            <a:pPr indent="0" lvl="0" marL="0" marR="0" rtl="0" algn="ctr">
              <a:spcBef>
                <a:spcPts val="0"/>
              </a:spcBef>
              <a:spcAft>
                <a:spcPts val="0"/>
              </a:spcAft>
              <a:buNone/>
            </a:pPr>
            <a:r>
              <a:rPr i="0" lang="en" sz="1800" u="none" cap="none" strike="noStrike">
                <a:solidFill>
                  <a:schemeClr val="lt1"/>
                </a:solidFill>
                <a:latin typeface="Calibri"/>
                <a:ea typeface="Calibri"/>
                <a:cs typeface="Calibri"/>
                <a:sym typeface="Calibri"/>
              </a:rPr>
              <a:t>Community</a:t>
            </a:r>
            <a:endParaRPr i="0" sz="1800" u="none" cap="none" strike="noStrike">
              <a:solidFill>
                <a:schemeClr val="lt1"/>
              </a:solidFill>
              <a:latin typeface="Calibri"/>
              <a:ea typeface="Calibri"/>
              <a:cs typeface="Calibri"/>
              <a:sym typeface="Calibri"/>
            </a:endParaRPr>
          </a:p>
          <a:p>
            <a:pPr indent="0" lvl="0" marL="0" marR="0" rtl="0" algn="ctr">
              <a:spcBef>
                <a:spcPts val="0"/>
              </a:spcBef>
              <a:spcAft>
                <a:spcPts val="0"/>
              </a:spcAft>
              <a:buNone/>
            </a:pPr>
            <a:r>
              <a:rPr i="0" lang="en" sz="1800" u="none" cap="none" strike="noStrike">
                <a:solidFill>
                  <a:schemeClr val="lt1"/>
                </a:solidFill>
                <a:latin typeface="Calibri"/>
                <a:ea typeface="Calibri"/>
                <a:cs typeface="Calibri"/>
                <a:sym typeface="Calibri"/>
              </a:rPr>
              <a:t>Administrator</a:t>
            </a:r>
            <a:endParaRPr i="0" sz="1800" u="none" cap="none" strike="noStrike">
              <a:solidFill>
                <a:schemeClr val="lt1"/>
              </a:solidFill>
              <a:latin typeface="Calibri"/>
              <a:ea typeface="Calibri"/>
              <a:cs typeface="Calibri"/>
              <a:sym typeface="Calibri"/>
            </a:endParaRPr>
          </a:p>
        </p:txBody>
      </p:sp>
      <p:sp>
        <p:nvSpPr>
          <p:cNvPr id="163" name="Google Shape;163;p16"/>
          <p:cNvSpPr/>
          <p:nvPr/>
        </p:nvSpPr>
        <p:spPr>
          <a:xfrm>
            <a:off x="5568145" y="749613"/>
            <a:ext cx="1643700" cy="797400"/>
          </a:xfrm>
          <a:prstGeom prst="rect">
            <a:avLst/>
          </a:prstGeom>
          <a:solidFill>
            <a:srgbClr val="A64D79"/>
          </a:solidFill>
          <a:ln cap="flat" cmpd="sng" w="76200">
            <a:solidFill>
              <a:srgbClr val="A64D79"/>
            </a:solidFill>
            <a:prstDash val="solid"/>
            <a:round/>
            <a:headEnd len="sm" w="sm" type="none"/>
            <a:tailEnd len="sm" w="sm" type="none"/>
          </a:ln>
        </p:spPr>
        <p:txBody>
          <a:bodyPr anchorCtr="0" anchor="ctr" bIns="37825" lIns="37825" spcFirstLastPara="1" rIns="37825" wrap="square" tIns="37825">
            <a:noAutofit/>
          </a:bodyPr>
          <a:lstStyle/>
          <a:p>
            <a:pPr indent="0" lvl="0" marL="0" marR="0" rtl="0" algn="ctr">
              <a:spcBef>
                <a:spcPts val="0"/>
              </a:spcBef>
              <a:spcAft>
                <a:spcPts val="0"/>
              </a:spcAft>
              <a:buNone/>
            </a:pPr>
            <a:r>
              <a:rPr i="0" lang="en" sz="1800" u="none" cap="none" strike="noStrike">
                <a:solidFill>
                  <a:schemeClr val="lt1"/>
                </a:solidFill>
                <a:latin typeface="Calibri"/>
                <a:ea typeface="Calibri"/>
                <a:cs typeface="Calibri"/>
                <a:sym typeface="Calibri"/>
              </a:rPr>
              <a:t>Curator</a:t>
            </a:r>
            <a:endParaRPr sz="1800">
              <a:solidFill>
                <a:schemeClr val="lt1"/>
              </a:solidFill>
              <a:latin typeface="Calibri"/>
              <a:ea typeface="Calibri"/>
              <a:cs typeface="Calibri"/>
              <a:sym typeface="Calibri"/>
            </a:endParaRPr>
          </a:p>
        </p:txBody>
      </p:sp>
      <p:sp>
        <p:nvSpPr>
          <p:cNvPr id="164" name="Google Shape;164;p16"/>
          <p:cNvSpPr/>
          <p:nvPr/>
        </p:nvSpPr>
        <p:spPr>
          <a:xfrm>
            <a:off x="7386087" y="749613"/>
            <a:ext cx="1643700" cy="797400"/>
          </a:xfrm>
          <a:prstGeom prst="rect">
            <a:avLst/>
          </a:prstGeom>
          <a:solidFill>
            <a:srgbClr val="C27BA0"/>
          </a:solidFill>
          <a:ln cap="flat" cmpd="sng" w="76200">
            <a:solidFill>
              <a:srgbClr val="C27BA0"/>
            </a:solidFill>
            <a:prstDash val="solid"/>
            <a:round/>
            <a:headEnd len="sm" w="sm" type="none"/>
            <a:tailEnd len="sm" w="sm" type="none"/>
          </a:ln>
        </p:spPr>
        <p:txBody>
          <a:bodyPr anchorCtr="0" anchor="ctr" bIns="37825" lIns="37825" spcFirstLastPara="1" rIns="37825" wrap="square" tIns="37825">
            <a:noAutofit/>
          </a:bodyPr>
          <a:lstStyle/>
          <a:p>
            <a:pPr indent="0" lvl="0" marL="0" marR="0" rtl="0" algn="ctr">
              <a:spcBef>
                <a:spcPts val="0"/>
              </a:spcBef>
              <a:spcAft>
                <a:spcPts val="0"/>
              </a:spcAft>
              <a:buNone/>
            </a:pPr>
            <a:r>
              <a:rPr i="0" lang="en" sz="1800" u="none" cap="none" strike="noStrike">
                <a:solidFill>
                  <a:schemeClr val="lt1"/>
                </a:solidFill>
                <a:latin typeface="Calibri"/>
                <a:ea typeface="Calibri"/>
                <a:cs typeface="Calibri"/>
                <a:sym typeface="Calibri"/>
              </a:rPr>
              <a:t>Registered</a:t>
            </a:r>
            <a:endParaRPr sz="1800">
              <a:solidFill>
                <a:schemeClr val="lt1"/>
              </a:solidFill>
              <a:latin typeface="Calibri"/>
              <a:ea typeface="Calibri"/>
              <a:cs typeface="Calibri"/>
              <a:sym typeface="Calibri"/>
            </a:endParaRPr>
          </a:p>
          <a:p>
            <a:pPr indent="0" lvl="0" marL="0" marR="0" rtl="0" algn="ctr">
              <a:spcBef>
                <a:spcPts val="0"/>
              </a:spcBef>
              <a:spcAft>
                <a:spcPts val="0"/>
              </a:spcAft>
              <a:buNone/>
            </a:pPr>
            <a:r>
              <a:rPr i="0" lang="en" sz="1800" u="none" cap="none" strike="noStrike">
                <a:solidFill>
                  <a:schemeClr val="lt1"/>
                </a:solidFill>
                <a:latin typeface="Calibri"/>
                <a:ea typeface="Calibri"/>
                <a:cs typeface="Calibri"/>
                <a:sym typeface="Calibri"/>
              </a:rPr>
              <a:t>User</a:t>
            </a:r>
            <a:endParaRPr i="0" sz="1800" u="none" cap="none" strike="noStrike">
              <a:solidFill>
                <a:schemeClr val="lt1"/>
              </a:solidFill>
              <a:latin typeface="Calibri"/>
              <a:ea typeface="Calibri"/>
              <a:cs typeface="Calibri"/>
              <a:sym typeface="Calibri"/>
            </a:endParaRPr>
          </a:p>
        </p:txBody>
      </p:sp>
      <p:sp>
        <p:nvSpPr>
          <p:cNvPr id="165" name="Google Shape;165;p16"/>
          <p:cNvSpPr/>
          <p:nvPr/>
        </p:nvSpPr>
        <p:spPr>
          <a:xfrm>
            <a:off x="7386100" y="1528069"/>
            <a:ext cx="1643700" cy="3388500"/>
          </a:xfrm>
          <a:prstGeom prst="rect">
            <a:avLst/>
          </a:prstGeom>
          <a:noFill/>
          <a:ln cap="flat" cmpd="sng" w="76200">
            <a:solidFill>
              <a:srgbClr val="C27BA0"/>
            </a:solidFill>
            <a:prstDash val="solid"/>
            <a:round/>
            <a:headEnd len="sm" w="sm" type="none"/>
            <a:tailEnd len="sm" w="sm" type="none"/>
          </a:ln>
        </p:spPr>
        <p:txBody>
          <a:bodyPr anchorCtr="0" anchor="t" bIns="34025" lIns="68050" spcFirstLastPara="1" rIns="34025" wrap="square" tIns="34025">
            <a:noAutofit/>
          </a:bodyPr>
          <a:lstStyle/>
          <a:p>
            <a:pPr indent="-241300" lvl="0" marL="266700" marR="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Can be assigned additional site-wide roles</a:t>
            </a:r>
            <a:endParaRPr sz="1200">
              <a:solidFill>
                <a:schemeClr val="dk1"/>
              </a:solidFill>
              <a:latin typeface="Calibri"/>
              <a:ea typeface="Calibri"/>
              <a:cs typeface="Calibri"/>
              <a:sym typeface="Calibri"/>
            </a:endParaRPr>
          </a:p>
          <a:p>
            <a:pPr indent="-241300" lvl="0" marL="266700" marR="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Can be enrolled in communities and cultural protocols to receive additional permissions</a:t>
            </a:r>
            <a:endParaRPr sz="1200">
              <a:solidFill>
                <a:schemeClr val="dk1"/>
              </a:solidFill>
              <a:latin typeface="Calibri"/>
              <a:ea typeface="Calibri"/>
              <a:cs typeface="Calibri"/>
              <a:sym typeface="Calibri"/>
            </a:endParaRPr>
          </a:p>
          <a:p>
            <a:pPr indent="-241300" lvl="0" marL="266700" marR="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Create and manage personal collections</a:t>
            </a:r>
            <a:endParaRPr sz="1200">
              <a:solidFill>
                <a:schemeClr val="dk1"/>
              </a:solidFill>
              <a:latin typeface="Calibri"/>
              <a:ea typeface="Calibri"/>
              <a:cs typeface="Calibri"/>
              <a:sym typeface="Calibri"/>
            </a:endParaRPr>
          </a:p>
        </p:txBody>
      </p:sp>
      <p:sp>
        <p:nvSpPr>
          <p:cNvPr id="166" name="Google Shape;166;p16"/>
          <p:cNvSpPr/>
          <p:nvPr/>
        </p:nvSpPr>
        <p:spPr>
          <a:xfrm>
            <a:off x="1757886" y="4138017"/>
            <a:ext cx="3636000" cy="778500"/>
          </a:xfrm>
          <a:prstGeom prst="rect">
            <a:avLst/>
          </a:prstGeom>
          <a:solidFill>
            <a:schemeClr val="lt1"/>
          </a:solidFill>
          <a:ln cap="flat" cmpd="sng" w="76200">
            <a:solidFill>
              <a:srgbClr val="8E7CC3"/>
            </a:solidFill>
            <a:prstDash val="solid"/>
            <a:round/>
            <a:headEnd len="sm" w="sm" type="none"/>
            <a:tailEnd len="sm" w="sm" type="none"/>
          </a:ln>
        </p:spPr>
        <p:txBody>
          <a:bodyPr anchorCtr="0" anchor="ctr" bIns="37825" lIns="37825" spcFirstLastPara="1" rIns="37825" wrap="square" tIns="37825">
            <a:noAutofit/>
          </a:bodyPr>
          <a:lstStyle/>
          <a:p>
            <a:pPr indent="-254000" lvl="0" marL="342900" marR="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Cannot be assigned</a:t>
            </a:r>
            <a:r>
              <a:rPr lang="en" sz="1200">
                <a:latin typeface="Calibri"/>
                <a:ea typeface="Calibri"/>
                <a:cs typeface="Calibri"/>
                <a:sym typeface="Calibri"/>
              </a:rPr>
              <a:t> any site-wide user roles</a:t>
            </a:r>
            <a:endParaRPr sz="1200">
              <a:latin typeface="Calibri"/>
              <a:ea typeface="Calibri"/>
              <a:cs typeface="Calibri"/>
              <a:sym typeface="Calibri"/>
            </a:endParaRPr>
          </a:p>
          <a:p>
            <a:pPr indent="-254000" lvl="0" marL="342900" marR="0" rtl="0" algn="l">
              <a:spcBef>
                <a:spcPts val="0"/>
              </a:spcBef>
              <a:spcAft>
                <a:spcPts val="0"/>
              </a:spcAft>
              <a:buSzPts val="1200"/>
              <a:buFont typeface="Calibri"/>
              <a:buChar char="●"/>
            </a:pPr>
            <a:r>
              <a:rPr lang="en" sz="1200">
                <a:latin typeface="Calibri"/>
                <a:ea typeface="Calibri"/>
                <a:cs typeface="Calibri"/>
                <a:sym typeface="Calibri"/>
              </a:rPr>
              <a:t>Cannot be assigned any group user roles</a:t>
            </a:r>
            <a:endParaRPr sz="1200">
              <a:latin typeface="Calibri"/>
              <a:ea typeface="Calibri"/>
              <a:cs typeface="Calibri"/>
              <a:sym typeface="Calibri"/>
            </a:endParaRPr>
          </a:p>
          <a:p>
            <a:pPr indent="-254000" lvl="0" marL="342900" marR="0" rtl="0" algn="l">
              <a:spcBef>
                <a:spcPts val="0"/>
              </a:spcBef>
              <a:spcAft>
                <a:spcPts val="0"/>
              </a:spcAft>
              <a:buSzPts val="1200"/>
              <a:buFont typeface="Calibri"/>
              <a:buChar char="●"/>
            </a:pPr>
            <a:r>
              <a:rPr lang="en" sz="1200">
                <a:latin typeface="Calibri"/>
                <a:ea typeface="Calibri"/>
                <a:cs typeface="Calibri"/>
                <a:sym typeface="Calibri"/>
              </a:rPr>
              <a:t>Can view public content</a:t>
            </a:r>
            <a:endParaRPr sz="1200">
              <a:latin typeface="Calibri"/>
              <a:ea typeface="Calibri"/>
              <a:cs typeface="Calibri"/>
              <a:sym typeface="Calibri"/>
            </a:endParaRPr>
          </a:p>
        </p:txBody>
      </p:sp>
      <p:sp>
        <p:nvSpPr>
          <p:cNvPr id="167" name="Google Shape;167;p16"/>
          <p:cNvSpPr/>
          <p:nvPr/>
        </p:nvSpPr>
        <p:spPr>
          <a:xfrm>
            <a:off x="114319" y="4138017"/>
            <a:ext cx="1643700" cy="778500"/>
          </a:xfrm>
          <a:prstGeom prst="rect">
            <a:avLst/>
          </a:prstGeom>
          <a:solidFill>
            <a:srgbClr val="8E7CC3"/>
          </a:solidFill>
          <a:ln cap="flat" cmpd="sng" w="76200">
            <a:solidFill>
              <a:srgbClr val="8E7CC3"/>
            </a:solidFill>
            <a:prstDash val="solid"/>
            <a:round/>
            <a:headEnd len="sm" w="sm" type="none"/>
            <a:tailEnd len="sm" w="sm" type="none"/>
          </a:ln>
        </p:spPr>
        <p:txBody>
          <a:bodyPr anchorCtr="0" anchor="ctr" bIns="37825" lIns="37825" spcFirstLastPara="1" rIns="37825" wrap="square" tIns="37825">
            <a:noAutofit/>
          </a:bodyPr>
          <a:lstStyle/>
          <a:p>
            <a:pPr indent="0" lvl="0" marL="0" marR="0" rtl="0" algn="ctr">
              <a:spcBef>
                <a:spcPts val="0"/>
              </a:spcBef>
              <a:spcAft>
                <a:spcPts val="0"/>
              </a:spcAft>
              <a:buNone/>
            </a:pPr>
            <a:r>
              <a:rPr lang="en" sz="1800">
                <a:solidFill>
                  <a:schemeClr val="lt1"/>
                </a:solidFill>
                <a:latin typeface="Calibri"/>
                <a:ea typeface="Calibri"/>
                <a:cs typeface="Calibri"/>
                <a:sym typeface="Calibri"/>
              </a:rPr>
              <a:t>Anonymous User</a:t>
            </a:r>
            <a:endParaRPr i="0" sz="1800" u="none" cap="none" strike="noStrike">
              <a:solidFill>
                <a:schemeClr val="lt1"/>
              </a:solidFill>
              <a:latin typeface="Calibri"/>
              <a:ea typeface="Calibri"/>
              <a:cs typeface="Calibri"/>
              <a:sym typeface="Calibri"/>
            </a:endParaRPr>
          </a:p>
        </p:txBody>
      </p:sp>
      <p:sp>
        <p:nvSpPr>
          <p:cNvPr id="168" name="Google Shape;168;p16"/>
          <p:cNvSpPr/>
          <p:nvPr/>
        </p:nvSpPr>
        <p:spPr>
          <a:xfrm>
            <a:off x="5568150" y="1528054"/>
            <a:ext cx="1643700" cy="2831400"/>
          </a:xfrm>
          <a:prstGeom prst="rect">
            <a:avLst/>
          </a:prstGeom>
          <a:noFill/>
          <a:ln cap="flat" cmpd="sng" w="76200">
            <a:solidFill>
              <a:srgbClr val="A64D79"/>
            </a:solidFill>
            <a:prstDash val="solid"/>
            <a:round/>
            <a:headEnd len="sm" w="sm" type="none"/>
            <a:tailEnd len="sm" w="sm" type="none"/>
          </a:ln>
        </p:spPr>
        <p:txBody>
          <a:bodyPr anchorCtr="0" anchor="t" bIns="34025" lIns="68050" spcFirstLastPara="1" rIns="34025" wrap="square" tIns="34025">
            <a:noAutofit/>
          </a:bodyPr>
          <a:lstStyle/>
          <a:p>
            <a:pPr indent="-241300" lvl="0" marL="266700" marR="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Create and manage site-wide collections</a:t>
            </a:r>
            <a:endParaRPr sz="1200">
              <a:solidFill>
                <a:schemeClr val="dk1"/>
              </a:solidFill>
              <a:latin typeface="Calibri"/>
              <a:ea typeface="Calibri"/>
              <a:cs typeface="Calibri"/>
              <a:sym typeface="Calibri"/>
            </a:endParaRPr>
          </a:p>
          <a:p>
            <a:pPr indent="-241300" lvl="0" marL="266700" marR="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Create and manage word lists</a:t>
            </a:r>
            <a:endParaRPr sz="1200">
              <a:solidFill>
                <a:schemeClr val="dk1"/>
              </a:solidFill>
              <a:latin typeface="Calibri"/>
              <a:ea typeface="Calibri"/>
              <a:cs typeface="Calibri"/>
              <a:sym typeface="Calibri"/>
            </a:endParaRPr>
          </a:p>
        </p:txBody>
      </p:sp>
      <p:sp>
        <p:nvSpPr>
          <p:cNvPr id="169" name="Google Shape;169;p16"/>
          <p:cNvSpPr/>
          <p:nvPr/>
        </p:nvSpPr>
        <p:spPr>
          <a:xfrm>
            <a:off x="3750200" y="1528059"/>
            <a:ext cx="1643700" cy="2317500"/>
          </a:xfrm>
          <a:prstGeom prst="rect">
            <a:avLst/>
          </a:prstGeom>
          <a:noFill/>
          <a:ln cap="flat" cmpd="sng" w="76200">
            <a:solidFill>
              <a:srgbClr val="741B47"/>
            </a:solidFill>
            <a:prstDash val="solid"/>
            <a:round/>
            <a:headEnd len="sm" w="sm" type="none"/>
            <a:tailEnd len="sm" w="sm" type="none"/>
          </a:ln>
        </p:spPr>
        <p:txBody>
          <a:bodyPr anchorCtr="0" anchor="t" bIns="34025" lIns="68050" spcFirstLastPara="1" rIns="34025" wrap="square" tIns="34025">
            <a:noAutofit/>
          </a:bodyPr>
          <a:lstStyle/>
          <a:p>
            <a:pPr indent="-241300" lvl="0" marL="266700" marR="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Create communities</a:t>
            </a:r>
            <a:endParaRPr sz="1200">
              <a:solidFill>
                <a:schemeClr val="dk1"/>
              </a:solidFill>
              <a:latin typeface="Calibri"/>
              <a:ea typeface="Calibri"/>
              <a:cs typeface="Calibri"/>
              <a:sym typeface="Calibri"/>
            </a:endParaRPr>
          </a:p>
          <a:p>
            <a:pPr indent="-241300" lvl="0" marL="266700" marR="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Note, this user role is not commonly used</a:t>
            </a:r>
            <a:endParaRPr sz="1200">
              <a:solidFill>
                <a:schemeClr val="dk1"/>
              </a:solidFill>
              <a:latin typeface="Calibri"/>
              <a:ea typeface="Calibri"/>
              <a:cs typeface="Calibri"/>
              <a:sym typeface="Calibri"/>
            </a:endParaRPr>
          </a:p>
        </p:txBody>
      </p:sp>
      <p:sp>
        <p:nvSpPr>
          <p:cNvPr id="170" name="Google Shape;170;p16"/>
          <p:cNvSpPr/>
          <p:nvPr/>
        </p:nvSpPr>
        <p:spPr>
          <a:xfrm>
            <a:off x="1932263" y="1547113"/>
            <a:ext cx="1643700" cy="1728900"/>
          </a:xfrm>
          <a:prstGeom prst="rect">
            <a:avLst/>
          </a:prstGeom>
          <a:noFill/>
          <a:ln cap="flat" cmpd="sng" w="76200">
            <a:solidFill>
              <a:srgbClr val="4C1130"/>
            </a:solidFill>
            <a:prstDash val="solid"/>
            <a:round/>
            <a:headEnd len="sm" w="sm" type="none"/>
            <a:tailEnd len="sm" w="sm" type="none"/>
          </a:ln>
        </p:spPr>
        <p:txBody>
          <a:bodyPr anchorCtr="0" anchor="t" bIns="34025" lIns="68050" spcFirstLastPara="1" rIns="34025" wrap="square" tIns="34025">
            <a:noAutofit/>
          </a:bodyPr>
          <a:lstStyle/>
          <a:p>
            <a:pPr indent="-241300" lvl="0" marL="266700" marR="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Manage user accounts and site-wide roles</a:t>
            </a:r>
            <a:endParaRPr sz="1200">
              <a:solidFill>
                <a:schemeClr val="dk1"/>
              </a:solidFill>
              <a:latin typeface="Calibri"/>
              <a:ea typeface="Calibri"/>
              <a:cs typeface="Calibri"/>
              <a:sym typeface="Calibri"/>
            </a:endParaRPr>
          </a:p>
          <a:p>
            <a:pPr indent="-241300" lvl="0" marL="266700" marR="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Create communities</a:t>
            </a:r>
            <a:endParaRPr sz="1200">
              <a:solidFill>
                <a:schemeClr val="dk1"/>
              </a:solidFill>
              <a:latin typeface="Calibri"/>
              <a:ea typeface="Calibri"/>
              <a:cs typeface="Calibri"/>
              <a:sym typeface="Calibri"/>
            </a:endParaRPr>
          </a:p>
          <a:p>
            <a:pPr indent="-241300" lvl="0" marL="266700" marR="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Manage categories</a:t>
            </a:r>
            <a:endParaRPr sz="1200">
              <a:solidFill>
                <a:schemeClr val="dk1"/>
              </a:solidFill>
              <a:latin typeface="Calibri"/>
              <a:ea typeface="Calibri"/>
              <a:cs typeface="Calibri"/>
              <a:sym typeface="Calibri"/>
            </a:endParaRPr>
          </a:p>
          <a:p>
            <a:pPr indent="-241300" lvl="0" marL="266700" marR="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Manage site look and feel</a:t>
            </a:r>
            <a:endParaRPr sz="1200">
              <a:solidFill>
                <a:schemeClr val="dk1"/>
              </a:solidFill>
              <a:latin typeface="Calibri"/>
              <a:ea typeface="Calibri"/>
              <a:cs typeface="Calibri"/>
              <a:sym typeface="Calibri"/>
            </a:endParaRPr>
          </a:p>
          <a:p>
            <a:pPr indent="-241300" lvl="0" marL="266700" marR="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Manage advanced tools and features</a:t>
            </a:r>
            <a:endParaRPr sz="1200">
              <a:solidFill>
                <a:schemeClr val="dk1"/>
              </a:solidFill>
              <a:latin typeface="Calibri"/>
              <a:ea typeface="Calibri"/>
              <a:cs typeface="Calibri"/>
              <a:sym typeface="Calibri"/>
            </a:endParaRPr>
          </a:p>
        </p:txBody>
      </p:sp>
      <p:sp>
        <p:nvSpPr>
          <p:cNvPr id="171" name="Google Shape;171;p16"/>
          <p:cNvSpPr/>
          <p:nvPr/>
        </p:nvSpPr>
        <p:spPr>
          <a:xfrm>
            <a:off x="114319" y="1547113"/>
            <a:ext cx="1643700" cy="1024800"/>
          </a:xfrm>
          <a:prstGeom prst="rect">
            <a:avLst/>
          </a:prstGeom>
          <a:solidFill>
            <a:schemeClr val="lt1"/>
          </a:solidFill>
          <a:ln cap="flat" cmpd="sng" w="76200">
            <a:solidFill>
              <a:srgbClr val="240817"/>
            </a:solidFill>
            <a:prstDash val="solid"/>
            <a:round/>
            <a:headEnd len="sm" w="sm" type="none"/>
            <a:tailEnd len="sm" w="sm" type="none"/>
          </a:ln>
        </p:spPr>
        <p:txBody>
          <a:bodyPr anchorCtr="0" anchor="ctr" bIns="37825" lIns="37825" spcFirstLastPara="1" rIns="37825" wrap="square" tIns="37825">
            <a:noAutofit/>
          </a:bodyPr>
          <a:lstStyle/>
          <a:p>
            <a:pPr indent="-254000" lvl="0" marL="342900" marR="0" rtl="0" algn="l">
              <a:spcBef>
                <a:spcPts val="0"/>
              </a:spcBef>
              <a:spcAft>
                <a:spcPts val="0"/>
              </a:spcAft>
              <a:buSzPts val="1200"/>
              <a:buFont typeface="Calibri"/>
              <a:buChar char="●"/>
            </a:pPr>
            <a:r>
              <a:rPr lang="en" sz="1200">
                <a:latin typeface="Calibri"/>
                <a:ea typeface="Calibri"/>
                <a:cs typeface="Calibri"/>
                <a:sym typeface="Calibri"/>
              </a:rPr>
              <a:t>Can access additional drupal tools</a:t>
            </a:r>
            <a:endParaRPr sz="1200">
              <a:latin typeface="Calibri"/>
              <a:ea typeface="Calibri"/>
              <a:cs typeface="Calibri"/>
              <a:sym typeface="Calibri"/>
            </a:endParaRPr>
          </a:p>
          <a:p>
            <a:pPr indent="-254000" lvl="0" marL="342900" marR="0" rtl="0" algn="l">
              <a:spcBef>
                <a:spcPts val="0"/>
              </a:spcBef>
              <a:spcAft>
                <a:spcPts val="0"/>
              </a:spcAft>
              <a:buSzPts val="1200"/>
              <a:buFont typeface="Calibri"/>
              <a:buChar char="●"/>
            </a:pPr>
            <a:r>
              <a:rPr lang="en" sz="1200">
                <a:latin typeface="Calibri"/>
                <a:ea typeface="Calibri"/>
                <a:cs typeface="Calibri"/>
                <a:sym typeface="Calibri"/>
              </a:rPr>
              <a:t>Used only as needed</a:t>
            </a:r>
            <a:endParaRPr sz="1200">
              <a:latin typeface="Calibri"/>
              <a:ea typeface="Calibri"/>
              <a:cs typeface="Calibri"/>
              <a:sym typeface="Calibri"/>
            </a:endParaRPr>
          </a:p>
        </p:txBody>
      </p:sp>
      <p:sp>
        <p:nvSpPr>
          <p:cNvPr id="172" name="Google Shape;172;p16"/>
          <p:cNvSpPr/>
          <p:nvPr/>
        </p:nvSpPr>
        <p:spPr>
          <a:xfrm>
            <a:off x="114319" y="749613"/>
            <a:ext cx="1643700" cy="797400"/>
          </a:xfrm>
          <a:prstGeom prst="rect">
            <a:avLst/>
          </a:prstGeom>
          <a:solidFill>
            <a:srgbClr val="240817"/>
          </a:solidFill>
          <a:ln cap="flat" cmpd="sng" w="76200">
            <a:solidFill>
              <a:srgbClr val="240817"/>
            </a:solidFill>
            <a:prstDash val="solid"/>
            <a:round/>
            <a:headEnd len="sm" w="sm" type="none"/>
            <a:tailEnd len="sm" w="sm" type="none"/>
          </a:ln>
        </p:spPr>
        <p:txBody>
          <a:bodyPr anchorCtr="0" anchor="ctr" bIns="37825" lIns="37825" spcFirstLastPara="1" rIns="37825" wrap="square" tIns="37825">
            <a:noAutofit/>
          </a:bodyPr>
          <a:lstStyle/>
          <a:p>
            <a:pPr indent="0" lvl="0" marL="0" marR="0" rtl="0" algn="ctr">
              <a:spcBef>
                <a:spcPts val="0"/>
              </a:spcBef>
              <a:spcAft>
                <a:spcPts val="0"/>
              </a:spcAft>
              <a:buNone/>
            </a:pPr>
            <a:r>
              <a:rPr lang="en" sz="1800">
                <a:solidFill>
                  <a:schemeClr val="lt1"/>
                </a:solidFill>
                <a:latin typeface="Calibri"/>
                <a:ea typeface="Calibri"/>
                <a:cs typeface="Calibri"/>
                <a:sym typeface="Calibri"/>
              </a:rPr>
              <a:t>Drupal Administrator</a:t>
            </a:r>
            <a:endParaRPr i="0" sz="1800" u="none" cap="none" strike="noStrike">
              <a:solidFill>
                <a:schemeClr val="lt1"/>
              </a:solidFill>
              <a:latin typeface="Calibri"/>
              <a:ea typeface="Calibri"/>
              <a:cs typeface="Calibri"/>
              <a:sym typeface="Calibri"/>
            </a:endParaRPr>
          </a:p>
        </p:txBody>
      </p:sp>
      <p:sp>
        <p:nvSpPr>
          <p:cNvPr id="173" name="Google Shape;173;p16"/>
          <p:cNvSpPr/>
          <p:nvPr/>
        </p:nvSpPr>
        <p:spPr>
          <a:xfrm>
            <a:off x="114319" y="105582"/>
            <a:ext cx="8915400" cy="477300"/>
          </a:xfrm>
          <a:prstGeom prst="rect">
            <a:avLst/>
          </a:prstGeom>
          <a:solidFill>
            <a:srgbClr val="434343"/>
          </a:solidFill>
          <a:ln cap="flat" cmpd="sng" w="76200">
            <a:solidFill>
              <a:srgbClr val="434343"/>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sz="2200">
                <a:solidFill>
                  <a:schemeClr val="lt1"/>
                </a:solidFill>
                <a:latin typeface="Calibri"/>
                <a:ea typeface="Calibri"/>
                <a:cs typeface="Calibri"/>
                <a:sym typeface="Calibri"/>
              </a:rPr>
              <a:t>Mukurtu Site-wide User Roles</a:t>
            </a:r>
            <a:endParaRPr sz="2200">
              <a:solidFill>
                <a:schemeClr val="lt1"/>
              </a:solidFill>
              <a:latin typeface="Calibri"/>
              <a:ea typeface="Calibri"/>
              <a:cs typeface="Calibri"/>
              <a:sym typeface="Calibri"/>
            </a:endParaRPr>
          </a:p>
        </p:txBody>
      </p:sp>
    </p:spTree>
  </p:cSld>
  <p:clrMapOvr>
    <a:masterClrMapping/>
  </p:clrMapOvr>
  <mc:AlternateContent>
    <mc:Choice Requires="p14">
      <p:transition spd="slow" p14:dur="1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gtEl>
                                        <p:attrNameLst>
                                          <p:attrName>style.visibility</p:attrName>
                                        </p:attrNameLst>
                                      </p:cBhvr>
                                      <p:to>
                                        <p:strVal val="visible"/>
                                      </p:to>
                                    </p:set>
                                    <p:animEffect filter="fade" transition="in">
                                      <p:cBhvr>
                                        <p:cTn dur="1000"/>
                                        <p:tgtEl>
                                          <p:spTgt spid="167"/>
                                        </p:tgtEl>
                                      </p:cBhvr>
                                    </p:animEffect>
                                  </p:childTnLst>
                                </p:cTn>
                              </p:par>
                              <p:par>
                                <p:cTn fill="hold" nodeType="with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gtEl>
                                        <p:attrNameLst>
                                          <p:attrName>style.visibility</p:attrName>
                                        </p:attrNameLst>
                                      </p:cBhvr>
                                      <p:to>
                                        <p:strVal val="visible"/>
                                      </p:to>
                                    </p:set>
                                    <p:animEffect filter="fade" transition="in">
                                      <p:cBhvr>
                                        <p:cTn dur="1000"/>
                                        <p:tgtEl>
                                          <p:spTgt spid="164"/>
                                        </p:tgtEl>
                                      </p:cBhvr>
                                    </p:animEffect>
                                  </p:childTnLst>
                                </p:cTn>
                              </p:par>
                              <p:par>
                                <p:cTn fill="hold" nodeType="withEffect" presetClass="entr" presetID="10" presetSubtype="0">
                                  <p:stCondLst>
                                    <p:cond delay="0"/>
                                  </p:stCondLst>
                                  <p:childTnLst>
                                    <p:set>
                                      <p:cBhvr>
                                        <p:cTn dur="1" fill="hold">
                                          <p:stCondLst>
                                            <p:cond delay="0"/>
                                          </p:stCondLst>
                                        </p:cTn>
                                        <p:tgtEl>
                                          <p:spTgt spid="165"/>
                                        </p:tgtEl>
                                        <p:attrNameLst>
                                          <p:attrName>style.visibility</p:attrName>
                                        </p:attrNameLst>
                                      </p:cBhvr>
                                      <p:to>
                                        <p:strVal val="visible"/>
                                      </p:to>
                                    </p:set>
                                    <p:animEffect filter="fade" transition="in">
                                      <p:cBhvr>
                                        <p:cTn dur="1000"/>
                                        <p:tgtEl>
                                          <p:spTgt spid="16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gtEl>
                                        <p:attrNameLst>
                                          <p:attrName>style.visibility</p:attrName>
                                        </p:attrNameLst>
                                      </p:cBhvr>
                                      <p:to>
                                        <p:strVal val="visible"/>
                                      </p:to>
                                    </p:set>
                                    <p:animEffect filter="fade" transition="in">
                                      <p:cBhvr>
                                        <p:cTn dur="1000"/>
                                        <p:tgtEl>
                                          <p:spTgt spid="163"/>
                                        </p:tgtEl>
                                      </p:cBhvr>
                                    </p:animEffect>
                                  </p:childTnLst>
                                </p:cTn>
                              </p:par>
                              <p:par>
                                <p:cTn fill="hold" nodeType="withEffect" presetClass="entr" presetID="10" presetSubtype="0">
                                  <p:stCondLst>
                                    <p:cond delay="0"/>
                                  </p:stCondLst>
                                  <p:childTnLst>
                                    <p:set>
                                      <p:cBhvr>
                                        <p:cTn dur="1" fill="hold">
                                          <p:stCondLst>
                                            <p:cond delay="0"/>
                                          </p:stCondLst>
                                        </p:cTn>
                                        <p:tgtEl>
                                          <p:spTgt spid="168"/>
                                        </p:tgtEl>
                                        <p:attrNameLst>
                                          <p:attrName>style.visibility</p:attrName>
                                        </p:attrNameLst>
                                      </p:cBhvr>
                                      <p:to>
                                        <p:strVal val="visible"/>
                                      </p:to>
                                    </p:set>
                                    <p:animEffect filter="fade" transition="in">
                                      <p:cBhvr>
                                        <p:cTn dur="1000"/>
                                        <p:tgtEl>
                                          <p:spTgt spid="16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gtEl>
                                        <p:attrNameLst>
                                          <p:attrName>style.visibility</p:attrName>
                                        </p:attrNameLst>
                                      </p:cBhvr>
                                      <p:to>
                                        <p:strVal val="visible"/>
                                      </p:to>
                                    </p:set>
                                    <p:animEffect filter="fade" transition="in">
                                      <p:cBhvr>
                                        <p:cTn dur="1000"/>
                                        <p:tgtEl>
                                          <p:spTgt spid="162"/>
                                        </p:tgtEl>
                                      </p:cBhvr>
                                    </p:animEffect>
                                  </p:childTnLst>
                                </p:cTn>
                              </p:par>
                              <p:par>
                                <p:cTn fill="hold" nodeType="withEffect" presetClass="entr" presetID="10" presetSubtype="0">
                                  <p:stCondLst>
                                    <p:cond delay="0"/>
                                  </p:stCondLst>
                                  <p:childTnLst>
                                    <p:set>
                                      <p:cBhvr>
                                        <p:cTn dur="1" fill="hold">
                                          <p:stCondLst>
                                            <p:cond delay="0"/>
                                          </p:stCondLst>
                                        </p:cTn>
                                        <p:tgtEl>
                                          <p:spTgt spid="169"/>
                                        </p:tgtEl>
                                        <p:attrNameLst>
                                          <p:attrName>style.visibility</p:attrName>
                                        </p:attrNameLst>
                                      </p:cBhvr>
                                      <p:to>
                                        <p:strVal val="visible"/>
                                      </p:to>
                                    </p:set>
                                    <p:animEffect filter="fade" transition="in">
                                      <p:cBhvr>
                                        <p:cTn dur="1000"/>
                                        <p:tgtEl>
                                          <p:spTgt spid="16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1000"/>
                                        <p:tgtEl>
                                          <p:spTgt spid="161"/>
                                        </p:tgtEl>
                                      </p:cBhvr>
                                    </p:animEffect>
                                  </p:childTnLst>
                                </p:cTn>
                              </p:par>
                              <p:par>
                                <p:cTn fill="hold" nodeType="withEffect" presetClass="entr" presetID="10" presetSubtype="0">
                                  <p:stCondLst>
                                    <p:cond delay="0"/>
                                  </p:stCondLst>
                                  <p:childTnLst>
                                    <p:set>
                                      <p:cBhvr>
                                        <p:cTn dur="1" fill="hold">
                                          <p:stCondLst>
                                            <p:cond delay="0"/>
                                          </p:stCondLst>
                                        </p:cTn>
                                        <p:tgtEl>
                                          <p:spTgt spid="170"/>
                                        </p:tgtEl>
                                        <p:attrNameLst>
                                          <p:attrName>style.visibility</p:attrName>
                                        </p:attrNameLst>
                                      </p:cBhvr>
                                      <p:to>
                                        <p:strVal val="visible"/>
                                      </p:to>
                                    </p:set>
                                    <p:animEffect filter="fade" transition="in">
                                      <p:cBhvr>
                                        <p:cTn dur="1000"/>
                                        <p:tgtEl>
                                          <p:spTgt spid="1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2"/>
                                        </p:tgtEl>
                                        <p:attrNameLst>
                                          <p:attrName>style.visibility</p:attrName>
                                        </p:attrNameLst>
                                      </p:cBhvr>
                                      <p:to>
                                        <p:strVal val="visible"/>
                                      </p:to>
                                    </p:set>
                                    <p:animEffect filter="fade" transition="in">
                                      <p:cBhvr>
                                        <p:cTn dur="1000"/>
                                        <p:tgtEl>
                                          <p:spTgt spid="172"/>
                                        </p:tgtEl>
                                      </p:cBhvr>
                                    </p:animEffect>
                                  </p:childTnLst>
                                </p:cTn>
                              </p:par>
                              <p:par>
                                <p:cTn fill="hold" nodeType="withEffect" presetClass="entr" presetID="10" presetSubtype="0">
                                  <p:stCondLst>
                                    <p:cond delay="0"/>
                                  </p:stCondLst>
                                  <p:childTnLst>
                                    <p:set>
                                      <p:cBhvr>
                                        <p:cTn dur="1" fill="hold">
                                          <p:stCondLst>
                                            <p:cond delay="0"/>
                                          </p:stCondLst>
                                        </p:cTn>
                                        <p:tgtEl>
                                          <p:spTgt spid="171"/>
                                        </p:tgtEl>
                                        <p:attrNameLst>
                                          <p:attrName>style.visibility</p:attrName>
                                        </p:attrNameLst>
                                      </p:cBhvr>
                                      <p:to>
                                        <p:strVal val="visible"/>
                                      </p:to>
                                    </p:set>
                                    <p:animEffect filter="fade" transition="in">
                                      <p:cBhvr>
                                        <p:cTn dur="1000"/>
                                        <p:tgtEl>
                                          <p:spTgt spid="17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7"/>
          <p:cNvSpPr/>
          <p:nvPr/>
        </p:nvSpPr>
        <p:spPr>
          <a:xfrm>
            <a:off x="4356105" y="2329096"/>
            <a:ext cx="2016600" cy="631500"/>
          </a:xfrm>
          <a:prstGeom prst="rect">
            <a:avLst/>
          </a:prstGeom>
          <a:noFill/>
          <a:ln cap="flat" cmpd="sng" w="76200">
            <a:solidFill>
              <a:srgbClr val="A61C00"/>
            </a:solidFill>
            <a:prstDash val="solid"/>
            <a:round/>
            <a:headEnd len="sm" w="sm" type="none"/>
            <a:tailEnd len="sm" w="sm" type="none"/>
          </a:ln>
        </p:spPr>
        <p:txBody>
          <a:bodyPr anchorCtr="0" anchor="ctr" bIns="34025" lIns="68050" spcFirstLastPara="1" rIns="34025" wrap="square" tIns="34025">
            <a:noAutofit/>
          </a:bodyPr>
          <a:lstStyle/>
          <a:p>
            <a:pPr indent="-241300" lvl="0" marL="266700" marR="0" rtl="0" algn="l">
              <a:spcBef>
                <a:spcPts val="0"/>
              </a:spcBef>
              <a:spcAft>
                <a:spcPts val="0"/>
              </a:spcAft>
              <a:buSzPts val="1200"/>
              <a:buFont typeface="Calibri"/>
              <a:buChar char="●"/>
            </a:pPr>
            <a:r>
              <a:rPr b="0" i="0" lang="en" sz="1200" u="none" cap="none" strike="noStrike">
                <a:solidFill>
                  <a:srgbClr val="000000"/>
                </a:solidFill>
                <a:latin typeface="Calibri"/>
                <a:ea typeface="Calibri"/>
                <a:cs typeface="Calibri"/>
                <a:sym typeface="Calibri"/>
              </a:rPr>
              <a:t>Create</a:t>
            </a:r>
            <a:r>
              <a:rPr lang="en" sz="1200">
                <a:latin typeface="Calibri"/>
                <a:ea typeface="Calibri"/>
                <a:cs typeface="Calibri"/>
                <a:sym typeface="Calibri"/>
              </a:rPr>
              <a:t> digital heritage items within the cultural protocol</a:t>
            </a:r>
            <a:endParaRPr b="0" i="0" sz="1200" u="none" cap="none" strike="noStrike">
              <a:solidFill>
                <a:schemeClr val="dk1"/>
              </a:solidFill>
              <a:latin typeface="Calibri"/>
              <a:ea typeface="Calibri"/>
              <a:cs typeface="Calibri"/>
              <a:sym typeface="Calibri"/>
            </a:endParaRPr>
          </a:p>
        </p:txBody>
      </p:sp>
      <p:sp>
        <p:nvSpPr>
          <p:cNvPr id="179" name="Google Shape;179;p17"/>
          <p:cNvSpPr/>
          <p:nvPr/>
        </p:nvSpPr>
        <p:spPr>
          <a:xfrm>
            <a:off x="4358891" y="1276405"/>
            <a:ext cx="2016600" cy="991800"/>
          </a:xfrm>
          <a:prstGeom prst="rect">
            <a:avLst/>
          </a:prstGeom>
          <a:noFill/>
          <a:ln cap="flat" cmpd="sng" w="76200">
            <a:solidFill>
              <a:srgbClr val="5B0F00"/>
            </a:solidFill>
            <a:prstDash val="solid"/>
            <a:round/>
            <a:headEnd len="sm" w="sm" type="none"/>
            <a:tailEnd len="sm" w="sm" type="none"/>
          </a:ln>
        </p:spPr>
        <p:txBody>
          <a:bodyPr anchorCtr="0" anchor="ctr" bIns="34025" lIns="68050" spcFirstLastPara="1" rIns="34025" wrap="square" tIns="34025">
            <a:noAutofit/>
          </a:bodyPr>
          <a:lstStyle/>
          <a:p>
            <a:pPr indent="-241300" lvl="0" marL="266700" marR="0" rtl="0" algn="l">
              <a:spcBef>
                <a:spcPts val="0"/>
              </a:spcBef>
              <a:spcAft>
                <a:spcPts val="0"/>
              </a:spcAft>
              <a:buSzPts val="1200"/>
              <a:buFont typeface="Calibri"/>
              <a:buChar char="●"/>
            </a:pPr>
            <a:r>
              <a:rPr lang="en" sz="1200">
                <a:latin typeface="Calibri"/>
                <a:ea typeface="Calibri"/>
                <a:cs typeface="Calibri"/>
                <a:sym typeface="Calibri"/>
              </a:rPr>
              <a:t>Manage roles within the cultural protocol</a:t>
            </a:r>
            <a:endParaRPr sz="1200">
              <a:latin typeface="Calibri"/>
              <a:ea typeface="Calibri"/>
              <a:cs typeface="Calibri"/>
              <a:sym typeface="Calibri"/>
            </a:endParaRPr>
          </a:p>
          <a:p>
            <a:pPr indent="-241300" lvl="0" marL="266700" marR="0" rtl="0" algn="l">
              <a:spcBef>
                <a:spcPts val="0"/>
              </a:spcBef>
              <a:spcAft>
                <a:spcPts val="0"/>
              </a:spcAft>
              <a:buSzPts val="1200"/>
              <a:buFont typeface="Calibri"/>
              <a:buChar char="●"/>
            </a:pPr>
            <a:r>
              <a:rPr lang="en" sz="1200">
                <a:latin typeface="Calibri"/>
                <a:ea typeface="Calibri"/>
                <a:cs typeface="Calibri"/>
                <a:sym typeface="Calibri"/>
              </a:rPr>
              <a:t>Manage digital heritage items within the cultural protocol</a:t>
            </a:r>
            <a:endParaRPr sz="1200">
              <a:latin typeface="Calibri"/>
              <a:ea typeface="Calibri"/>
              <a:cs typeface="Calibri"/>
              <a:sym typeface="Calibri"/>
            </a:endParaRPr>
          </a:p>
        </p:txBody>
      </p:sp>
      <p:sp>
        <p:nvSpPr>
          <p:cNvPr id="180" name="Google Shape;180;p17"/>
          <p:cNvSpPr/>
          <p:nvPr/>
        </p:nvSpPr>
        <p:spPr>
          <a:xfrm>
            <a:off x="114431" y="1276404"/>
            <a:ext cx="2510700" cy="692100"/>
          </a:xfrm>
          <a:prstGeom prst="rect">
            <a:avLst/>
          </a:prstGeom>
          <a:solidFill>
            <a:srgbClr val="073763"/>
          </a:solidFill>
          <a:ln cap="flat" cmpd="sng" w="76200">
            <a:solidFill>
              <a:srgbClr val="073763"/>
            </a:solidFill>
            <a:prstDash val="solid"/>
            <a:round/>
            <a:headEnd len="sm" w="sm" type="none"/>
            <a:tailEnd len="sm" w="sm" type="none"/>
          </a:ln>
        </p:spPr>
        <p:txBody>
          <a:bodyPr anchorCtr="0" anchor="ctr" bIns="37825" lIns="37825" spcFirstLastPara="1" rIns="37825" wrap="square" tIns="37825">
            <a:noAutofit/>
          </a:bodyPr>
          <a:lstStyle/>
          <a:p>
            <a:pPr indent="0" lvl="0" marL="0" marR="0" rtl="0" algn="ctr">
              <a:spcBef>
                <a:spcPts val="0"/>
              </a:spcBef>
              <a:spcAft>
                <a:spcPts val="0"/>
              </a:spcAft>
              <a:buNone/>
            </a:pPr>
            <a:r>
              <a:rPr i="0" lang="en" sz="1800" u="none" cap="none" strike="noStrike">
                <a:solidFill>
                  <a:srgbClr val="FFFFFF"/>
                </a:solidFill>
                <a:latin typeface="Calibri"/>
                <a:ea typeface="Calibri"/>
                <a:cs typeface="Calibri"/>
                <a:sym typeface="Calibri"/>
              </a:rPr>
              <a:t>Community</a:t>
            </a:r>
            <a:endParaRPr sz="1800">
              <a:solidFill>
                <a:srgbClr val="FFFFFF"/>
              </a:solidFill>
              <a:latin typeface="Calibri"/>
              <a:ea typeface="Calibri"/>
              <a:cs typeface="Calibri"/>
              <a:sym typeface="Calibri"/>
            </a:endParaRPr>
          </a:p>
          <a:p>
            <a:pPr indent="0" lvl="0" marL="0" marR="0" rtl="0" algn="ctr">
              <a:spcBef>
                <a:spcPts val="0"/>
              </a:spcBef>
              <a:spcAft>
                <a:spcPts val="0"/>
              </a:spcAft>
              <a:buNone/>
            </a:pPr>
            <a:r>
              <a:rPr i="0" lang="en" sz="1800" u="none" cap="none" strike="noStrike">
                <a:solidFill>
                  <a:srgbClr val="FFFFFF"/>
                </a:solidFill>
                <a:latin typeface="Calibri"/>
                <a:ea typeface="Calibri"/>
                <a:cs typeface="Calibri"/>
                <a:sym typeface="Calibri"/>
              </a:rPr>
              <a:t>Manager</a:t>
            </a:r>
            <a:endParaRPr i="0" sz="1800" u="none" cap="none" strike="noStrike">
              <a:solidFill>
                <a:srgbClr val="FFFFFF"/>
              </a:solidFill>
              <a:latin typeface="Calibri"/>
              <a:ea typeface="Calibri"/>
              <a:cs typeface="Calibri"/>
              <a:sym typeface="Calibri"/>
            </a:endParaRPr>
          </a:p>
        </p:txBody>
      </p:sp>
      <p:sp>
        <p:nvSpPr>
          <p:cNvPr id="181" name="Google Shape;181;p17"/>
          <p:cNvSpPr/>
          <p:nvPr/>
        </p:nvSpPr>
        <p:spPr>
          <a:xfrm>
            <a:off x="4358800" y="3020625"/>
            <a:ext cx="2016600" cy="1294800"/>
          </a:xfrm>
          <a:prstGeom prst="rect">
            <a:avLst/>
          </a:prstGeom>
          <a:noFill/>
          <a:ln cap="flat" cmpd="sng" w="76200">
            <a:solidFill>
              <a:srgbClr val="CC4125"/>
            </a:solidFill>
            <a:prstDash val="solid"/>
            <a:round/>
            <a:headEnd len="sm" w="sm" type="none"/>
            <a:tailEnd len="sm" w="sm" type="none"/>
          </a:ln>
        </p:spPr>
        <p:txBody>
          <a:bodyPr anchorCtr="0" anchor="ctr" bIns="34025" lIns="68050" spcFirstLastPara="1" rIns="34025" wrap="square" tIns="34025">
            <a:noAutofit/>
          </a:bodyPr>
          <a:lstStyle/>
          <a:p>
            <a:pPr indent="-254000" lvl="0" marL="342900" marR="0" rtl="0" algn="l">
              <a:spcBef>
                <a:spcPts val="0"/>
              </a:spcBef>
              <a:spcAft>
                <a:spcPts val="0"/>
              </a:spcAft>
              <a:buSzPts val="1200"/>
              <a:buFont typeface="Calibri"/>
              <a:buChar char="●"/>
            </a:pPr>
            <a:r>
              <a:rPr lang="en" sz="1200">
                <a:latin typeface="Calibri"/>
                <a:ea typeface="Calibri"/>
                <a:cs typeface="Calibri"/>
                <a:sym typeface="Calibri"/>
              </a:rPr>
              <a:t>View and comment on digital heritage items within the cultural protocol</a:t>
            </a:r>
            <a:endParaRPr sz="1200">
              <a:latin typeface="Calibri"/>
              <a:ea typeface="Calibri"/>
              <a:cs typeface="Calibri"/>
              <a:sym typeface="Calibri"/>
            </a:endParaRPr>
          </a:p>
          <a:p>
            <a:pPr indent="-254000" lvl="0" marL="342900" marR="0" rtl="0" algn="l">
              <a:spcBef>
                <a:spcPts val="0"/>
              </a:spcBef>
              <a:spcAft>
                <a:spcPts val="0"/>
              </a:spcAft>
              <a:buSzPts val="1200"/>
              <a:buFont typeface="Calibri"/>
              <a:buChar char="●"/>
            </a:pPr>
            <a:r>
              <a:rPr lang="en" sz="1200">
                <a:latin typeface="Calibri"/>
                <a:ea typeface="Calibri"/>
                <a:cs typeface="Calibri"/>
                <a:sym typeface="Calibri"/>
              </a:rPr>
              <a:t>View dictionary words within the cultural protocol</a:t>
            </a:r>
            <a:endParaRPr sz="1200">
              <a:latin typeface="Calibri"/>
              <a:ea typeface="Calibri"/>
              <a:cs typeface="Calibri"/>
              <a:sym typeface="Calibri"/>
            </a:endParaRPr>
          </a:p>
        </p:txBody>
      </p:sp>
      <p:sp>
        <p:nvSpPr>
          <p:cNvPr id="182" name="Google Shape;182;p17"/>
          <p:cNvSpPr/>
          <p:nvPr/>
        </p:nvSpPr>
        <p:spPr>
          <a:xfrm>
            <a:off x="114431" y="3020637"/>
            <a:ext cx="2510700" cy="663600"/>
          </a:xfrm>
          <a:prstGeom prst="rect">
            <a:avLst/>
          </a:prstGeom>
          <a:solidFill>
            <a:srgbClr val="0B5394"/>
          </a:solidFill>
          <a:ln cap="flat" cmpd="sng" w="76200">
            <a:solidFill>
              <a:srgbClr val="0B5394"/>
            </a:solidFill>
            <a:prstDash val="solid"/>
            <a:round/>
            <a:headEnd len="sm" w="sm" type="none"/>
            <a:tailEnd len="sm" w="sm" type="none"/>
          </a:ln>
        </p:spPr>
        <p:txBody>
          <a:bodyPr anchorCtr="0" anchor="ctr" bIns="37825" lIns="37825" spcFirstLastPara="1" rIns="37825" wrap="square" tIns="37825">
            <a:noAutofit/>
          </a:bodyPr>
          <a:lstStyle/>
          <a:p>
            <a:pPr indent="0" lvl="0" marL="0" marR="0" rtl="0" algn="ctr">
              <a:spcBef>
                <a:spcPts val="0"/>
              </a:spcBef>
              <a:spcAft>
                <a:spcPts val="0"/>
              </a:spcAft>
              <a:buNone/>
            </a:pPr>
            <a:r>
              <a:rPr i="0" lang="en" sz="1800" u="none" cap="none" strike="noStrike">
                <a:solidFill>
                  <a:schemeClr val="lt1"/>
                </a:solidFill>
                <a:latin typeface="Calibri"/>
                <a:ea typeface="Calibri"/>
                <a:cs typeface="Calibri"/>
                <a:sym typeface="Calibri"/>
              </a:rPr>
              <a:t>Community</a:t>
            </a:r>
            <a:endParaRPr sz="1800">
              <a:solidFill>
                <a:schemeClr val="lt1"/>
              </a:solidFill>
              <a:latin typeface="Calibri"/>
              <a:ea typeface="Calibri"/>
              <a:cs typeface="Calibri"/>
              <a:sym typeface="Calibri"/>
            </a:endParaRPr>
          </a:p>
          <a:p>
            <a:pPr indent="0" lvl="0" marL="0" marR="0" rtl="0" algn="ctr">
              <a:spcBef>
                <a:spcPts val="0"/>
              </a:spcBef>
              <a:spcAft>
                <a:spcPts val="0"/>
              </a:spcAft>
              <a:buNone/>
            </a:pPr>
            <a:r>
              <a:rPr i="0" lang="en" sz="1800" u="none" cap="none" strike="noStrike">
                <a:solidFill>
                  <a:schemeClr val="lt1"/>
                </a:solidFill>
                <a:latin typeface="Calibri"/>
                <a:ea typeface="Calibri"/>
                <a:cs typeface="Calibri"/>
                <a:sym typeface="Calibri"/>
              </a:rPr>
              <a:t>Member</a:t>
            </a:r>
            <a:endParaRPr i="0" sz="1800" u="none" cap="none" strike="noStrike">
              <a:solidFill>
                <a:schemeClr val="lt1"/>
              </a:solidFill>
              <a:latin typeface="Calibri"/>
              <a:ea typeface="Calibri"/>
              <a:cs typeface="Calibri"/>
              <a:sym typeface="Calibri"/>
            </a:endParaRPr>
          </a:p>
        </p:txBody>
      </p:sp>
      <p:sp>
        <p:nvSpPr>
          <p:cNvPr id="183" name="Google Shape;183;p17"/>
          <p:cNvSpPr/>
          <p:nvPr/>
        </p:nvSpPr>
        <p:spPr>
          <a:xfrm>
            <a:off x="2771479" y="2328932"/>
            <a:ext cx="1584600" cy="631500"/>
          </a:xfrm>
          <a:prstGeom prst="rect">
            <a:avLst/>
          </a:prstGeom>
          <a:solidFill>
            <a:srgbClr val="A61C00"/>
          </a:solidFill>
          <a:ln cap="flat" cmpd="sng" w="76200">
            <a:solidFill>
              <a:srgbClr val="A61C00"/>
            </a:solidFill>
            <a:prstDash val="solid"/>
            <a:round/>
            <a:headEnd len="sm" w="sm" type="none"/>
            <a:tailEnd len="sm" w="sm" type="none"/>
          </a:ln>
        </p:spPr>
        <p:txBody>
          <a:bodyPr anchorCtr="0" anchor="ctr" bIns="37825" lIns="37825" spcFirstLastPara="1" rIns="37825" wrap="square" tIns="37825">
            <a:noAutofit/>
          </a:bodyPr>
          <a:lstStyle/>
          <a:p>
            <a:pPr indent="0" lvl="0" marL="0" marR="0" rtl="0" algn="ctr">
              <a:spcBef>
                <a:spcPts val="0"/>
              </a:spcBef>
              <a:spcAft>
                <a:spcPts val="0"/>
              </a:spcAft>
              <a:buNone/>
            </a:pPr>
            <a:r>
              <a:rPr i="0" lang="en" sz="1800" u="none" cap="none" strike="noStrike">
                <a:solidFill>
                  <a:schemeClr val="lt1"/>
                </a:solidFill>
                <a:latin typeface="Calibri"/>
                <a:ea typeface="Calibri"/>
                <a:cs typeface="Calibri"/>
                <a:sym typeface="Calibri"/>
              </a:rPr>
              <a:t>Contributor</a:t>
            </a:r>
            <a:endParaRPr sz="1800">
              <a:solidFill>
                <a:schemeClr val="lt1"/>
              </a:solidFill>
              <a:latin typeface="Calibri"/>
              <a:ea typeface="Calibri"/>
              <a:cs typeface="Calibri"/>
              <a:sym typeface="Calibri"/>
            </a:endParaRPr>
          </a:p>
        </p:txBody>
      </p:sp>
      <p:sp>
        <p:nvSpPr>
          <p:cNvPr id="184" name="Google Shape;184;p17"/>
          <p:cNvSpPr/>
          <p:nvPr/>
        </p:nvSpPr>
        <p:spPr>
          <a:xfrm>
            <a:off x="2774227" y="1276405"/>
            <a:ext cx="1584600" cy="991800"/>
          </a:xfrm>
          <a:prstGeom prst="rect">
            <a:avLst/>
          </a:prstGeom>
          <a:solidFill>
            <a:srgbClr val="5B0F00"/>
          </a:solidFill>
          <a:ln cap="flat" cmpd="sng" w="76200">
            <a:solidFill>
              <a:srgbClr val="5B0F00"/>
            </a:solidFill>
            <a:prstDash val="solid"/>
            <a:round/>
            <a:headEnd len="sm" w="sm" type="none"/>
            <a:tailEnd len="sm" w="sm" type="none"/>
          </a:ln>
        </p:spPr>
        <p:txBody>
          <a:bodyPr anchorCtr="0" anchor="ctr" bIns="37825" lIns="37825" spcFirstLastPara="1" rIns="37825" wrap="square" tIns="37825">
            <a:noAutofit/>
          </a:bodyPr>
          <a:lstStyle/>
          <a:p>
            <a:pPr indent="0" lvl="0" marL="0" marR="0" rtl="0" algn="ctr">
              <a:spcBef>
                <a:spcPts val="0"/>
              </a:spcBef>
              <a:spcAft>
                <a:spcPts val="0"/>
              </a:spcAft>
              <a:buNone/>
            </a:pPr>
            <a:r>
              <a:rPr b="0" i="0" lang="en" sz="1800" u="none" cap="none" strike="noStrike">
                <a:solidFill>
                  <a:schemeClr val="lt1"/>
                </a:solidFill>
                <a:latin typeface="Calibri"/>
                <a:ea typeface="Calibri"/>
                <a:cs typeface="Calibri"/>
                <a:sym typeface="Calibri"/>
              </a:rPr>
              <a:t>Protocol</a:t>
            </a:r>
            <a:endParaRPr sz="1800">
              <a:solidFill>
                <a:schemeClr val="lt1"/>
              </a:solidFill>
            </a:endParaRPr>
          </a:p>
          <a:p>
            <a:pPr indent="0" lvl="0" marL="0" marR="0" rtl="0" algn="ctr">
              <a:spcBef>
                <a:spcPts val="0"/>
              </a:spcBef>
              <a:spcAft>
                <a:spcPts val="0"/>
              </a:spcAft>
              <a:buNone/>
            </a:pPr>
            <a:r>
              <a:rPr b="0" i="0" lang="en" sz="1800" u="none" cap="none" strike="noStrike">
                <a:solidFill>
                  <a:schemeClr val="lt1"/>
                </a:solidFill>
                <a:latin typeface="Calibri"/>
                <a:ea typeface="Calibri"/>
                <a:cs typeface="Calibri"/>
                <a:sym typeface="Calibri"/>
              </a:rPr>
              <a:t>Steward</a:t>
            </a:r>
            <a:endParaRPr b="0" i="0" sz="1800" u="none" cap="none" strike="noStrike">
              <a:solidFill>
                <a:schemeClr val="lt1"/>
              </a:solidFill>
              <a:latin typeface="Calibri"/>
              <a:ea typeface="Calibri"/>
              <a:cs typeface="Calibri"/>
              <a:sym typeface="Calibri"/>
            </a:endParaRPr>
          </a:p>
        </p:txBody>
      </p:sp>
      <p:sp>
        <p:nvSpPr>
          <p:cNvPr id="185" name="Google Shape;185;p17"/>
          <p:cNvSpPr/>
          <p:nvPr/>
        </p:nvSpPr>
        <p:spPr>
          <a:xfrm>
            <a:off x="114262" y="736560"/>
            <a:ext cx="2510700" cy="463500"/>
          </a:xfrm>
          <a:prstGeom prst="rect">
            <a:avLst/>
          </a:prstGeom>
          <a:solidFill>
            <a:srgbClr val="031221"/>
          </a:solidFill>
          <a:ln cap="flat" cmpd="sng" w="76200">
            <a:solidFill>
              <a:srgbClr val="031221"/>
            </a:solidFill>
            <a:prstDash val="solid"/>
            <a:round/>
            <a:headEnd len="sm" w="sm" type="none"/>
            <a:tailEnd len="sm" w="sm" type="none"/>
          </a:ln>
        </p:spPr>
        <p:txBody>
          <a:bodyPr anchorCtr="0" anchor="ctr" bIns="34025" lIns="68050" spcFirstLastPara="1" rIns="68050" wrap="square" tIns="34025">
            <a:noAutofit/>
          </a:bodyPr>
          <a:lstStyle/>
          <a:p>
            <a:pPr indent="0" lvl="0" marL="0" marR="0" rtl="0" algn="ctr">
              <a:spcBef>
                <a:spcPts val="0"/>
              </a:spcBef>
              <a:spcAft>
                <a:spcPts val="0"/>
              </a:spcAft>
              <a:buNone/>
            </a:pPr>
            <a:r>
              <a:rPr b="1" i="0" lang="en" sz="1800" u="none" cap="none" strike="noStrike">
                <a:solidFill>
                  <a:schemeClr val="lt1"/>
                </a:solidFill>
                <a:latin typeface="Calibri"/>
                <a:ea typeface="Calibri"/>
                <a:cs typeface="Calibri"/>
                <a:sym typeface="Calibri"/>
              </a:rPr>
              <a:t>Communities</a:t>
            </a:r>
            <a:endParaRPr b="1" i="0" sz="1800" u="none" cap="none" strike="noStrike">
              <a:solidFill>
                <a:schemeClr val="lt1"/>
              </a:solidFill>
              <a:latin typeface="Calibri"/>
              <a:ea typeface="Calibri"/>
              <a:cs typeface="Calibri"/>
              <a:sym typeface="Calibri"/>
            </a:endParaRPr>
          </a:p>
        </p:txBody>
      </p:sp>
      <p:sp>
        <p:nvSpPr>
          <p:cNvPr id="186" name="Google Shape;186;p17"/>
          <p:cNvSpPr/>
          <p:nvPr/>
        </p:nvSpPr>
        <p:spPr>
          <a:xfrm>
            <a:off x="2771418" y="736561"/>
            <a:ext cx="3601200" cy="463500"/>
          </a:xfrm>
          <a:prstGeom prst="rect">
            <a:avLst/>
          </a:prstGeom>
          <a:solidFill>
            <a:srgbClr val="2B0000"/>
          </a:solidFill>
          <a:ln cap="flat" cmpd="sng" w="76200">
            <a:solidFill>
              <a:srgbClr val="2B0000"/>
            </a:solidFill>
            <a:prstDash val="solid"/>
            <a:round/>
            <a:headEnd len="sm" w="sm" type="none"/>
            <a:tailEnd len="sm" w="sm" type="none"/>
          </a:ln>
        </p:spPr>
        <p:txBody>
          <a:bodyPr anchorCtr="0" anchor="ctr" bIns="34025" lIns="68050" spcFirstLastPara="1" rIns="68050" wrap="square" tIns="34025">
            <a:noAutofit/>
          </a:bodyPr>
          <a:lstStyle/>
          <a:p>
            <a:pPr indent="0" lvl="0" marL="0" marR="0" rtl="0" algn="ctr">
              <a:spcBef>
                <a:spcPts val="0"/>
              </a:spcBef>
              <a:spcAft>
                <a:spcPts val="0"/>
              </a:spcAft>
              <a:buNone/>
            </a:pPr>
            <a:r>
              <a:rPr b="1" i="0" lang="en" sz="1800" u="none" cap="none" strike="noStrike">
                <a:solidFill>
                  <a:schemeClr val="lt1"/>
                </a:solidFill>
                <a:latin typeface="Calibri"/>
                <a:ea typeface="Calibri"/>
                <a:cs typeface="Calibri"/>
                <a:sym typeface="Calibri"/>
              </a:rPr>
              <a:t>Cultural Protocols</a:t>
            </a:r>
            <a:endParaRPr b="1" i="0" sz="1800" u="none" cap="none" strike="noStrike">
              <a:solidFill>
                <a:schemeClr val="lt1"/>
              </a:solidFill>
              <a:latin typeface="Calibri"/>
              <a:ea typeface="Calibri"/>
              <a:cs typeface="Calibri"/>
              <a:sym typeface="Calibri"/>
            </a:endParaRPr>
          </a:p>
        </p:txBody>
      </p:sp>
      <p:sp>
        <p:nvSpPr>
          <p:cNvPr id="187" name="Google Shape;187;p17"/>
          <p:cNvSpPr/>
          <p:nvPr/>
        </p:nvSpPr>
        <p:spPr>
          <a:xfrm>
            <a:off x="114413" y="1968560"/>
            <a:ext cx="2510700" cy="991800"/>
          </a:xfrm>
          <a:prstGeom prst="rect">
            <a:avLst/>
          </a:prstGeom>
          <a:noFill/>
          <a:ln cap="flat" cmpd="sng" w="76200">
            <a:solidFill>
              <a:srgbClr val="073763"/>
            </a:solidFill>
            <a:prstDash val="solid"/>
            <a:round/>
            <a:headEnd len="sm" w="sm" type="none"/>
            <a:tailEnd len="sm" w="sm" type="none"/>
          </a:ln>
        </p:spPr>
        <p:txBody>
          <a:bodyPr anchorCtr="0" anchor="ctr" bIns="34025" lIns="68050" spcFirstLastPara="1" rIns="34025" wrap="square" tIns="34025">
            <a:noAutofit/>
          </a:bodyPr>
          <a:lstStyle/>
          <a:p>
            <a:pPr indent="-241300" lvl="0" marL="266700" marR="0" rtl="0" algn="l">
              <a:spcBef>
                <a:spcPts val="0"/>
              </a:spcBef>
              <a:spcAft>
                <a:spcPts val="0"/>
              </a:spcAft>
              <a:buSzPts val="1200"/>
              <a:buFont typeface="Calibri"/>
              <a:buChar char="●"/>
            </a:pPr>
            <a:r>
              <a:rPr lang="en" sz="1200">
                <a:latin typeface="Calibri"/>
                <a:ea typeface="Calibri"/>
                <a:cs typeface="Calibri"/>
                <a:sym typeface="Calibri"/>
              </a:rPr>
              <a:t>Manage roles within the community</a:t>
            </a:r>
            <a:endParaRPr sz="1200">
              <a:latin typeface="Calibri"/>
              <a:ea typeface="Calibri"/>
              <a:cs typeface="Calibri"/>
              <a:sym typeface="Calibri"/>
            </a:endParaRPr>
          </a:p>
          <a:p>
            <a:pPr indent="-241300" lvl="0" marL="266700" marR="0" rtl="0" algn="l">
              <a:spcBef>
                <a:spcPts val="0"/>
              </a:spcBef>
              <a:spcAft>
                <a:spcPts val="0"/>
              </a:spcAft>
              <a:buSzPts val="1200"/>
              <a:buFont typeface="Calibri"/>
              <a:buChar char="●"/>
            </a:pPr>
            <a:r>
              <a:rPr lang="en" sz="1200">
                <a:latin typeface="Calibri"/>
                <a:ea typeface="Calibri"/>
                <a:cs typeface="Calibri"/>
                <a:sym typeface="Calibri"/>
              </a:rPr>
              <a:t>Create cultural protocols within the community</a:t>
            </a:r>
            <a:endParaRPr sz="1200">
              <a:latin typeface="Calibri"/>
              <a:ea typeface="Calibri"/>
              <a:cs typeface="Calibri"/>
              <a:sym typeface="Calibri"/>
            </a:endParaRPr>
          </a:p>
          <a:p>
            <a:pPr indent="-241300" lvl="0" marL="266700" marR="0" rtl="0" algn="l">
              <a:spcBef>
                <a:spcPts val="0"/>
              </a:spcBef>
              <a:spcAft>
                <a:spcPts val="0"/>
              </a:spcAft>
              <a:buSzPts val="1200"/>
              <a:buFont typeface="Calibri"/>
              <a:buChar char="●"/>
            </a:pPr>
            <a:r>
              <a:rPr lang="en" sz="1200">
                <a:latin typeface="Calibri"/>
                <a:ea typeface="Calibri"/>
                <a:cs typeface="Calibri"/>
                <a:sym typeface="Calibri"/>
              </a:rPr>
              <a:t>Edit the community page</a:t>
            </a:r>
            <a:endParaRPr sz="1200">
              <a:latin typeface="Calibri"/>
              <a:ea typeface="Calibri"/>
              <a:cs typeface="Calibri"/>
              <a:sym typeface="Calibri"/>
            </a:endParaRPr>
          </a:p>
        </p:txBody>
      </p:sp>
      <p:sp>
        <p:nvSpPr>
          <p:cNvPr id="188" name="Google Shape;188;p17"/>
          <p:cNvSpPr/>
          <p:nvPr/>
        </p:nvSpPr>
        <p:spPr>
          <a:xfrm>
            <a:off x="114421" y="3684273"/>
            <a:ext cx="2510700" cy="631500"/>
          </a:xfrm>
          <a:prstGeom prst="rect">
            <a:avLst/>
          </a:prstGeom>
          <a:noFill/>
          <a:ln cap="flat" cmpd="sng" w="76200">
            <a:solidFill>
              <a:srgbClr val="0B5394"/>
            </a:solidFill>
            <a:prstDash val="solid"/>
            <a:round/>
            <a:headEnd len="sm" w="sm" type="none"/>
            <a:tailEnd len="sm" w="sm" type="none"/>
          </a:ln>
        </p:spPr>
        <p:txBody>
          <a:bodyPr anchorCtr="0" anchor="ctr" bIns="34025" lIns="68050" spcFirstLastPara="1" rIns="34025" wrap="square" tIns="34025">
            <a:noAutofit/>
          </a:bodyPr>
          <a:lstStyle/>
          <a:p>
            <a:pPr indent="-241300" lvl="0" marL="266700" marR="0" rtl="0" algn="l">
              <a:spcBef>
                <a:spcPts val="0"/>
              </a:spcBef>
              <a:spcAft>
                <a:spcPts val="0"/>
              </a:spcAft>
              <a:buSzPts val="1200"/>
              <a:buFont typeface="Calibri"/>
              <a:buChar char="●"/>
            </a:pPr>
            <a:r>
              <a:rPr lang="en" sz="1200">
                <a:latin typeface="Calibri"/>
                <a:ea typeface="Calibri"/>
                <a:cs typeface="Calibri"/>
                <a:sym typeface="Calibri"/>
              </a:rPr>
              <a:t>Can be enrolled in appropriate cultural protocols within the community</a:t>
            </a:r>
            <a:endParaRPr sz="1200">
              <a:latin typeface="Calibri"/>
              <a:ea typeface="Calibri"/>
              <a:cs typeface="Calibri"/>
              <a:sym typeface="Calibri"/>
            </a:endParaRPr>
          </a:p>
        </p:txBody>
      </p:sp>
      <p:sp>
        <p:nvSpPr>
          <p:cNvPr id="189" name="Google Shape;189;p17"/>
          <p:cNvSpPr/>
          <p:nvPr/>
        </p:nvSpPr>
        <p:spPr>
          <a:xfrm>
            <a:off x="6518850" y="1276400"/>
            <a:ext cx="2510700" cy="692100"/>
          </a:xfrm>
          <a:prstGeom prst="rect">
            <a:avLst/>
          </a:prstGeom>
          <a:solidFill>
            <a:srgbClr val="274E13"/>
          </a:solidFill>
          <a:ln cap="flat" cmpd="sng" w="76200">
            <a:solidFill>
              <a:srgbClr val="274E13"/>
            </a:solidFill>
            <a:prstDash val="solid"/>
            <a:round/>
            <a:headEnd len="sm" w="sm" type="none"/>
            <a:tailEnd len="sm" w="sm" type="none"/>
          </a:ln>
        </p:spPr>
        <p:txBody>
          <a:bodyPr anchorCtr="0" anchor="ctr" bIns="37825" lIns="37825" spcFirstLastPara="1" rIns="37825" wrap="square" tIns="37825">
            <a:noAutofit/>
          </a:bodyPr>
          <a:lstStyle/>
          <a:p>
            <a:pPr indent="0" lvl="0" marL="0" marR="0" rtl="0" algn="ctr">
              <a:spcBef>
                <a:spcPts val="0"/>
              </a:spcBef>
              <a:spcAft>
                <a:spcPts val="0"/>
              </a:spcAft>
              <a:buNone/>
            </a:pPr>
            <a:r>
              <a:rPr lang="en" sz="1800">
                <a:solidFill>
                  <a:srgbClr val="FFFFFF"/>
                </a:solidFill>
                <a:latin typeface="Calibri"/>
                <a:ea typeface="Calibri"/>
                <a:cs typeface="Calibri"/>
                <a:sym typeface="Calibri"/>
              </a:rPr>
              <a:t>Language Steward</a:t>
            </a:r>
            <a:endParaRPr b="0" i="0" sz="1800" u="none" cap="none" strike="noStrike">
              <a:solidFill>
                <a:srgbClr val="FFFFFF"/>
              </a:solidFill>
              <a:latin typeface="Calibri"/>
              <a:ea typeface="Calibri"/>
              <a:cs typeface="Calibri"/>
              <a:sym typeface="Calibri"/>
            </a:endParaRPr>
          </a:p>
        </p:txBody>
      </p:sp>
      <p:sp>
        <p:nvSpPr>
          <p:cNvPr id="190" name="Google Shape;190;p17"/>
          <p:cNvSpPr/>
          <p:nvPr/>
        </p:nvSpPr>
        <p:spPr>
          <a:xfrm>
            <a:off x="6518850" y="3020648"/>
            <a:ext cx="2510700" cy="663600"/>
          </a:xfrm>
          <a:prstGeom prst="rect">
            <a:avLst/>
          </a:prstGeom>
          <a:solidFill>
            <a:srgbClr val="38761D"/>
          </a:solidFill>
          <a:ln cap="flat" cmpd="sng" w="76200">
            <a:solidFill>
              <a:srgbClr val="38761D"/>
            </a:solidFill>
            <a:prstDash val="solid"/>
            <a:round/>
            <a:headEnd len="sm" w="sm" type="none"/>
            <a:tailEnd len="sm" w="sm" type="none"/>
          </a:ln>
        </p:spPr>
        <p:txBody>
          <a:bodyPr anchorCtr="0" anchor="ctr" bIns="37825" lIns="37825" spcFirstLastPara="1" rIns="37825" wrap="square" tIns="37825">
            <a:noAutofit/>
          </a:bodyPr>
          <a:lstStyle/>
          <a:p>
            <a:pPr indent="0" lvl="0" marL="0" marR="0" rtl="0" algn="ctr">
              <a:spcBef>
                <a:spcPts val="0"/>
              </a:spcBef>
              <a:spcAft>
                <a:spcPts val="0"/>
              </a:spcAft>
              <a:buNone/>
            </a:pPr>
            <a:r>
              <a:rPr lang="en" sz="1800">
                <a:solidFill>
                  <a:schemeClr val="lt1"/>
                </a:solidFill>
                <a:latin typeface="Calibri"/>
                <a:ea typeface="Calibri"/>
                <a:cs typeface="Calibri"/>
                <a:sym typeface="Calibri"/>
              </a:rPr>
              <a:t>Language Contributor</a:t>
            </a:r>
            <a:endParaRPr b="0" i="0" sz="1800" u="none" cap="none" strike="noStrike">
              <a:solidFill>
                <a:schemeClr val="lt1"/>
              </a:solidFill>
              <a:latin typeface="Calibri"/>
              <a:ea typeface="Calibri"/>
              <a:cs typeface="Calibri"/>
              <a:sym typeface="Calibri"/>
            </a:endParaRPr>
          </a:p>
        </p:txBody>
      </p:sp>
      <p:sp>
        <p:nvSpPr>
          <p:cNvPr id="191" name="Google Shape;191;p17"/>
          <p:cNvSpPr/>
          <p:nvPr/>
        </p:nvSpPr>
        <p:spPr>
          <a:xfrm>
            <a:off x="6518875" y="1968698"/>
            <a:ext cx="2510700" cy="991800"/>
          </a:xfrm>
          <a:prstGeom prst="rect">
            <a:avLst/>
          </a:prstGeom>
          <a:noFill/>
          <a:ln cap="flat" cmpd="sng" w="76200">
            <a:solidFill>
              <a:srgbClr val="274E13"/>
            </a:solidFill>
            <a:prstDash val="solid"/>
            <a:round/>
            <a:headEnd len="sm" w="sm" type="none"/>
            <a:tailEnd len="sm" w="sm" type="none"/>
          </a:ln>
        </p:spPr>
        <p:txBody>
          <a:bodyPr anchorCtr="0" anchor="ctr" bIns="34025" lIns="68050" spcFirstLastPara="1" rIns="34025" wrap="square" tIns="34025">
            <a:noAutofit/>
          </a:bodyPr>
          <a:lstStyle/>
          <a:p>
            <a:pPr indent="-241300" lvl="0" marL="266700" marR="0" rtl="0" algn="l">
              <a:spcBef>
                <a:spcPts val="0"/>
              </a:spcBef>
              <a:spcAft>
                <a:spcPts val="0"/>
              </a:spcAft>
              <a:buSzPts val="1200"/>
              <a:buFont typeface="Calibri"/>
              <a:buChar char="●"/>
            </a:pPr>
            <a:r>
              <a:rPr lang="en" sz="1200">
                <a:latin typeface="Calibri"/>
                <a:ea typeface="Calibri"/>
                <a:cs typeface="Calibri"/>
                <a:sym typeface="Calibri"/>
              </a:rPr>
              <a:t>Manage roles within the language</a:t>
            </a:r>
            <a:endParaRPr sz="1200">
              <a:latin typeface="Calibri"/>
              <a:ea typeface="Calibri"/>
              <a:cs typeface="Calibri"/>
              <a:sym typeface="Calibri"/>
            </a:endParaRPr>
          </a:p>
          <a:p>
            <a:pPr indent="-241300" lvl="0" marL="266700" marR="0" rtl="0" algn="l">
              <a:spcBef>
                <a:spcPts val="0"/>
              </a:spcBef>
              <a:spcAft>
                <a:spcPts val="0"/>
              </a:spcAft>
              <a:buSzPts val="1200"/>
              <a:buFont typeface="Calibri"/>
              <a:buChar char="●"/>
            </a:pPr>
            <a:r>
              <a:rPr lang="en" sz="1200">
                <a:latin typeface="Calibri"/>
                <a:ea typeface="Calibri"/>
                <a:cs typeface="Calibri"/>
                <a:sym typeface="Calibri"/>
              </a:rPr>
              <a:t>Manage dictionary words within the language</a:t>
            </a:r>
            <a:endParaRPr b="0" i="0" sz="1200" u="none" cap="none" strike="noStrike">
              <a:solidFill>
                <a:schemeClr val="dk1"/>
              </a:solidFill>
              <a:latin typeface="Calibri"/>
              <a:ea typeface="Calibri"/>
              <a:cs typeface="Calibri"/>
              <a:sym typeface="Calibri"/>
            </a:endParaRPr>
          </a:p>
        </p:txBody>
      </p:sp>
      <p:sp>
        <p:nvSpPr>
          <p:cNvPr id="192" name="Google Shape;192;p17"/>
          <p:cNvSpPr/>
          <p:nvPr/>
        </p:nvSpPr>
        <p:spPr>
          <a:xfrm>
            <a:off x="6518525" y="3684303"/>
            <a:ext cx="2510700" cy="631500"/>
          </a:xfrm>
          <a:prstGeom prst="rect">
            <a:avLst/>
          </a:prstGeom>
          <a:noFill/>
          <a:ln cap="flat" cmpd="sng" w="76200">
            <a:solidFill>
              <a:srgbClr val="38761D"/>
            </a:solidFill>
            <a:prstDash val="solid"/>
            <a:round/>
            <a:headEnd len="sm" w="sm" type="none"/>
            <a:tailEnd len="sm" w="sm" type="none"/>
          </a:ln>
        </p:spPr>
        <p:txBody>
          <a:bodyPr anchorCtr="0" anchor="ctr" bIns="34025" lIns="68050" spcFirstLastPara="1" rIns="34025" wrap="square" tIns="34025">
            <a:noAutofit/>
          </a:bodyPr>
          <a:lstStyle/>
          <a:p>
            <a:pPr indent="-241300" lvl="0" marL="266700" marR="0" rtl="0" algn="l">
              <a:spcBef>
                <a:spcPts val="0"/>
              </a:spcBef>
              <a:spcAft>
                <a:spcPts val="0"/>
              </a:spcAft>
              <a:buSzPts val="1200"/>
              <a:buFont typeface="Calibri"/>
              <a:buChar char="●"/>
            </a:pPr>
            <a:r>
              <a:rPr lang="en" sz="1200">
                <a:latin typeface="Calibri"/>
                <a:ea typeface="Calibri"/>
                <a:cs typeface="Calibri"/>
                <a:sym typeface="Calibri"/>
              </a:rPr>
              <a:t>Create and manage dictionary words within the language</a:t>
            </a:r>
            <a:endParaRPr sz="1200">
              <a:latin typeface="Calibri"/>
              <a:ea typeface="Calibri"/>
              <a:cs typeface="Calibri"/>
              <a:sym typeface="Calibri"/>
            </a:endParaRPr>
          </a:p>
        </p:txBody>
      </p:sp>
      <p:sp>
        <p:nvSpPr>
          <p:cNvPr id="193" name="Google Shape;193;p17"/>
          <p:cNvSpPr/>
          <p:nvPr/>
        </p:nvSpPr>
        <p:spPr>
          <a:xfrm>
            <a:off x="6518862" y="736560"/>
            <a:ext cx="2510700" cy="463500"/>
          </a:xfrm>
          <a:prstGeom prst="rect">
            <a:avLst/>
          </a:prstGeom>
          <a:solidFill>
            <a:srgbClr val="122409"/>
          </a:solidFill>
          <a:ln cap="flat" cmpd="sng" w="76200">
            <a:solidFill>
              <a:srgbClr val="122409"/>
            </a:solidFill>
            <a:prstDash val="solid"/>
            <a:round/>
            <a:headEnd len="sm" w="sm" type="none"/>
            <a:tailEnd len="sm" w="sm" type="none"/>
          </a:ln>
        </p:spPr>
        <p:txBody>
          <a:bodyPr anchorCtr="0" anchor="ctr" bIns="34025" lIns="68050" spcFirstLastPara="1" rIns="68050" wrap="square" tIns="34025">
            <a:noAutofit/>
          </a:bodyPr>
          <a:lstStyle/>
          <a:p>
            <a:pPr indent="0" lvl="0" marL="0" marR="0" rtl="0" algn="ctr">
              <a:spcBef>
                <a:spcPts val="0"/>
              </a:spcBef>
              <a:spcAft>
                <a:spcPts val="0"/>
              </a:spcAft>
              <a:buNone/>
            </a:pPr>
            <a:r>
              <a:rPr b="1" lang="en" sz="1800">
                <a:solidFill>
                  <a:schemeClr val="lt1"/>
                </a:solidFill>
                <a:latin typeface="Calibri"/>
                <a:ea typeface="Calibri"/>
                <a:cs typeface="Calibri"/>
                <a:sym typeface="Calibri"/>
              </a:rPr>
              <a:t>Language Communities</a:t>
            </a:r>
            <a:endParaRPr b="1" i="0" sz="1800" u="none" cap="none" strike="noStrike">
              <a:solidFill>
                <a:schemeClr val="lt1"/>
              </a:solidFill>
              <a:latin typeface="Calibri"/>
              <a:ea typeface="Calibri"/>
              <a:cs typeface="Calibri"/>
              <a:sym typeface="Calibri"/>
            </a:endParaRPr>
          </a:p>
        </p:txBody>
      </p:sp>
      <p:sp>
        <p:nvSpPr>
          <p:cNvPr id="194" name="Google Shape;194;p17"/>
          <p:cNvSpPr/>
          <p:nvPr/>
        </p:nvSpPr>
        <p:spPr>
          <a:xfrm>
            <a:off x="114300" y="4495425"/>
            <a:ext cx="2607000" cy="463500"/>
          </a:xfrm>
          <a:prstGeom prst="rect">
            <a:avLst/>
          </a:prstGeom>
          <a:solidFill>
            <a:srgbClr val="8E7CC3"/>
          </a:solidFill>
          <a:ln cap="flat" cmpd="sng" w="76200">
            <a:solidFill>
              <a:srgbClr val="8E7CC3"/>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sz="1800">
                <a:solidFill>
                  <a:schemeClr val="lt1"/>
                </a:solidFill>
                <a:latin typeface="Calibri"/>
                <a:ea typeface="Calibri"/>
                <a:cs typeface="Calibri"/>
                <a:sym typeface="Calibri"/>
              </a:rPr>
              <a:t>Anonymous User</a:t>
            </a:r>
            <a:endParaRPr sz="1800">
              <a:solidFill>
                <a:schemeClr val="lt1"/>
              </a:solidFill>
              <a:latin typeface="Calibri"/>
              <a:ea typeface="Calibri"/>
              <a:cs typeface="Calibri"/>
              <a:sym typeface="Calibri"/>
            </a:endParaRPr>
          </a:p>
        </p:txBody>
      </p:sp>
      <p:sp>
        <p:nvSpPr>
          <p:cNvPr id="195" name="Google Shape;195;p17"/>
          <p:cNvSpPr/>
          <p:nvPr/>
        </p:nvSpPr>
        <p:spPr>
          <a:xfrm>
            <a:off x="2774077" y="4495425"/>
            <a:ext cx="6255600" cy="463500"/>
          </a:xfrm>
          <a:prstGeom prst="rect">
            <a:avLst/>
          </a:prstGeom>
          <a:noFill/>
          <a:ln cap="flat" cmpd="sng" w="76200">
            <a:solidFill>
              <a:srgbClr val="8E7CC3"/>
            </a:solidFill>
            <a:prstDash val="solid"/>
            <a:round/>
            <a:headEnd len="sm" w="sm" type="none"/>
            <a:tailEnd len="sm" w="sm" type="none"/>
          </a:ln>
        </p:spPr>
        <p:txBody>
          <a:bodyPr anchorCtr="0" anchor="ctr" bIns="34025" lIns="68050" spcFirstLastPara="1" rIns="34025" wrap="square" tIns="34025">
            <a:noAutofit/>
          </a:bodyPr>
          <a:lstStyle/>
          <a:p>
            <a:pPr indent="-241300" lvl="0" marL="266700" marR="0" rtl="0" algn="l">
              <a:spcBef>
                <a:spcPts val="0"/>
              </a:spcBef>
              <a:spcAft>
                <a:spcPts val="0"/>
              </a:spcAft>
              <a:buSzPts val="1200"/>
              <a:buFont typeface="Calibri"/>
              <a:buChar char="●"/>
            </a:pPr>
            <a:r>
              <a:rPr lang="en" sz="1200">
                <a:latin typeface="Calibri"/>
                <a:ea typeface="Calibri"/>
                <a:cs typeface="Calibri"/>
                <a:sym typeface="Calibri"/>
              </a:rPr>
              <a:t>View digital heritage items and comments within open cultural protocols</a:t>
            </a:r>
            <a:endParaRPr sz="1200">
              <a:latin typeface="Calibri"/>
              <a:ea typeface="Calibri"/>
              <a:cs typeface="Calibri"/>
              <a:sym typeface="Calibri"/>
            </a:endParaRPr>
          </a:p>
          <a:p>
            <a:pPr indent="-241300" lvl="0" marL="266700" marR="0" rtl="0" algn="l">
              <a:spcBef>
                <a:spcPts val="0"/>
              </a:spcBef>
              <a:spcAft>
                <a:spcPts val="0"/>
              </a:spcAft>
              <a:buSzPts val="1200"/>
              <a:buFont typeface="Calibri"/>
              <a:buChar char="●"/>
            </a:pPr>
            <a:r>
              <a:rPr lang="en" sz="1200">
                <a:latin typeface="Calibri"/>
                <a:ea typeface="Calibri"/>
                <a:cs typeface="Calibri"/>
                <a:sym typeface="Calibri"/>
              </a:rPr>
              <a:t>View dictionary words that are within open cultural protocols, or </a:t>
            </a:r>
            <a:r>
              <a:rPr lang="en" sz="1200">
                <a:solidFill>
                  <a:schemeClr val="dk1"/>
                </a:solidFill>
                <a:latin typeface="Calibri"/>
                <a:ea typeface="Calibri"/>
                <a:cs typeface="Calibri"/>
                <a:sym typeface="Calibri"/>
              </a:rPr>
              <a:t>not within cultural protocols</a:t>
            </a:r>
            <a:endParaRPr sz="1200">
              <a:latin typeface="Calibri"/>
              <a:ea typeface="Calibri"/>
              <a:cs typeface="Calibri"/>
              <a:sym typeface="Calibri"/>
            </a:endParaRPr>
          </a:p>
        </p:txBody>
      </p:sp>
      <p:sp>
        <p:nvSpPr>
          <p:cNvPr id="196" name="Google Shape;196;p17"/>
          <p:cNvSpPr/>
          <p:nvPr/>
        </p:nvSpPr>
        <p:spPr>
          <a:xfrm>
            <a:off x="114319" y="105582"/>
            <a:ext cx="8915400" cy="477300"/>
          </a:xfrm>
          <a:prstGeom prst="rect">
            <a:avLst/>
          </a:prstGeom>
          <a:solidFill>
            <a:srgbClr val="434343"/>
          </a:solidFill>
          <a:ln cap="flat" cmpd="sng" w="76200">
            <a:solidFill>
              <a:srgbClr val="434343"/>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sz="2200">
                <a:solidFill>
                  <a:schemeClr val="lt1"/>
                </a:solidFill>
                <a:latin typeface="Calibri"/>
                <a:ea typeface="Calibri"/>
                <a:cs typeface="Calibri"/>
                <a:sym typeface="Calibri"/>
              </a:rPr>
              <a:t>Mukurtu Group User Roles</a:t>
            </a:r>
            <a:endParaRPr sz="2200">
              <a:solidFill>
                <a:schemeClr val="lt1"/>
              </a:solidFill>
              <a:latin typeface="Calibri"/>
              <a:ea typeface="Calibri"/>
              <a:cs typeface="Calibri"/>
              <a:sym typeface="Calibri"/>
            </a:endParaRPr>
          </a:p>
        </p:txBody>
      </p:sp>
      <p:sp>
        <p:nvSpPr>
          <p:cNvPr id="197" name="Google Shape;197;p17"/>
          <p:cNvSpPr/>
          <p:nvPr/>
        </p:nvSpPr>
        <p:spPr>
          <a:xfrm>
            <a:off x="2774223" y="3020783"/>
            <a:ext cx="1584600" cy="1294800"/>
          </a:xfrm>
          <a:prstGeom prst="rect">
            <a:avLst/>
          </a:prstGeom>
          <a:solidFill>
            <a:srgbClr val="CC4125"/>
          </a:solidFill>
          <a:ln cap="flat" cmpd="sng" w="76200">
            <a:solidFill>
              <a:srgbClr val="CC4125"/>
            </a:solidFill>
            <a:prstDash val="solid"/>
            <a:round/>
            <a:headEnd len="sm" w="sm" type="none"/>
            <a:tailEnd len="sm" w="sm" type="none"/>
          </a:ln>
        </p:spPr>
        <p:txBody>
          <a:bodyPr anchorCtr="0" anchor="ctr" bIns="68050" lIns="68050" spcFirstLastPara="1" rIns="68050" wrap="square" tIns="68050">
            <a:noAutofit/>
          </a:bodyPr>
          <a:lstStyle/>
          <a:p>
            <a:pPr indent="0" lvl="0" marL="0" rtl="0" algn="ctr">
              <a:spcBef>
                <a:spcPts val="0"/>
              </a:spcBef>
              <a:spcAft>
                <a:spcPts val="0"/>
              </a:spcAft>
              <a:buNone/>
            </a:pPr>
            <a:r>
              <a:rPr lang="en" sz="1800">
                <a:solidFill>
                  <a:schemeClr val="lt1"/>
                </a:solidFill>
                <a:latin typeface="Calibri"/>
                <a:ea typeface="Calibri"/>
                <a:cs typeface="Calibri"/>
                <a:sym typeface="Calibri"/>
              </a:rPr>
              <a:t>Protocol Member</a:t>
            </a:r>
            <a:endParaRPr sz="1800">
              <a:solidFill>
                <a:schemeClr val="lt1"/>
              </a:solidFill>
              <a:latin typeface="Calibri"/>
              <a:ea typeface="Calibri"/>
              <a:cs typeface="Calibri"/>
              <a:sym typeface="Calibri"/>
            </a:endParaRPr>
          </a:p>
        </p:txBody>
      </p:sp>
    </p:spTree>
  </p:cSld>
  <p:clrMapOvr>
    <a:masterClrMapping/>
  </p:clrMapOvr>
  <mc:AlternateContent>
    <mc:Choice Requires="p14">
      <p:transition spd="slow" p14:dur="1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gtEl>
                                        <p:attrNameLst>
                                          <p:attrName>style.visibility</p:attrName>
                                        </p:attrNameLst>
                                      </p:cBhvr>
                                      <p:to>
                                        <p:strVal val="visible"/>
                                      </p:to>
                                    </p:set>
                                    <p:animEffect filter="fade" transition="in">
                                      <p:cBhvr>
                                        <p:cTn dur="1000"/>
                                        <p:tgtEl>
                                          <p:spTgt spid="194"/>
                                        </p:tgtEl>
                                      </p:cBhvr>
                                    </p:animEffect>
                                  </p:childTnLst>
                                </p:cTn>
                              </p:par>
                              <p:par>
                                <p:cTn fill="hold" nodeType="withEffect" presetClass="entr" presetID="10" presetSubtype="0">
                                  <p:stCondLst>
                                    <p:cond delay="0"/>
                                  </p:stCondLst>
                                  <p:childTnLst>
                                    <p:set>
                                      <p:cBhvr>
                                        <p:cTn dur="1" fill="hold">
                                          <p:stCondLst>
                                            <p:cond delay="0"/>
                                          </p:stCondLst>
                                        </p:cTn>
                                        <p:tgtEl>
                                          <p:spTgt spid="195"/>
                                        </p:tgtEl>
                                        <p:attrNameLst>
                                          <p:attrName>style.visibility</p:attrName>
                                        </p:attrNameLst>
                                      </p:cBhvr>
                                      <p:to>
                                        <p:strVal val="visible"/>
                                      </p:to>
                                    </p:set>
                                    <p:animEffect filter="fade" transition="in">
                                      <p:cBhvr>
                                        <p:cTn dur="1000"/>
                                        <p:tgtEl>
                                          <p:spTgt spid="19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gtEl>
                                        <p:attrNameLst>
                                          <p:attrName>style.visibility</p:attrName>
                                        </p:attrNameLst>
                                      </p:cBhvr>
                                      <p:to>
                                        <p:strVal val="visible"/>
                                      </p:to>
                                    </p:set>
                                    <p:animEffect filter="fade" transition="in">
                                      <p:cBhvr>
                                        <p:cTn dur="1000"/>
                                        <p:tgtEl>
                                          <p:spTgt spid="185"/>
                                        </p:tgtEl>
                                      </p:cBhvr>
                                    </p:animEffect>
                                  </p:childTnLst>
                                </p:cTn>
                              </p:par>
                              <p:par>
                                <p:cTn fill="hold" nodeType="withEffect" presetClass="entr" presetID="10" presetSubtype="0">
                                  <p:stCondLst>
                                    <p:cond delay="0"/>
                                  </p:stCondLst>
                                  <p:childTnLst>
                                    <p:set>
                                      <p:cBhvr>
                                        <p:cTn dur="1" fill="hold">
                                          <p:stCondLst>
                                            <p:cond delay="0"/>
                                          </p:stCondLst>
                                        </p:cTn>
                                        <p:tgtEl>
                                          <p:spTgt spid="182"/>
                                        </p:tgtEl>
                                        <p:attrNameLst>
                                          <p:attrName>style.visibility</p:attrName>
                                        </p:attrNameLst>
                                      </p:cBhvr>
                                      <p:to>
                                        <p:strVal val="visible"/>
                                      </p:to>
                                    </p:set>
                                    <p:animEffect filter="fade" transition="in">
                                      <p:cBhvr>
                                        <p:cTn dur="1000"/>
                                        <p:tgtEl>
                                          <p:spTgt spid="182"/>
                                        </p:tgtEl>
                                      </p:cBhvr>
                                    </p:animEffect>
                                  </p:childTnLst>
                                </p:cTn>
                              </p:par>
                              <p:par>
                                <p:cTn fill="hold" nodeType="with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1000"/>
                                        <p:tgtEl>
                                          <p:spTgt spid="18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gtEl>
                                        <p:attrNameLst>
                                          <p:attrName>style.visibility</p:attrName>
                                        </p:attrNameLst>
                                      </p:cBhvr>
                                      <p:to>
                                        <p:strVal val="visible"/>
                                      </p:to>
                                    </p:set>
                                    <p:animEffect filter="fade" transition="in">
                                      <p:cBhvr>
                                        <p:cTn dur="1000"/>
                                        <p:tgtEl>
                                          <p:spTgt spid="180"/>
                                        </p:tgtEl>
                                      </p:cBhvr>
                                    </p:animEffect>
                                  </p:childTnLst>
                                </p:cTn>
                              </p:par>
                              <p:par>
                                <p:cTn fill="hold" nodeType="withEffect" presetClass="entr" presetID="10" presetSubtype="0">
                                  <p:stCondLst>
                                    <p:cond delay="0"/>
                                  </p:stCondLst>
                                  <p:childTnLst>
                                    <p:set>
                                      <p:cBhvr>
                                        <p:cTn dur="1" fill="hold">
                                          <p:stCondLst>
                                            <p:cond delay="0"/>
                                          </p:stCondLst>
                                        </p:cTn>
                                        <p:tgtEl>
                                          <p:spTgt spid="187"/>
                                        </p:tgtEl>
                                        <p:attrNameLst>
                                          <p:attrName>style.visibility</p:attrName>
                                        </p:attrNameLst>
                                      </p:cBhvr>
                                      <p:to>
                                        <p:strVal val="visible"/>
                                      </p:to>
                                    </p:set>
                                    <p:animEffect filter="fade" transition="in">
                                      <p:cBhvr>
                                        <p:cTn dur="1000"/>
                                        <p:tgtEl>
                                          <p:spTgt spid="18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1000"/>
                                        <p:tgtEl>
                                          <p:spTgt spid="186"/>
                                        </p:tgtEl>
                                      </p:cBhvr>
                                    </p:animEffect>
                                  </p:childTnLst>
                                </p:cTn>
                              </p:par>
                              <p:par>
                                <p:cTn fill="hold" nodeType="withEffect" presetClass="entr" presetID="10" presetSubtype="0">
                                  <p:stCondLst>
                                    <p:cond delay="0"/>
                                  </p:stCondLst>
                                  <p:childTnLst>
                                    <p:set>
                                      <p:cBhvr>
                                        <p:cTn dur="1" fill="hold">
                                          <p:stCondLst>
                                            <p:cond delay="0"/>
                                          </p:stCondLst>
                                        </p:cTn>
                                        <p:tgtEl>
                                          <p:spTgt spid="197"/>
                                        </p:tgtEl>
                                        <p:attrNameLst>
                                          <p:attrName>style.visibility</p:attrName>
                                        </p:attrNameLst>
                                      </p:cBhvr>
                                      <p:to>
                                        <p:strVal val="visible"/>
                                      </p:to>
                                    </p:set>
                                    <p:animEffect filter="fade" transition="in">
                                      <p:cBhvr>
                                        <p:cTn dur="1000"/>
                                        <p:tgtEl>
                                          <p:spTgt spid="197"/>
                                        </p:tgtEl>
                                      </p:cBhvr>
                                    </p:animEffect>
                                  </p:childTnLst>
                                </p:cTn>
                              </p:par>
                              <p:par>
                                <p:cTn fill="hold" nodeType="withEffect" presetClass="entr" presetID="10" presetSubtype="0">
                                  <p:stCondLst>
                                    <p:cond delay="0"/>
                                  </p:stCondLst>
                                  <p:childTnLst>
                                    <p:set>
                                      <p:cBhvr>
                                        <p:cTn dur="1" fill="hold">
                                          <p:stCondLst>
                                            <p:cond delay="0"/>
                                          </p:stCondLst>
                                        </p:cTn>
                                        <p:tgtEl>
                                          <p:spTgt spid="181"/>
                                        </p:tgtEl>
                                        <p:attrNameLst>
                                          <p:attrName>style.visibility</p:attrName>
                                        </p:attrNameLst>
                                      </p:cBhvr>
                                      <p:to>
                                        <p:strVal val="visible"/>
                                      </p:to>
                                    </p:set>
                                    <p:animEffect filter="fade" transition="in">
                                      <p:cBhvr>
                                        <p:cTn dur="1000"/>
                                        <p:tgtEl>
                                          <p:spTgt spid="18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3"/>
                                        </p:tgtEl>
                                        <p:attrNameLst>
                                          <p:attrName>style.visibility</p:attrName>
                                        </p:attrNameLst>
                                      </p:cBhvr>
                                      <p:to>
                                        <p:strVal val="visible"/>
                                      </p:to>
                                    </p:set>
                                    <p:animEffect filter="fade" transition="in">
                                      <p:cBhvr>
                                        <p:cTn dur="1000"/>
                                        <p:tgtEl>
                                          <p:spTgt spid="183"/>
                                        </p:tgtEl>
                                      </p:cBhvr>
                                    </p:animEffect>
                                  </p:childTnLst>
                                </p:cTn>
                              </p:par>
                              <p:par>
                                <p:cTn fill="hold" nodeType="withEffect" presetClass="entr" presetID="10" presetSubtype="0">
                                  <p:stCondLst>
                                    <p:cond delay="0"/>
                                  </p:stCondLst>
                                  <p:childTnLst>
                                    <p:set>
                                      <p:cBhvr>
                                        <p:cTn dur="1" fill="hold">
                                          <p:stCondLst>
                                            <p:cond delay="0"/>
                                          </p:stCondLst>
                                        </p:cTn>
                                        <p:tgtEl>
                                          <p:spTgt spid="178"/>
                                        </p:tgtEl>
                                        <p:attrNameLst>
                                          <p:attrName>style.visibility</p:attrName>
                                        </p:attrNameLst>
                                      </p:cBhvr>
                                      <p:to>
                                        <p:strVal val="visible"/>
                                      </p:to>
                                    </p:set>
                                    <p:animEffect filter="fade" transition="in">
                                      <p:cBhvr>
                                        <p:cTn dur="1000"/>
                                        <p:tgtEl>
                                          <p:spTgt spid="17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gtEl>
                                        <p:attrNameLst>
                                          <p:attrName>style.visibility</p:attrName>
                                        </p:attrNameLst>
                                      </p:cBhvr>
                                      <p:to>
                                        <p:strVal val="visible"/>
                                      </p:to>
                                    </p:set>
                                    <p:animEffect filter="fade" transition="in">
                                      <p:cBhvr>
                                        <p:cTn dur="1000"/>
                                        <p:tgtEl>
                                          <p:spTgt spid="184"/>
                                        </p:tgtEl>
                                      </p:cBhvr>
                                    </p:animEffect>
                                  </p:childTnLst>
                                </p:cTn>
                              </p:par>
                              <p:par>
                                <p:cTn fill="hold" nodeType="withEffect" presetClass="entr" presetID="10" presetSubtype="0">
                                  <p:stCondLst>
                                    <p:cond delay="0"/>
                                  </p:stCondLst>
                                  <p:childTnLst>
                                    <p:set>
                                      <p:cBhvr>
                                        <p:cTn dur="1" fill="hold">
                                          <p:stCondLst>
                                            <p:cond delay="0"/>
                                          </p:stCondLst>
                                        </p:cTn>
                                        <p:tgtEl>
                                          <p:spTgt spid="179"/>
                                        </p:tgtEl>
                                        <p:attrNameLst>
                                          <p:attrName>style.visibility</p:attrName>
                                        </p:attrNameLst>
                                      </p:cBhvr>
                                      <p:to>
                                        <p:strVal val="visible"/>
                                      </p:to>
                                    </p:set>
                                    <p:animEffect filter="fade" transition="in">
                                      <p:cBhvr>
                                        <p:cTn dur="1000"/>
                                        <p:tgtEl>
                                          <p:spTgt spid="17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gtEl>
                                        <p:attrNameLst>
                                          <p:attrName>style.visibility</p:attrName>
                                        </p:attrNameLst>
                                      </p:cBhvr>
                                      <p:to>
                                        <p:strVal val="visible"/>
                                      </p:to>
                                    </p:set>
                                    <p:animEffect filter="fade" transition="in">
                                      <p:cBhvr>
                                        <p:cTn dur="1000"/>
                                        <p:tgtEl>
                                          <p:spTgt spid="193"/>
                                        </p:tgtEl>
                                      </p:cBhvr>
                                    </p:animEffect>
                                  </p:childTnLst>
                                </p:cTn>
                              </p:par>
                              <p:par>
                                <p:cTn fill="hold" nodeType="withEffect" presetClass="entr" presetID="10" presetSubtype="0">
                                  <p:stCondLst>
                                    <p:cond delay="0"/>
                                  </p:stCondLst>
                                  <p:childTnLst>
                                    <p:set>
                                      <p:cBhvr>
                                        <p:cTn dur="1" fill="hold">
                                          <p:stCondLst>
                                            <p:cond delay="0"/>
                                          </p:stCondLst>
                                        </p:cTn>
                                        <p:tgtEl>
                                          <p:spTgt spid="190"/>
                                        </p:tgtEl>
                                        <p:attrNameLst>
                                          <p:attrName>style.visibility</p:attrName>
                                        </p:attrNameLst>
                                      </p:cBhvr>
                                      <p:to>
                                        <p:strVal val="visible"/>
                                      </p:to>
                                    </p:set>
                                    <p:animEffect filter="fade" transition="in">
                                      <p:cBhvr>
                                        <p:cTn dur="1000"/>
                                        <p:tgtEl>
                                          <p:spTgt spid="190"/>
                                        </p:tgtEl>
                                      </p:cBhvr>
                                    </p:animEffect>
                                  </p:childTnLst>
                                </p:cTn>
                              </p:par>
                              <p:par>
                                <p:cTn fill="hold" nodeType="withEffect" presetClass="entr" presetID="10" presetSubtype="0">
                                  <p:stCondLst>
                                    <p:cond delay="0"/>
                                  </p:stCondLst>
                                  <p:childTnLst>
                                    <p:set>
                                      <p:cBhvr>
                                        <p:cTn dur="1" fill="hold">
                                          <p:stCondLst>
                                            <p:cond delay="0"/>
                                          </p:stCondLst>
                                        </p:cTn>
                                        <p:tgtEl>
                                          <p:spTgt spid="192"/>
                                        </p:tgtEl>
                                        <p:attrNameLst>
                                          <p:attrName>style.visibility</p:attrName>
                                        </p:attrNameLst>
                                      </p:cBhvr>
                                      <p:to>
                                        <p:strVal val="visible"/>
                                      </p:to>
                                    </p:set>
                                    <p:animEffect filter="fade" transition="in">
                                      <p:cBhvr>
                                        <p:cTn dur="1000"/>
                                        <p:tgtEl>
                                          <p:spTgt spid="19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gtEl>
                                        <p:attrNameLst>
                                          <p:attrName>style.visibility</p:attrName>
                                        </p:attrNameLst>
                                      </p:cBhvr>
                                      <p:to>
                                        <p:strVal val="visible"/>
                                      </p:to>
                                    </p:set>
                                    <p:animEffect filter="fade" transition="in">
                                      <p:cBhvr>
                                        <p:cTn dur="1000"/>
                                        <p:tgtEl>
                                          <p:spTgt spid="189"/>
                                        </p:tgtEl>
                                      </p:cBhvr>
                                    </p:animEffect>
                                  </p:childTnLst>
                                </p:cTn>
                              </p:par>
                              <p:par>
                                <p:cTn fill="hold" nodeType="withEffect" presetClass="entr" presetID="10" presetSubtype="0">
                                  <p:stCondLst>
                                    <p:cond delay="0"/>
                                  </p:stCondLst>
                                  <p:childTnLst>
                                    <p:set>
                                      <p:cBhvr>
                                        <p:cTn dur="1" fill="hold">
                                          <p:stCondLst>
                                            <p:cond delay="0"/>
                                          </p:stCondLst>
                                        </p:cTn>
                                        <p:tgtEl>
                                          <p:spTgt spid="191"/>
                                        </p:tgtEl>
                                        <p:attrNameLst>
                                          <p:attrName>style.visibility</p:attrName>
                                        </p:attrNameLst>
                                      </p:cBhvr>
                                      <p:to>
                                        <p:strVal val="visible"/>
                                      </p:to>
                                    </p:set>
                                    <p:animEffect filter="fade" transition="in">
                                      <p:cBhvr>
                                        <p:cTn dur="1000"/>
                                        <p:tgtEl>
                                          <p:spTgt spid="19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8"/>
          <p:cNvSpPr txBox="1"/>
          <p:nvPr>
            <p:ph type="title"/>
          </p:nvPr>
        </p:nvSpPr>
        <p:spPr>
          <a:xfrm>
            <a:off x="893700" y="201410"/>
            <a:ext cx="6462600" cy="838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Activity Worksheet </a:t>
            </a:r>
            <a:endParaRPr/>
          </a:p>
        </p:txBody>
      </p:sp>
      <p:sp>
        <p:nvSpPr>
          <p:cNvPr id="203" name="Google Shape;203;p18"/>
          <p:cNvSpPr txBox="1"/>
          <p:nvPr>
            <p:ph idx="1" type="body"/>
          </p:nvPr>
        </p:nvSpPr>
        <p:spPr>
          <a:xfrm>
            <a:off x="893700" y="1343064"/>
            <a:ext cx="6462600" cy="3473400"/>
          </a:xfrm>
          <a:prstGeom prst="rect">
            <a:avLst/>
          </a:prstGeom>
        </p:spPr>
        <p:txBody>
          <a:bodyPr anchorCtr="0" anchor="t" bIns="91425" lIns="91425" spcFirstLastPara="1" rIns="91425" wrap="square" tIns="91425">
            <a:noAutofit/>
          </a:bodyPr>
          <a:lstStyle/>
          <a:p>
            <a:pPr indent="-419100" lvl="0" marL="457200" rtl="0" algn="l">
              <a:spcBef>
                <a:spcPts val="600"/>
              </a:spcBef>
              <a:spcAft>
                <a:spcPts val="0"/>
              </a:spcAft>
              <a:buSzPts val="3000"/>
              <a:buChar char="●"/>
            </a:pPr>
            <a:r>
              <a:rPr lang="en"/>
              <a:t>Mukurtu CMS User Roles Planning Activity Worksheet</a:t>
            </a:r>
            <a:endParaRPr/>
          </a:p>
          <a:p>
            <a:pPr indent="-381000" lvl="1" marL="914400" rtl="0" algn="l">
              <a:spcBef>
                <a:spcPts val="0"/>
              </a:spcBef>
              <a:spcAft>
                <a:spcPts val="0"/>
              </a:spcAft>
              <a:buSzPts val="2400"/>
              <a:buChar char="○"/>
            </a:pPr>
            <a:r>
              <a:rPr lang="en"/>
              <a:t>Helpful for planning out user roles </a:t>
            </a:r>
            <a:endParaRPr/>
          </a:p>
          <a:p>
            <a:pPr indent="-381000" lvl="1" marL="914400" rtl="0" algn="l">
              <a:spcBef>
                <a:spcPts val="0"/>
              </a:spcBef>
              <a:spcAft>
                <a:spcPts val="0"/>
              </a:spcAft>
              <a:buSzPts val="2400"/>
              <a:buChar char="○"/>
            </a:pPr>
            <a:r>
              <a:rPr lang="en"/>
              <a:t>Adaptable, can use multiple times in planning</a:t>
            </a:r>
            <a:endParaRPr/>
          </a:p>
          <a:p>
            <a:pPr indent="-381000" lvl="2" marL="1371600" rtl="0" algn="l">
              <a:spcBef>
                <a:spcPts val="0"/>
              </a:spcBef>
              <a:spcAft>
                <a:spcPts val="0"/>
              </a:spcAft>
              <a:buSzPts val="2400"/>
              <a:buChar char="■"/>
            </a:pPr>
            <a:r>
              <a:rPr lang="en"/>
              <a:t>Site wide roles</a:t>
            </a:r>
            <a:endParaRPr/>
          </a:p>
          <a:p>
            <a:pPr indent="-381000" lvl="2" marL="1371600" rtl="0" algn="l">
              <a:spcBef>
                <a:spcPts val="0"/>
              </a:spcBef>
              <a:spcAft>
                <a:spcPts val="0"/>
              </a:spcAft>
              <a:buSzPts val="2400"/>
              <a:buChar char="■"/>
            </a:pPr>
            <a:r>
              <a:rPr lang="en"/>
              <a:t>Roles specific to Cultural Protocol </a:t>
            </a:r>
            <a:endParaRPr/>
          </a:p>
          <a:p>
            <a:pPr indent="-342900" lvl="3" marL="1828800" rtl="0" algn="l">
              <a:spcBef>
                <a:spcPts val="0"/>
              </a:spcBef>
              <a:spcAft>
                <a:spcPts val="0"/>
              </a:spcAft>
              <a:buSzPts val="1800"/>
              <a:buChar char="●"/>
            </a:pPr>
            <a:r>
              <a:rPr lang="en"/>
              <a:t>Can also adjust to plan for user roles in Communities and Language communities </a:t>
            </a:r>
            <a:endParaRPr/>
          </a:p>
          <a:p>
            <a:pPr indent="0" lvl="0" marL="0" rtl="0" algn="l">
              <a:spcBef>
                <a:spcPts val="60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9"/>
          <p:cNvSpPr txBox="1"/>
          <p:nvPr>
            <p:ph type="title"/>
          </p:nvPr>
        </p:nvSpPr>
        <p:spPr>
          <a:xfrm>
            <a:off x="893700" y="201410"/>
            <a:ext cx="6462600" cy="838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Credits</a:t>
            </a:r>
            <a:endParaRPr/>
          </a:p>
        </p:txBody>
      </p:sp>
      <p:sp>
        <p:nvSpPr>
          <p:cNvPr id="209" name="Google Shape;209;p19"/>
          <p:cNvSpPr txBox="1"/>
          <p:nvPr>
            <p:ph idx="1" type="body"/>
          </p:nvPr>
        </p:nvSpPr>
        <p:spPr>
          <a:xfrm>
            <a:off x="893700" y="1343063"/>
            <a:ext cx="7301700" cy="3473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sz="1800">
                <a:solidFill>
                  <a:schemeClr val="dk1"/>
                </a:solidFill>
              </a:rPr>
              <a:t>Graphics and resources at </a:t>
            </a:r>
            <a:r>
              <a:rPr lang="en" sz="1800" u="sng">
                <a:solidFill>
                  <a:schemeClr val="hlink"/>
                </a:solidFill>
                <a:hlinkClick r:id="rId3"/>
              </a:rPr>
              <a:t>www.mukurtu.org/support</a:t>
            </a:r>
            <a:r>
              <a:rPr lang="en" sz="1800">
                <a:solidFill>
                  <a:schemeClr val="dk1"/>
                </a:solidFill>
              </a:rPr>
              <a:t> </a:t>
            </a:r>
            <a:br>
              <a:rPr lang="en" sz="1800">
                <a:solidFill>
                  <a:schemeClr val="dk1"/>
                </a:solidFill>
              </a:rPr>
            </a:br>
            <a:endParaRPr sz="1800">
              <a:solidFill>
                <a:schemeClr val="dk1"/>
              </a:solidFill>
            </a:endParaRPr>
          </a:p>
          <a:p>
            <a:pPr indent="-342900" lvl="0" marL="457200" rtl="0" algn="l">
              <a:spcBef>
                <a:spcPts val="0"/>
              </a:spcBef>
              <a:spcAft>
                <a:spcPts val="0"/>
              </a:spcAft>
              <a:buClr>
                <a:schemeClr val="dk1"/>
              </a:buClr>
              <a:buSzPts val="1800"/>
              <a:buChar char="●"/>
            </a:pPr>
            <a:r>
              <a:rPr i="1" lang="en" sz="1800">
                <a:solidFill>
                  <a:schemeClr val="dk1"/>
                </a:solidFill>
              </a:rPr>
              <a:t>This template is free to use under </a:t>
            </a:r>
            <a:r>
              <a:rPr i="1" lang="en" sz="1800" u="sng">
                <a:solidFill>
                  <a:schemeClr val="hlink"/>
                </a:solidFill>
                <a:hlinkClick r:id="rId4"/>
              </a:rPr>
              <a:t>Creative Commons Attribution license</a:t>
            </a:r>
            <a:r>
              <a:rPr i="1" lang="en" sz="1800">
                <a:solidFill>
                  <a:schemeClr val="dk1"/>
                </a:solidFill>
              </a:rPr>
              <a:t>.</a:t>
            </a:r>
            <a:endParaRPr sz="1800">
              <a:solidFill>
                <a:schemeClr val="dk1"/>
              </a:solidFill>
            </a:endParaRPr>
          </a:p>
          <a:p>
            <a:pPr indent="-342900" lvl="0" marL="457200" rtl="0" algn="l">
              <a:lnSpc>
                <a:spcPct val="115000"/>
              </a:lnSpc>
              <a:spcBef>
                <a:spcPts val="0"/>
              </a:spcBef>
              <a:spcAft>
                <a:spcPts val="0"/>
              </a:spcAft>
              <a:buClr>
                <a:schemeClr val="dk1"/>
              </a:buClr>
              <a:buSzPts val="1800"/>
              <a:buChar char="●"/>
            </a:pPr>
            <a:r>
              <a:rPr lang="en" sz="1800">
                <a:solidFill>
                  <a:schemeClr val="dk1"/>
                </a:solidFill>
              </a:rPr>
              <a:t>Presentation template by </a:t>
            </a:r>
            <a:r>
              <a:rPr lang="en" sz="1800" u="sng">
                <a:solidFill>
                  <a:schemeClr val="hlink"/>
                </a:solidFill>
                <a:hlinkClick r:id="rId5"/>
              </a:rPr>
              <a:t>SlidesCarnival</a:t>
            </a:r>
            <a:r>
              <a:rPr lang="en" sz="1800">
                <a:solidFill>
                  <a:schemeClr val="dk1"/>
                </a:solidFill>
              </a:rPr>
              <a:t>.</a:t>
            </a:r>
            <a:endParaRPr sz="1800">
              <a:solidFill>
                <a:schemeClr val="dk1"/>
              </a:solidFill>
            </a:endParaRPr>
          </a:p>
          <a:p>
            <a:pPr indent="-342900" lvl="0" marL="457200" rtl="0" algn="l">
              <a:lnSpc>
                <a:spcPct val="115000"/>
              </a:lnSpc>
              <a:spcBef>
                <a:spcPts val="0"/>
              </a:spcBef>
              <a:spcAft>
                <a:spcPts val="0"/>
              </a:spcAft>
              <a:buClr>
                <a:schemeClr val="dk1"/>
              </a:buClr>
              <a:buSzPts val="1800"/>
              <a:buChar char="●"/>
            </a:pPr>
            <a:r>
              <a:rPr lang="en" sz="1800" u="sng">
                <a:solidFill>
                  <a:schemeClr val="dk1"/>
                </a:solidFill>
                <a:hlinkClick r:id="rId6">
                  <a:extLst>
                    <a:ext uri="{A12FA001-AC4F-418D-AE19-62706E023703}">
                      <ahyp:hlinkClr val="tx"/>
                    </a:ext>
                  </a:extLst>
                </a:hlinkClick>
              </a:rPr>
              <a:t>Minicons</a:t>
            </a:r>
            <a:r>
              <a:rPr lang="en" sz="1800">
                <a:solidFill>
                  <a:schemeClr val="dk1"/>
                </a:solidFill>
              </a:rPr>
              <a:t> by Webalys</a:t>
            </a:r>
            <a:endParaRPr sz="1800">
              <a:solidFill>
                <a:schemeClr val="dk1"/>
              </a:solidFill>
            </a:endParaRPr>
          </a:p>
          <a:p>
            <a:pPr indent="-342900" lvl="0" marL="457200" rtl="0" algn="l">
              <a:lnSpc>
                <a:spcPct val="115000"/>
              </a:lnSpc>
              <a:spcBef>
                <a:spcPts val="0"/>
              </a:spcBef>
              <a:spcAft>
                <a:spcPts val="0"/>
              </a:spcAft>
              <a:buClr>
                <a:schemeClr val="dk1"/>
              </a:buClr>
              <a:buSzPts val="1800"/>
              <a:buChar char="●"/>
            </a:pPr>
            <a:r>
              <a:rPr lang="en" sz="1800">
                <a:solidFill>
                  <a:schemeClr val="dk1"/>
                </a:solidFill>
              </a:rPr>
              <a:t>These slides contain changes to color scheme and content.</a:t>
            </a:r>
            <a:endParaRPr sz="1800">
              <a:solidFill>
                <a:schemeClr val="dk1"/>
              </a:solidFill>
            </a:endParaRPr>
          </a:p>
          <a:p>
            <a:pPr indent="-342900" lvl="0" marL="457200" rtl="0" algn="l">
              <a:lnSpc>
                <a:spcPct val="115000"/>
              </a:lnSpc>
              <a:spcBef>
                <a:spcPts val="0"/>
              </a:spcBef>
              <a:spcAft>
                <a:spcPts val="0"/>
              </a:spcAft>
              <a:buClr>
                <a:schemeClr val="dk1"/>
              </a:buClr>
              <a:buSzPts val="1800"/>
              <a:buChar char="●"/>
            </a:pPr>
            <a:r>
              <a:rPr lang="en" sz="1800">
                <a:solidFill>
                  <a:schemeClr val="dk1"/>
                </a:solidFill>
              </a:rPr>
              <a:t>Graphics from the Center for Digital Scholarship and Curation</a:t>
            </a:r>
            <a:endParaRPr sz="18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20"/>
          <p:cNvSpPr txBox="1"/>
          <p:nvPr>
            <p:ph type="title"/>
          </p:nvPr>
        </p:nvSpPr>
        <p:spPr>
          <a:xfrm>
            <a:off x="893700" y="205988"/>
            <a:ext cx="6462600" cy="857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Us</a:t>
            </a:r>
            <a:r>
              <a:rPr lang="en"/>
              <a:t>ing this Resource</a:t>
            </a:r>
            <a:endParaRPr/>
          </a:p>
        </p:txBody>
      </p:sp>
      <p:sp>
        <p:nvSpPr>
          <p:cNvPr id="215" name="Google Shape;215;p20"/>
          <p:cNvSpPr txBox="1"/>
          <p:nvPr>
            <p:ph idx="1" type="body"/>
          </p:nvPr>
        </p:nvSpPr>
        <p:spPr>
          <a:xfrm>
            <a:off x="893700" y="1138851"/>
            <a:ext cx="6462600" cy="36777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2000"/>
              <a:t>The Digital Stewardship Curriculum is an Open Educational Resource created by the Center for Digital Scholarship and Curation. </a:t>
            </a:r>
            <a:endParaRPr sz="2000"/>
          </a:p>
          <a:p>
            <a:pPr indent="0" lvl="0" marL="0" rtl="0" algn="l">
              <a:spcBef>
                <a:spcPts val="600"/>
              </a:spcBef>
              <a:spcAft>
                <a:spcPts val="0"/>
              </a:spcAft>
              <a:buNone/>
            </a:pPr>
            <a:r>
              <a:t/>
            </a:r>
            <a:endParaRPr sz="2000"/>
          </a:p>
          <a:p>
            <a:pPr indent="0" lvl="0" marL="0" rtl="0" algn="l">
              <a:spcBef>
                <a:spcPts val="600"/>
              </a:spcBef>
              <a:spcAft>
                <a:spcPts val="0"/>
              </a:spcAft>
              <a:buNone/>
            </a:pPr>
            <a:r>
              <a:rPr lang="en" sz="2000"/>
              <a:t>All presentations and resources created by the CDSC are licensed under a Creative Commons Attribution-NonCommercial-ShareAlike 4.0 license (CC BY-NC-SA). Please share, reuse, and adapt the resources and provide attribution to the Center for Digital Scholarship and Curation, Washington State University.</a:t>
            </a:r>
            <a:endParaRPr sz="2000"/>
          </a:p>
        </p:txBody>
      </p:sp>
    </p:spTree>
  </p:cSld>
  <p:clrMapOvr>
    <a:masterClrMapping/>
  </p:clrMapOvr>
</p:sld>
</file>

<file path=ppt/theme/theme1.xml><?xml version="1.0" encoding="utf-8"?>
<a:theme xmlns:a="http://schemas.openxmlformats.org/drawingml/2006/main" xmlns:r="http://schemas.openxmlformats.org/officeDocument/2006/relationships" name="Anton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