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188.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8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189.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179.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86.xml"/>
  <Override ContentType="application/vnd.openxmlformats-officedocument.presentationml.slideLayout+xml" PartName="/ppt/slideLayouts/slideLayout173.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37" r:id="rId3"/>
    <p:sldMasterId id="2147483838" r:id="rId4"/>
    <p:sldMasterId id="2147483839" r:id="rId5"/>
    <p:sldMasterId id="2147483840" r:id="rId6"/>
    <p:sldMasterId id="2147483841" r:id="rId7"/>
    <p:sldMasterId id="2147483842" r:id="rId8"/>
    <p:sldMasterId id="2147483843"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Lst>
  <p:sldSz cy="5029200" cx="9144000"/>
  <p:notesSz cx="6858000" cy="9144000"/>
  <p:embeddedFontLst>
    <p:embeddedFont>
      <p:font typeface="Raleway"/>
      <p:regular r:id="rId40"/>
      <p:bold r:id="rId41"/>
      <p:italic r:id="rId42"/>
      <p:boldItalic r:id="rId43"/>
    </p:embeddedFont>
    <p:embeddedFont>
      <p:font typeface="Roboto"/>
      <p:regular r:id="rId44"/>
      <p:bold r:id="rId45"/>
      <p:italic r:id="rId46"/>
      <p:boldItalic r:id="rId47"/>
    </p:embeddedFont>
    <p:embeddedFont>
      <p:font typeface="Lato"/>
      <p:regular r:id="rId48"/>
      <p:bold r:id="rId49"/>
      <p:italic r:id="rId50"/>
      <p:boldItalic r:id="rId51"/>
    </p:embeddedFont>
    <p:embeddedFont>
      <p:font typeface="Bodoni"/>
      <p:regular r:id="rId52"/>
      <p:bold r:id="rId53"/>
      <p:italic r:id="rId54"/>
      <p:boldItalic r:id="rId55"/>
    </p:embeddedFont>
    <p:embeddedFont>
      <p:font typeface="Helvetica Neue Light"/>
      <p:regular r:id="rId56"/>
      <p:bold r:id="rId57"/>
      <p:italic r:id="rId58"/>
      <p:boldItalic r:id="rId59"/>
    </p:embeddedFont>
    <p:embeddedFont>
      <p:font typeface="Gill Sans"/>
      <p:regular r:id="rId60"/>
      <p:bold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aleway-regular.fntdata"/><Relationship Id="rId42" Type="http://schemas.openxmlformats.org/officeDocument/2006/relationships/font" Target="fonts/Raleway-italic.fntdata"/><Relationship Id="rId41" Type="http://schemas.openxmlformats.org/officeDocument/2006/relationships/font" Target="fonts/Raleway-bold.fntdata"/><Relationship Id="rId44" Type="http://schemas.openxmlformats.org/officeDocument/2006/relationships/font" Target="fonts/Roboto-regular.fntdata"/><Relationship Id="rId43" Type="http://schemas.openxmlformats.org/officeDocument/2006/relationships/font" Target="fonts/Raleway-boldItalic.fntdata"/><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48" Type="http://schemas.openxmlformats.org/officeDocument/2006/relationships/font" Target="fonts/Lato-regular.fntdata"/><Relationship Id="rId47" Type="http://schemas.openxmlformats.org/officeDocument/2006/relationships/font" Target="fonts/Roboto-boldItalic.fntdata"/><Relationship Id="rId49" Type="http://schemas.openxmlformats.org/officeDocument/2006/relationships/font" Target="fonts/Lato-bold.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1" Type="http://schemas.openxmlformats.org/officeDocument/2006/relationships/font" Target="fonts/GillSans-bold.fntdata"/><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60" Type="http://schemas.openxmlformats.org/officeDocument/2006/relationships/font" Target="fonts/GillSans-regular.fntdata"/><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Lato-boldItalic.fntdata"/><Relationship Id="rId50" Type="http://schemas.openxmlformats.org/officeDocument/2006/relationships/font" Target="fonts/Lato-italic.fntdata"/><Relationship Id="rId53" Type="http://schemas.openxmlformats.org/officeDocument/2006/relationships/font" Target="fonts/Bodoni-bold.fntdata"/><Relationship Id="rId52" Type="http://schemas.openxmlformats.org/officeDocument/2006/relationships/font" Target="fonts/Bodoni-regular.fntdata"/><Relationship Id="rId11" Type="http://schemas.openxmlformats.org/officeDocument/2006/relationships/slide" Target="slides/slide1.xml"/><Relationship Id="rId55" Type="http://schemas.openxmlformats.org/officeDocument/2006/relationships/font" Target="fonts/Bodoni-boldItalic.fntdata"/><Relationship Id="rId10" Type="http://schemas.openxmlformats.org/officeDocument/2006/relationships/notesMaster" Target="notesMasters/notesMaster1.xml"/><Relationship Id="rId54" Type="http://schemas.openxmlformats.org/officeDocument/2006/relationships/font" Target="fonts/Bodoni-italic.fntdata"/><Relationship Id="rId13" Type="http://schemas.openxmlformats.org/officeDocument/2006/relationships/slide" Target="slides/slide3.xml"/><Relationship Id="rId57" Type="http://schemas.openxmlformats.org/officeDocument/2006/relationships/font" Target="fonts/HelveticaNeueLight-bold.fntdata"/><Relationship Id="rId12" Type="http://schemas.openxmlformats.org/officeDocument/2006/relationships/slide" Target="slides/slide2.xml"/><Relationship Id="rId56" Type="http://schemas.openxmlformats.org/officeDocument/2006/relationships/font" Target="fonts/HelveticaNeueLight-regular.fntdata"/><Relationship Id="rId15" Type="http://schemas.openxmlformats.org/officeDocument/2006/relationships/slide" Target="slides/slide5.xml"/><Relationship Id="rId59" Type="http://schemas.openxmlformats.org/officeDocument/2006/relationships/font" Target="fonts/HelveticaNeueLight-boldItalic.fntdata"/><Relationship Id="rId14" Type="http://schemas.openxmlformats.org/officeDocument/2006/relationships/slide" Target="slides/slide4.xml"/><Relationship Id="rId58" Type="http://schemas.openxmlformats.org/officeDocument/2006/relationships/font" Target="fonts/HelveticaNeueLight-italic.fntdata"/><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digitalsqewlets.ca/"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ocalcontexts.org/tk/a/1.0"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4" name="Shape 1724"/>
        <p:cNvGrpSpPr/>
        <p:nvPr/>
      </p:nvGrpSpPr>
      <p:grpSpPr>
        <a:xfrm>
          <a:off x="0" y="0"/>
          <a:ext cx="0" cy="0"/>
          <a:chOff x="0" y="0"/>
          <a:chExt cx="0" cy="0"/>
        </a:xfrm>
      </p:grpSpPr>
      <p:sp>
        <p:nvSpPr>
          <p:cNvPr id="1725" name="Google Shape;1725;p1: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6" name="Google Shape;172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25000"/>
              </a:lnSpc>
              <a:spcBef>
                <a:spcPts val="0"/>
              </a:spcBef>
              <a:spcAft>
                <a:spcPts val="0"/>
              </a:spcAft>
              <a:buClr>
                <a:schemeClr val="dk1"/>
              </a:buClr>
              <a:buSzPts val="1100"/>
              <a:buChar char="●"/>
            </a:pPr>
            <a:r>
              <a:rPr lang="en">
                <a:solidFill>
                  <a:schemeClr val="dk1"/>
                </a:solidFill>
              </a:rPr>
              <a:t>These slides share information about the Local Contexts Initiative, and Traditional Knowledge labels</a:t>
            </a:r>
            <a:endParaRPr>
              <a:solidFill>
                <a:schemeClr val="dk1"/>
              </a:solidFill>
            </a:endParaRPr>
          </a:p>
          <a:p>
            <a:pPr indent="0" lvl="0" marL="0" rtl="0" algn="l">
              <a:lnSpc>
                <a:spcPct val="125000"/>
              </a:lnSpc>
              <a:spcBef>
                <a:spcPts val="0"/>
              </a:spcBef>
              <a:spcAft>
                <a:spcPts val="0"/>
              </a:spcAft>
              <a:buClr>
                <a:schemeClr val="dk1"/>
              </a:buClr>
              <a:buSzPts val="14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8" name="Shape 1788"/>
        <p:cNvGrpSpPr/>
        <p:nvPr/>
      </p:nvGrpSpPr>
      <p:grpSpPr>
        <a:xfrm>
          <a:off x="0" y="0"/>
          <a:ext cx="0" cy="0"/>
          <a:chOff x="0" y="0"/>
          <a:chExt cx="0" cy="0"/>
        </a:xfrm>
      </p:grpSpPr>
      <p:sp>
        <p:nvSpPr>
          <p:cNvPr id="1789" name="Google Shape;1789;p10: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0" name="Google Shape;1790;p1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298450" lvl="0" marL="457200" rtl="0" algn="l">
              <a:lnSpc>
                <a:spcPct val="100000"/>
              </a:lnSpc>
              <a:spcBef>
                <a:spcPts val="0"/>
              </a:spcBef>
              <a:spcAft>
                <a:spcPts val="0"/>
              </a:spcAft>
              <a:buSzPts val="1100"/>
              <a:buFont typeface="Arial"/>
              <a:buChar char="●"/>
            </a:pPr>
            <a:r>
              <a:rPr lang="en"/>
              <a:t>(Continued)</a:t>
            </a:r>
            <a:endParaRPr>
              <a:latin typeface="Arial"/>
              <a:ea typeface="Arial"/>
              <a:cs typeface="Arial"/>
              <a:sym typeface="Arial"/>
            </a:endParaRPr>
          </a:p>
          <a:p>
            <a:pPr indent="-298450" lvl="0" marL="457200" rtl="0" algn="l">
              <a:lnSpc>
                <a:spcPct val="100000"/>
              </a:lnSpc>
              <a:spcBef>
                <a:spcPts val="0"/>
              </a:spcBef>
              <a:spcAft>
                <a:spcPts val="0"/>
              </a:spcAft>
              <a:buSzPts val="1100"/>
              <a:buChar char="●"/>
            </a:pPr>
            <a:r>
              <a:rPr lang="en"/>
              <a:t>Each label’s title is translated into the Passamaquoddy language and the text has been customized so we have, for example: Attribution: </a:t>
            </a:r>
            <a:r>
              <a:rPr b="1" lang="en"/>
              <a:t>“How it is Done” with instructions for proper attribution.</a:t>
            </a:r>
            <a:endParaRPr/>
          </a:p>
          <a:p>
            <a:pPr indent="-298450" lvl="0" marL="457200" rtl="0" algn="l">
              <a:lnSpc>
                <a:spcPct val="100000"/>
              </a:lnSpc>
              <a:spcBef>
                <a:spcPts val="0"/>
              </a:spcBef>
              <a:spcAft>
                <a:spcPts val="0"/>
              </a:spcAft>
              <a:buSzPts val="1100"/>
              <a:buChar char="●"/>
            </a:pPr>
            <a:r>
              <a:rPr lang="en"/>
              <a:t>And finally we see that the Peabody Museum listed beneath the Passamaquoddy labels now as the rights holder. While </a:t>
            </a:r>
            <a:r>
              <a:rPr b="1" lang="en"/>
              <a:t>copyright</a:t>
            </a:r>
            <a:r>
              <a:rPr lang="en"/>
              <a:t> may not have shifted, indeed we could not change that structure, the TK Labels </a:t>
            </a:r>
            <a:r>
              <a:rPr b="1" lang="en"/>
              <a:t>provide an important intervention allowing viewers to see the proper use and attribution these materials.</a:t>
            </a:r>
            <a:endParaRPr b="1"/>
          </a:p>
          <a:p>
            <a:pPr indent="0" lvl="0" marL="457200" rtl="0" algn="l">
              <a:lnSpc>
                <a:spcPct val="100000"/>
              </a:lnSpc>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9" name="Shape 1799"/>
        <p:cNvGrpSpPr/>
        <p:nvPr/>
      </p:nvGrpSpPr>
      <p:grpSpPr>
        <a:xfrm>
          <a:off x="0" y="0"/>
          <a:ext cx="0" cy="0"/>
          <a:chOff x="0" y="0"/>
          <a:chExt cx="0" cy="0"/>
        </a:xfrm>
      </p:grpSpPr>
      <p:sp>
        <p:nvSpPr>
          <p:cNvPr id="1800" name="Google Shape;1800;p11: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1" name="Google Shape;1801;p11: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SzPts val="1100"/>
              <a:buFont typeface="Arial"/>
              <a:buChar char="●"/>
            </a:pPr>
            <a:r>
              <a:rPr lang="en">
                <a:latin typeface="Arial"/>
                <a:ea typeface="Arial"/>
                <a:cs typeface="Arial"/>
                <a:sym typeface="Arial"/>
              </a:rPr>
              <a:t>For another couple examples: </a:t>
            </a:r>
            <a:endParaRPr>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
                <a:latin typeface="Arial"/>
                <a:ea typeface="Arial"/>
                <a:cs typeface="Arial"/>
                <a:sym typeface="Arial"/>
              </a:rPr>
              <a:t>Mukurtu CMS sites have labels embedded</a:t>
            </a:r>
            <a:endParaRPr>
              <a:latin typeface="Arial"/>
              <a:ea typeface="Arial"/>
              <a:cs typeface="Arial"/>
              <a:sym typeface="Arial"/>
            </a:endParaRPr>
          </a:p>
          <a:p>
            <a:pPr indent="-298450" lvl="2" marL="1371600" rtl="0" algn="l">
              <a:lnSpc>
                <a:spcPct val="115000"/>
              </a:lnSpc>
              <a:spcBef>
                <a:spcPts val="0"/>
              </a:spcBef>
              <a:spcAft>
                <a:spcPts val="0"/>
              </a:spcAft>
              <a:buSzPts val="1100"/>
              <a:buFont typeface="Arial"/>
              <a:buChar char="■"/>
            </a:pPr>
            <a:r>
              <a:rPr lang="en">
                <a:latin typeface="Arial"/>
                <a:ea typeface="Arial"/>
                <a:cs typeface="Arial"/>
                <a:sym typeface="Arial"/>
              </a:rPr>
              <a:t>As standard TK label text</a:t>
            </a:r>
            <a:endParaRPr>
              <a:latin typeface="Arial"/>
              <a:ea typeface="Arial"/>
              <a:cs typeface="Arial"/>
              <a:sym typeface="Arial"/>
            </a:endParaRPr>
          </a:p>
          <a:p>
            <a:pPr indent="-298450" lvl="2" marL="1371600" rtl="0" algn="l">
              <a:lnSpc>
                <a:spcPct val="115000"/>
              </a:lnSpc>
              <a:spcBef>
                <a:spcPts val="0"/>
              </a:spcBef>
              <a:spcAft>
                <a:spcPts val="0"/>
              </a:spcAft>
              <a:buSzPts val="1100"/>
              <a:buFont typeface="Arial"/>
              <a:buChar char="■"/>
            </a:pPr>
            <a:r>
              <a:rPr lang="en">
                <a:latin typeface="Arial"/>
                <a:ea typeface="Arial"/>
                <a:cs typeface="Arial"/>
                <a:sym typeface="Arial"/>
              </a:rPr>
              <a:t>Can customize text according to local needs</a:t>
            </a:r>
            <a:endParaRPr>
              <a:latin typeface="Arial"/>
              <a:ea typeface="Arial"/>
              <a:cs typeface="Arial"/>
              <a:sym typeface="Arial"/>
            </a:endParaRPr>
          </a:p>
          <a:p>
            <a:pPr indent="-317500" lvl="0" marL="457200" rtl="0" algn="l">
              <a:lnSpc>
                <a:spcPct val="115000"/>
              </a:lnSpc>
              <a:spcBef>
                <a:spcPts val="0"/>
              </a:spcBef>
              <a:spcAft>
                <a:spcPts val="0"/>
              </a:spcAft>
              <a:buSzPts val="1400"/>
              <a:buChar char="●"/>
            </a:pPr>
            <a:r>
              <a:rPr lang="en"/>
              <a:t>Specifically, the Passamaquoddy people have created a website using TK Labels, </a:t>
            </a:r>
            <a:endParaRPr/>
          </a:p>
          <a:p>
            <a:pPr indent="0" lvl="0" marL="457200" rtl="0" algn="l">
              <a:lnSpc>
                <a:spcPct val="100000"/>
              </a:lnSpc>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5" name="Shape 1805"/>
        <p:cNvGrpSpPr/>
        <p:nvPr/>
      </p:nvGrpSpPr>
      <p:grpSpPr>
        <a:xfrm>
          <a:off x="0" y="0"/>
          <a:ext cx="0" cy="0"/>
          <a:chOff x="0" y="0"/>
          <a:chExt cx="0" cy="0"/>
        </a:xfrm>
      </p:grpSpPr>
      <p:sp>
        <p:nvSpPr>
          <p:cNvPr id="1806" name="Google Shape;1806;p12: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07" name="Google Shape;1807;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lang="en"/>
              <a:t>This is an explanatory page used t</a:t>
            </a:r>
            <a:r>
              <a:rPr i="0" lang="en" u="none" cap="none" strike="noStrike"/>
              <a:t>o explain why the</a:t>
            </a:r>
            <a:r>
              <a:rPr lang="en"/>
              <a:t> TK Labels</a:t>
            </a:r>
            <a:r>
              <a:rPr i="0" lang="en" u="none" cap="none" strike="noStrike"/>
              <a:t> are being used on the </a:t>
            </a:r>
            <a:r>
              <a:rPr lang="en">
                <a:solidFill>
                  <a:schemeClr val="dk1"/>
                </a:solidFill>
              </a:rPr>
              <a:t>Passamaquoddy</a:t>
            </a:r>
            <a:r>
              <a:rPr i="0" lang="en" u="none" cap="none" strike="noStrike"/>
              <a:t> site and state clearly that “We consider ourselves to be the authority and custodians over these recordings regardless of who is considered the ‘legal owners”</a:t>
            </a:r>
            <a:endParaRPr i="0" u="none" cap="none" strike="noStrike"/>
          </a:p>
          <a:p>
            <a:pPr indent="-298450" lvl="0" marL="457200" marR="0" rtl="0" algn="l">
              <a:lnSpc>
                <a:spcPct val="125000"/>
              </a:lnSpc>
              <a:spcBef>
                <a:spcPts val="0"/>
              </a:spcBef>
              <a:spcAft>
                <a:spcPts val="0"/>
              </a:spcAft>
              <a:buSzPts val="1100"/>
              <a:buChar char="●"/>
            </a:pPr>
            <a:r>
              <a:rPr i="0" lang="en" u="none" cap="none" strike="noStrike"/>
              <a:t>Each of the labels has been translated into Passamaquoddy and their is contextual text explaining the meaning of each label — so for example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p13:notes"/>
          <p:cNvSpPr/>
          <p:nvPr>
            <p:ph idx="2" type="sldImg"/>
          </p:nvPr>
        </p:nvSpPr>
        <p:spPr>
          <a:xfrm>
            <a:off x="311727" y="685800"/>
            <a:ext cx="6234546"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12" name="Google Shape;1812;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i="0" lang="en" u="none" cap="none" strike="noStrike"/>
              <a:t>The Attribution label is translated</a:t>
            </a:r>
            <a:r>
              <a:rPr lang="en"/>
              <a:t> to “Elihtasik” in the </a:t>
            </a:r>
            <a:r>
              <a:rPr lang="en">
                <a:solidFill>
                  <a:schemeClr val="dk1"/>
                </a:solidFill>
              </a:rPr>
              <a:t>Passamaquoddy language</a:t>
            </a:r>
            <a:endParaRPr i="0" u="none" cap="none" strike="noStrike"/>
          </a:p>
          <a:p>
            <a:pPr indent="-298450" lvl="0" marL="457200" marR="0" rtl="0" algn="l">
              <a:lnSpc>
                <a:spcPct val="125000"/>
              </a:lnSpc>
              <a:spcBef>
                <a:spcPts val="0"/>
              </a:spcBef>
              <a:spcAft>
                <a:spcPts val="0"/>
              </a:spcAft>
              <a:buSzPts val="1100"/>
              <a:buChar char="●"/>
            </a:pPr>
            <a:r>
              <a:rPr i="0" lang="en" u="none" cap="none" strike="noStrike"/>
              <a:t>With the context and history for the materials in the site, Donald and his staff decided to use the new collections feature in Mukurtu quite extensively to curate the returned materials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8" name="Shape 1818"/>
        <p:cNvGrpSpPr/>
        <p:nvPr/>
      </p:nvGrpSpPr>
      <p:grpSpPr>
        <a:xfrm>
          <a:off x="0" y="0"/>
          <a:ext cx="0" cy="0"/>
          <a:chOff x="0" y="0"/>
          <a:chExt cx="0" cy="0"/>
        </a:xfrm>
      </p:grpSpPr>
      <p:sp>
        <p:nvSpPr>
          <p:cNvPr id="1819" name="Google Shape;1819;p14: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0" name="Google Shape;1820;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i="0" lang="en" u="none" cap="none" strike="noStrike"/>
              <a:t>We see on the top right there are </a:t>
            </a:r>
            <a:r>
              <a:rPr lang="en"/>
              <a:t>seven </a:t>
            </a:r>
            <a:r>
              <a:rPr i="0" lang="en" u="none" cap="none" strike="noStrike"/>
              <a:t>related items— all that the Passamaquoddy have added to this </a:t>
            </a:r>
            <a:r>
              <a:rPr lang="en"/>
              <a:t>one </a:t>
            </a:r>
            <a:r>
              <a:rPr i="0" lang="en" u="none" cap="none" strike="noStrike"/>
              <a:t>song — </a:t>
            </a:r>
            <a:endParaRPr i="0" u="none" cap="none" strike="noStrike"/>
          </a:p>
          <a:p>
            <a:pPr indent="-298450" lvl="0" marL="457200" marR="0" rtl="0" algn="l">
              <a:lnSpc>
                <a:spcPct val="125000"/>
              </a:lnSpc>
              <a:spcBef>
                <a:spcPts val="0"/>
              </a:spcBef>
              <a:spcAft>
                <a:spcPts val="0"/>
              </a:spcAft>
              <a:buSzPts val="1100"/>
              <a:buChar char="●"/>
            </a:pPr>
            <a:r>
              <a:rPr i="0" lang="en" u="none" cap="none" strike="noStrike"/>
              <a:t>And then as we scroll down we get to the other Mukurtu metadata fields —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3" name="Shape 1823"/>
        <p:cNvGrpSpPr/>
        <p:nvPr/>
      </p:nvGrpSpPr>
      <p:grpSpPr>
        <a:xfrm>
          <a:off x="0" y="0"/>
          <a:ext cx="0" cy="0"/>
          <a:chOff x="0" y="0"/>
          <a:chExt cx="0" cy="0"/>
        </a:xfrm>
      </p:grpSpPr>
      <p:sp>
        <p:nvSpPr>
          <p:cNvPr id="1824" name="Google Shape;1824;p15: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5" name="Google Shape;1825;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i="0" lang="en" u="none" cap="none" strike="noStrike"/>
              <a:t>We see here three TK labels on the right and then the cultural narrative added by community members— and in the </a:t>
            </a:r>
            <a:r>
              <a:rPr lang="en"/>
              <a:t>Traditional</a:t>
            </a:r>
            <a:r>
              <a:rPr i="0" lang="en" u="none" cap="none" strike="noStrike"/>
              <a:t> knowledge field we have a textual narrative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8" name="Shape 1828"/>
        <p:cNvGrpSpPr/>
        <p:nvPr/>
      </p:nvGrpSpPr>
      <p:grpSpPr>
        <a:xfrm>
          <a:off x="0" y="0"/>
          <a:ext cx="0" cy="0"/>
          <a:chOff x="0" y="0"/>
          <a:chExt cx="0" cy="0"/>
        </a:xfrm>
      </p:grpSpPr>
      <p:sp>
        <p:nvSpPr>
          <p:cNvPr id="1829" name="Google Shape;1829;p16: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0" name="Google Shape;1830;p1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As an additional example, Tribal partners on the Plateau Peoples’ Web Portal use TK labels as well</a:t>
            </a:r>
            <a:endParaRPr/>
          </a:p>
          <a:p>
            <a:pPr indent="-298450" lvl="0" marL="457200" rtl="0" algn="l">
              <a:lnSpc>
                <a:spcPct val="100000"/>
              </a:lnSpc>
              <a:spcBef>
                <a:spcPts val="0"/>
              </a:spcBef>
              <a:spcAft>
                <a:spcPts val="0"/>
              </a:spcAft>
              <a:buSzPts val="1100"/>
              <a:buChar char="●"/>
            </a:pPr>
            <a:r>
              <a:rPr lang="en"/>
              <a:t>The most important thing about the Portal, is that selection of materials, community information provided, and access to all materials is controlled independently by each Tribe or Nation through their path.</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4" name="Shape 1834"/>
        <p:cNvGrpSpPr/>
        <p:nvPr/>
      </p:nvGrpSpPr>
      <p:grpSpPr>
        <a:xfrm>
          <a:off x="0" y="0"/>
          <a:ext cx="0" cy="0"/>
          <a:chOff x="0" y="0"/>
          <a:chExt cx="0" cy="0"/>
        </a:xfrm>
      </p:grpSpPr>
      <p:sp>
        <p:nvSpPr>
          <p:cNvPr id="1835" name="Google Shape;1835;p17: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6" name="Google Shape;1836;p17: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This is one</a:t>
            </a:r>
            <a:r>
              <a:rPr lang="en">
                <a:solidFill>
                  <a:schemeClr val="dk1"/>
                </a:solidFill>
              </a:rPr>
              <a:t> example of TK labels in the portal:</a:t>
            </a:r>
            <a:endParaRPr>
              <a:solidFill>
                <a:schemeClr val="dk1"/>
              </a:solidFill>
            </a:endParaRPr>
          </a:p>
          <a:p>
            <a:pPr indent="-298450" lvl="0" marL="457200" rtl="0" algn="l">
              <a:lnSpc>
                <a:spcPct val="100000"/>
              </a:lnSpc>
              <a:spcBef>
                <a:spcPts val="0"/>
              </a:spcBef>
              <a:spcAft>
                <a:spcPts val="0"/>
              </a:spcAft>
              <a:buSzPts val="1100"/>
              <a:buChar char="●"/>
            </a:pPr>
            <a:r>
              <a:rPr lang="en"/>
              <a:t>In cases where the original photograph, audio clip, or other type of material is located at a state or federal repository, we work to facilitate a digital return. This example in particular is from the Washington State University Archives. It has the standard WSU rights statement included. The Yakama Nation Library selected this photograph to be included in the Portal</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0" name="Shape 1840"/>
        <p:cNvGrpSpPr/>
        <p:nvPr/>
      </p:nvGrpSpPr>
      <p:grpSpPr>
        <a:xfrm>
          <a:off x="0" y="0"/>
          <a:ext cx="0" cy="0"/>
          <a:chOff x="0" y="0"/>
          <a:chExt cx="0" cy="0"/>
        </a:xfrm>
      </p:grpSpPr>
      <p:sp>
        <p:nvSpPr>
          <p:cNvPr id="1841" name="Google Shape;1841;p18: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2" name="Google Shape;1842;p18: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But then, clicking on the next tab over (the Yakama Record), Yakama Nation Library added a tab of community-provided information - including a text description that is many paragraphs long, describes their regalia and the meaning and background, and names at least one of the women. All of this information about the photograph is attributed to the Yakama community through the TK Attribution label.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7" name="Shape 1847"/>
        <p:cNvGrpSpPr/>
        <p:nvPr/>
      </p:nvGrpSpPr>
      <p:grpSpPr>
        <a:xfrm>
          <a:off x="0" y="0"/>
          <a:ext cx="0" cy="0"/>
          <a:chOff x="0" y="0"/>
          <a:chExt cx="0" cy="0"/>
        </a:xfrm>
      </p:grpSpPr>
      <p:sp>
        <p:nvSpPr>
          <p:cNvPr id="1848" name="Google Shape;1848;g9a1c72a732_0_106:notes"/>
          <p:cNvSpPr/>
          <p:nvPr>
            <p:ph idx="2" type="sldImg"/>
          </p:nvPr>
        </p:nvSpPr>
        <p:spPr>
          <a:xfrm>
            <a:off x="311898" y="685800"/>
            <a:ext cx="6234900" cy="3429000"/>
          </a:xfrm>
          <a:custGeom>
            <a:rect b="b" l="l" r="r" t="t"/>
            <a:pathLst>
              <a:path extrusionOk="0" h="120000" w="120000">
                <a:moveTo>
                  <a:pt x="0" y="0"/>
                </a:moveTo>
                <a:lnTo>
                  <a:pt x="120000" y="0"/>
                </a:lnTo>
                <a:lnTo>
                  <a:pt x="120000" y="120000"/>
                </a:lnTo>
                <a:lnTo>
                  <a:pt x="0" y="120000"/>
                </a:lnTo>
                <a:close/>
              </a:path>
            </a:pathLst>
          </a:custGeom>
        </p:spPr>
      </p:sp>
      <p:sp>
        <p:nvSpPr>
          <p:cNvPr id="1849" name="Google Shape;1849;g9a1c72a732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9" name="Shape 1729"/>
        <p:cNvGrpSpPr/>
        <p:nvPr/>
      </p:nvGrpSpPr>
      <p:grpSpPr>
        <a:xfrm>
          <a:off x="0" y="0"/>
          <a:ext cx="0" cy="0"/>
          <a:chOff x="0" y="0"/>
          <a:chExt cx="0" cy="0"/>
        </a:xfrm>
      </p:grpSpPr>
      <p:sp>
        <p:nvSpPr>
          <p:cNvPr id="1730" name="Google Shape;1730;p2: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1" name="Google Shape;173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25000"/>
              </a:lnSpc>
              <a:spcBef>
                <a:spcPts val="0"/>
              </a:spcBef>
              <a:spcAft>
                <a:spcPts val="0"/>
              </a:spcAft>
              <a:buClr>
                <a:schemeClr val="dk1"/>
              </a:buClr>
              <a:buSzPts val="1100"/>
              <a:buChar char="●"/>
            </a:pPr>
            <a:r>
              <a:rPr lang="en">
                <a:solidFill>
                  <a:schemeClr val="dk1"/>
                </a:solidFill>
              </a:rPr>
              <a:t>Local Contexts focuses on the unique needs faced by Indigenous peoples who need to manage, share, and steward their digital cultural heritage materials. </a:t>
            </a:r>
            <a:endParaRPr>
              <a:solidFill>
                <a:schemeClr val="dk1"/>
              </a:solidFill>
            </a:endParaRPr>
          </a:p>
          <a:p>
            <a:pPr indent="-298450" lvl="0" marL="457200" rtl="0" algn="l">
              <a:lnSpc>
                <a:spcPct val="125000"/>
              </a:lnSpc>
              <a:spcBef>
                <a:spcPts val="0"/>
              </a:spcBef>
              <a:spcAft>
                <a:spcPts val="0"/>
              </a:spcAft>
              <a:buClr>
                <a:schemeClr val="dk1"/>
              </a:buClr>
              <a:buSzPts val="1100"/>
              <a:buChar char="●"/>
            </a:pPr>
            <a:r>
              <a:rPr lang="en">
                <a:solidFill>
                  <a:schemeClr val="dk1"/>
                </a:solidFill>
              </a:rPr>
              <a:t>The Local Contexts initiative has a few goals</a:t>
            </a:r>
            <a:endParaRPr>
              <a:solidFill>
                <a:schemeClr val="dk1"/>
              </a:solidFill>
            </a:endParaRPr>
          </a:p>
          <a:p>
            <a:pPr indent="-298450" lvl="1" marL="914400" rtl="0" algn="l">
              <a:lnSpc>
                <a:spcPct val="125000"/>
              </a:lnSpc>
              <a:spcBef>
                <a:spcPts val="0"/>
              </a:spcBef>
              <a:spcAft>
                <a:spcPts val="0"/>
              </a:spcAft>
              <a:buClr>
                <a:schemeClr val="dk1"/>
              </a:buClr>
              <a:buSzPts val="1100"/>
              <a:buChar char="○"/>
            </a:pPr>
            <a:r>
              <a:rPr lang="en">
                <a:solidFill>
                  <a:schemeClr val="dk1"/>
                </a:solidFill>
              </a:rPr>
              <a:t>Answer general questions produced by Intellectual Property laws— </a:t>
            </a:r>
            <a:endParaRPr>
              <a:solidFill>
                <a:schemeClr val="dk1"/>
              </a:solidFill>
            </a:endParaRPr>
          </a:p>
          <a:p>
            <a:pPr indent="-298450" lvl="1" marL="914400" rtl="0" algn="l">
              <a:lnSpc>
                <a:spcPct val="125000"/>
              </a:lnSpc>
              <a:spcBef>
                <a:spcPts val="0"/>
              </a:spcBef>
              <a:spcAft>
                <a:spcPts val="0"/>
              </a:spcAft>
              <a:buClr>
                <a:schemeClr val="dk1"/>
              </a:buClr>
              <a:buSzPts val="1100"/>
              <a:buChar char="○"/>
            </a:pPr>
            <a:r>
              <a:rPr lang="en">
                <a:solidFill>
                  <a:schemeClr val="dk1"/>
                </a:solidFill>
              </a:rPr>
              <a:t>Honor the fact that the specific local context for indigenous cultural materials drives how materials should be accessed, circulated and shared.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g740c914dde_2_483:notes"/>
          <p:cNvSpPr/>
          <p:nvPr>
            <p:ph idx="2" type="sldImg"/>
          </p:nvPr>
        </p:nvSpPr>
        <p:spPr>
          <a:xfrm>
            <a:off x="328669" y="685488"/>
            <a:ext cx="6200662"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56" name="Google Shape;1856;g740c914dde_2_483:notes"/>
          <p:cNvSpPr txBox="1"/>
          <p:nvPr>
            <p:ph idx="1" type="body"/>
          </p:nvPr>
        </p:nvSpPr>
        <p:spPr>
          <a:xfrm>
            <a:off x="914400" y="4343400"/>
            <a:ext cx="5029200" cy="4114800"/>
          </a:xfrm>
          <a:prstGeom prst="rect">
            <a:avLst/>
          </a:prstGeom>
          <a:noFill/>
          <a:ln>
            <a:noFill/>
          </a:ln>
        </p:spPr>
        <p:txBody>
          <a:bodyPr anchorCtr="0" anchor="t" bIns="45625" lIns="91300" spcFirstLastPara="1" rIns="91300" wrap="square" tIns="45625">
            <a:noAutofit/>
          </a:bodyPr>
          <a:lstStyle/>
          <a:p>
            <a:pPr indent="-298450" lvl="0" marL="457200" rtl="0" algn="l">
              <a:lnSpc>
                <a:spcPct val="125000"/>
              </a:lnSpc>
              <a:spcBef>
                <a:spcPts val="0"/>
              </a:spcBef>
              <a:spcAft>
                <a:spcPts val="0"/>
              </a:spcAft>
              <a:buSzPts val="1100"/>
              <a:buChar char="●"/>
            </a:pPr>
            <a:r>
              <a:rPr lang="en"/>
              <a:t>Y</a:t>
            </a:r>
            <a:r>
              <a:rPr lang="en"/>
              <a:t>ou see the customized text under Elihtasik, We have the Passamaquoddy word for “Attribution” and an English translation of the word to “this is how it is done” this is the right way</a:t>
            </a:r>
            <a:endParaRPr/>
          </a:p>
          <a:p>
            <a:pPr indent="-298450" lvl="0" marL="457200" rtl="0" algn="l">
              <a:lnSpc>
                <a:spcPct val="125000"/>
              </a:lnSpc>
              <a:spcBef>
                <a:spcPts val="0"/>
              </a:spcBef>
              <a:spcAft>
                <a:spcPts val="0"/>
              </a:spcAft>
              <a:buSzPts val="1100"/>
              <a:buChar char="●"/>
            </a:pPr>
            <a:r>
              <a:rPr lang="en"/>
              <a:t>They have also customized their labels to add audio…so others can hear the Passamaquoddy translations</a:t>
            </a:r>
            <a:endParaRPr/>
          </a:p>
          <a:p>
            <a:pPr indent="-298450" lvl="0" marL="457200" rtl="0" algn="l">
              <a:lnSpc>
                <a:spcPct val="125000"/>
              </a:lnSpc>
              <a:spcBef>
                <a:spcPts val="0"/>
              </a:spcBef>
              <a:spcAft>
                <a:spcPts val="0"/>
              </a:spcAft>
              <a:buSzPts val="1100"/>
              <a:buChar char="●"/>
            </a:pPr>
            <a:r>
              <a:rPr lang="en"/>
              <a:t>The Passamaquoddy Mukurtu site provides a great example of managing materials digitally returned to the community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0" name="Shape 1860"/>
        <p:cNvGrpSpPr/>
        <p:nvPr/>
      </p:nvGrpSpPr>
      <p:grpSpPr>
        <a:xfrm>
          <a:off x="0" y="0"/>
          <a:ext cx="0" cy="0"/>
          <a:chOff x="0" y="0"/>
          <a:chExt cx="0" cy="0"/>
        </a:xfrm>
      </p:grpSpPr>
      <p:sp>
        <p:nvSpPr>
          <p:cNvPr id="1861" name="Google Shape;1861;g740c914dde_2_489:notes"/>
          <p:cNvSpPr/>
          <p:nvPr>
            <p:ph idx="2" type="sldImg"/>
          </p:nvPr>
        </p:nvSpPr>
        <p:spPr>
          <a:xfrm>
            <a:off x="328669" y="685488"/>
            <a:ext cx="6200662"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62" name="Google Shape;1862;g740c914dde_2_489:notes"/>
          <p:cNvSpPr txBox="1"/>
          <p:nvPr>
            <p:ph idx="1" type="body"/>
          </p:nvPr>
        </p:nvSpPr>
        <p:spPr>
          <a:xfrm>
            <a:off x="914400" y="4343400"/>
            <a:ext cx="5029200" cy="4114800"/>
          </a:xfrm>
          <a:prstGeom prst="rect">
            <a:avLst/>
          </a:prstGeom>
          <a:noFill/>
          <a:ln>
            <a:noFill/>
          </a:ln>
        </p:spPr>
        <p:txBody>
          <a:bodyPr anchorCtr="0" anchor="t" bIns="45625" lIns="91300" spcFirstLastPara="1" rIns="91300" wrap="square" tIns="45625">
            <a:noAutofit/>
          </a:bodyPr>
          <a:lstStyle/>
          <a:p>
            <a:pPr indent="-298450" lvl="0" marL="457200" rtl="0" algn="l">
              <a:lnSpc>
                <a:spcPct val="125000"/>
              </a:lnSpc>
              <a:spcBef>
                <a:spcPts val="0"/>
              </a:spcBef>
              <a:spcAft>
                <a:spcPts val="0"/>
              </a:spcAft>
              <a:buSzPts val="1100"/>
              <a:buChar char="●"/>
            </a:pPr>
            <a:r>
              <a:rPr lang="en"/>
              <a:t>The </a:t>
            </a:r>
            <a:r>
              <a:rPr lang="en">
                <a:solidFill>
                  <a:schemeClr val="dk1"/>
                </a:solidFill>
              </a:rPr>
              <a:t>Sq’éwlets </a:t>
            </a:r>
            <a:r>
              <a:rPr lang="en"/>
              <a:t>band of the </a:t>
            </a:r>
            <a:r>
              <a:rPr lang="en">
                <a:solidFill>
                  <a:srgbClr val="3F3F3F"/>
                </a:solidFill>
                <a:highlight>
                  <a:srgbClr val="FFFFFF"/>
                </a:highlight>
                <a:latin typeface="Roboto"/>
                <a:ea typeface="Roboto"/>
                <a:cs typeface="Roboto"/>
                <a:sym typeface="Roboto"/>
              </a:rPr>
              <a:t>Stό:lō </a:t>
            </a:r>
            <a:r>
              <a:rPr lang="en"/>
              <a:t>First Nation in Canada have used Traditional Knowledge Labels on their Frasier Valley River website—a site with the express purpose of educating the non-First Nations Canadian viewers about the </a:t>
            </a:r>
            <a:r>
              <a:rPr lang="en">
                <a:solidFill>
                  <a:srgbClr val="3F3F3F"/>
                </a:solidFill>
              </a:rPr>
              <a:t>Sq’éwlets </a:t>
            </a:r>
            <a:r>
              <a:rPr lang="en"/>
              <a:t>people and culture and very specifically archaeological sites. </a:t>
            </a:r>
            <a:r>
              <a:rPr lang="en" u="sng">
                <a:solidFill>
                  <a:schemeClr val="hlink"/>
                </a:solidFill>
                <a:hlinkClick r:id="rId2"/>
              </a:rPr>
              <a:t>http://digitalsqewlets.ca/</a:t>
            </a:r>
            <a:r>
              <a:rPr lang="en"/>
              <a:t> </a:t>
            </a:r>
            <a:endParaRPr/>
          </a:p>
          <a:p>
            <a:pPr indent="-298450" lvl="0" marL="457200" rtl="0" algn="l">
              <a:lnSpc>
                <a:spcPct val="125000"/>
              </a:lnSpc>
              <a:spcBef>
                <a:spcPts val="0"/>
              </a:spcBef>
              <a:spcAft>
                <a:spcPts val="0"/>
              </a:spcAft>
              <a:buSzPts val="1100"/>
              <a:buChar char="●"/>
            </a:pPr>
            <a:r>
              <a:rPr lang="en"/>
              <a:t>You can see on the top of the site they’ve chosen four TK Labels to run across the whole site…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g740c914dde_2_494:notes"/>
          <p:cNvSpPr/>
          <p:nvPr>
            <p:ph idx="2" type="sldImg"/>
          </p:nvPr>
        </p:nvSpPr>
        <p:spPr>
          <a:xfrm>
            <a:off x="328651" y="685488"/>
            <a:ext cx="6202251"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8" name="Google Shape;1868;g740c914dde_2_494:notes"/>
          <p:cNvSpPr txBox="1"/>
          <p:nvPr>
            <p:ph idx="1" type="body"/>
          </p:nvPr>
        </p:nvSpPr>
        <p:spPr>
          <a:xfrm>
            <a:off x="685800" y="4343400"/>
            <a:ext cx="5486400" cy="4114800"/>
          </a:xfrm>
          <a:prstGeom prst="rect">
            <a:avLst/>
          </a:prstGeom>
          <a:noFill/>
          <a:ln>
            <a:noFill/>
          </a:ln>
        </p:spPr>
        <p:txBody>
          <a:bodyPr anchorCtr="0" anchor="t" bIns="91300" lIns="91300" spcFirstLastPara="1" rIns="91300" wrap="square" tIns="91300">
            <a:noAutofit/>
          </a:bodyPr>
          <a:lstStyle/>
          <a:p>
            <a:pPr indent="-317500" lvl="0" marL="457200" rtl="0" algn="l">
              <a:lnSpc>
                <a:spcPct val="100000"/>
              </a:lnSpc>
              <a:spcBef>
                <a:spcPts val="0"/>
              </a:spcBef>
              <a:spcAft>
                <a:spcPts val="0"/>
              </a:spcAft>
              <a:buSzPts val="1400"/>
              <a:buChar char="●"/>
            </a:pPr>
            <a:r>
              <a:rPr lang="en" sz="1400"/>
              <a:t>Similar to the Passamaquoddy site, there is a page explaining what the TK labels are, and how they work generally and specifically for their project</a:t>
            </a:r>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2" name="Shape 1872"/>
        <p:cNvGrpSpPr/>
        <p:nvPr/>
      </p:nvGrpSpPr>
      <p:grpSpPr>
        <a:xfrm>
          <a:off x="0" y="0"/>
          <a:ext cx="0" cy="0"/>
          <a:chOff x="0" y="0"/>
          <a:chExt cx="0" cy="0"/>
        </a:xfrm>
      </p:grpSpPr>
      <p:sp>
        <p:nvSpPr>
          <p:cNvPr id="1873" name="Google Shape;1873;g740c914dde_2_499:notes"/>
          <p:cNvSpPr/>
          <p:nvPr>
            <p:ph idx="2" type="sldImg"/>
          </p:nvPr>
        </p:nvSpPr>
        <p:spPr>
          <a:xfrm>
            <a:off x="328651" y="685488"/>
            <a:ext cx="6202251"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4" name="Google Shape;1874;g740c914dde_2_499:notes"/>
          <p:cNvSpPr txBox="1"/>
          <p:nvPr>
            <p:ph idx="1" type="body"/>
          </p:nvPr>
        </p:nvSpPr>
        <p:spPr>
          <a:xfrm>
            <a:off x="685800" y="4343400"/>
            <a:ext cx="5486400" cy="4114800"/>
          </a:xfrm>
          <a:prstGeom prst="rect">
            <a:avLst/>
          </a:prstGeom>
          <a:noFill/>
          <a:ln>
            <a:noFill/>
          </a:ln>
        </p:spPr>
        <p:txBody>
          <a:bodyPr anchorCtr="0" anchor="t" bIns="91300" lIns="91300" spcFirstLastPara="1" rIns="91300" wrap="square" tIns="91300">
            <a:noAutofit/>
          </a:bodyPr>
          <a:lstStyle/>
          <a:p>
            <a:pPr indent="-298450" lvl="0" marL="457200" rtl="0" algn="l">
              <a:lnSpc>
                <a:spcPct val="115000"/>
              </a:lnSpc>
              <a:spcBef>
                <a:spcPts val="0"/>
              </a:spcBef>
              <a:spcAft>
                <a:spcPts val="0"/>
              </a:spcAft>
              <a:buSzPts val="1100"/>
              <a:buChar char="●"/>
            </a:pPr>
            <a:r>
              <a:rPr lang="en"/>
              <a:t>This label has been adapted </a:t>
            </a:r>
            <a:endParaRPr/>
          </a:p>
          <a:p>
            <a:pPr indent="-298450" lvl="0" marL="457200" rtl="0" algn="l">
              <a:lnSpc>
                <a:spcPct val="115000"/>
              </a:lnSpc>
              <a:spcBef>
                <a:spcPts val="0"/>
              </a:spcBef>
              <a:spcAft>
                <a:spcPts val="0"/>
              </a:spcAft>
              <a:buSzPts val="1100"/>
              <a:buChar char="●"/>
            </a:pPr>
            <a:r>
              <a:rPr lang="en"/>
              <a:t>Text: SKWIX QAS TE T</a:t>
            </a:r>
            <a:r>
              <a:rPr lang="en" sz="1200">
                <a:solidFill>
                  <a:srgbClr val="222222"/>
                </a:solidFill>
                <a:highlight>
                  <a:srgbClr val="FFFFFF"/>
                </a:highlight>
                <a:latin typeface="Roboto"/>
                <a:ea typeface="Roboto"/>
                <a:cs typeface="Roboto"/>
                <a:sym typeface="Roboto"/>
              </a:rPr>
              <a:t>É</a:t>
            </a:r>
            <a:r>
              <a:rPr lang="en"/>
              <a:t>M</a:t>
            </a:r>
            <a:r>
              <a:rPr lang="en" sz="1200">
                <a:solidFill>
                  <a:srgbClr val="222222"/>
                </a:solidFill>
                <a:highlight>
                  <a:srgbClr val="FFFFFF"/>
                </a:highlight>
                <a:latin typeface="Roboto"/>
                <a:ea typeface="Roboto"/>
                <a:cs typeface="Roboto"/>
                <a:sym typeface="Roboto"/>
              </a:rPr>
              <a:t>É</a:t>
            </a:r>
            <a:r>
              <a:rPr lang="en"/>
              <a:t>XW (literally name and place)</a:t>
            </a:r>
            <a:br>
              <a:rPr lang="en"/>
            </a:br>
            <a:r>
              <a:rPr lang="en"/>
              <a:t>This website represents the true knowledge and history of the Sq’éwlets people. The attribution label literally means ‘name’ and ‘place’ in our language…We ask everyone that visits this website to attribute our knowledge and histories to us, the </a:t>
            </a:r>
            <a:r>
              <a:rPr lang="en">
                <a:solidFill>
                  <a:schemeClr val="dk1"/>
                </a:solidFill>
              </a:rPr>
              <a:t>Sq’éwlets </a:t>
            </a:r>
            <a:r>
              <a:rPr lang="en"/>
              <a:t>people, a tribe of </a:t>
            </a:r>
            <a:r>
              <a:rPr lang="en">
                <a:solidFill>
                  <a:schemeClr val="dk1"/>
                </a:solidFill>
                <a:highlight>
                  <a:srgbClr val="FFFFFF"/>
                </a:highlight>
                <a:latin typeface="Roboto"/>
                <a:ea typeface="Roboto"/>
                <a:cs typeface="Roboto"/>
                <a:sym typeface="Roboto"/>
              </a:rPr>
              <a:t>Stό:lō</a:t>
            </a:r>
            <a:r>
              <a:rPr lang="en"/>
              <a:t>. Our history has not always been respected or told correctly. Here we tell our own story in our own words. We are both holders and caretakers of our own lands, resources, and histories. It is the responsibility of our families and communities as </a:t>
            </a:r>
            <a:r>
              <a:rPr lang="en">
                <a:solidFill>
                  <a:schemeClr val="dk1"/>
                </a:solidFill>
                <a:highlight>
                  <a:srgbClr val="FFFFFF"/>
                </a:highlight>
                <a:latin typeface="Roboto"/>
                <a:ea typeface="Roboto"/>
                <a:cs typeface="Roboto"/>
                <a:sym typeface="Roboto"/>
              </a:rPr>
              <a:t>Stό:lō</a:t>
            </a:r>
            <a:r>
              <a:rPr lang="en"/>
              <a:t> people to take care of these things in a respectful way. Please feel free to contact us with further questions about attribution.</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8" name="Shape 1878"/>
        <p:cNvGrpSpPr/>
        <p:nvPr/>
      </p:nvGrpSpPr>
      <p:grpSpPr>
        <a:xfrm>
          <a:off x="0" y="0"/>
          <a:ext cx="0" cy="0"/>
          <a:chOff x="0" y="0"/>
          <a:chExt cx="0" cy="0"/>
        </a:xfrm>
      </p:grpSpPr>
      <p:sp>
        <p:nvSpPr>
          <p:cNvPr id="1879" name="Google Shape;1879;g740c914dde_2_716:notes"/>
          <p:cNvSpPr txBox="1"/>
          <p:nvPr>
            <p:ph idx="1" type="body"/>
          </p:nvPr>
        </p:nvSpPr>
        <p:spPr>
          <a:xfrm>
            <a:off x="914400" y="4343400"/>
            <a:ext cx="5029200" cy="4114800"/>
          </a:xfrm>
          <a:prstGeom prst="rect">
            <a:avLst/>
          </a:prstGeom>
          <a:noFill/>
          <a:ln>
            <a:noFill/>
          </a:ln>
        </p:spPr>
        <p:txBody>
          <a:bodyPr anchorCtr="0" anchor="t" bIns="91300" lIns="91300" spcFirstLastPara="1" rIns="91300" wrap="square" tIns="91300">
            <a:noAutofit/>
          </a:bodyPr>
          <a:lstStyle/>
          <a:p>
            <a:pPr indent="0" lvl="0" marL="0" rtl="0" algn="l">
              <a:lnSpc>
                <a:spcPct val="100000"/>
              </a:lnSpc>
              <a:spcBef>
                <a:spcPts val="0"/>
              </a:spcBef>
              <a:spcAft>
                <a:spcPts val="0"/>
              </a:spcAft>
              <a:buSzPts val="1100"/>
              <a:buNone/>
            </a:pPr>
            <a:r>
              <a:rPr lang="en" sz="1400"/>
              <a:t>These labels were also adapted for use in an in-person exhibit</a:t>
            </a:r>
            <a:endParaRPr sz="1400"/>
          </a:p>
        </p:txBody>
      </p:sp>
      <p:sp>
        <p:nvSpPr>
          <p:cNvPr id="1880" name="Google Shape;1880;g740c914dde_2_716:notes"/>
          <p:cNvSpPr/>
          <p:nvPr>
            <p:ph idx="2" type="sldImg"/>
          </p:nvPr>
        </p:nvSpPr>
        <p:spPr>
          <a:xfrm>
            <a:off x="328669" y="685488"/>
            <a:ext cx="620066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3" name="Shape 1883"/>
        <p:cNvGrpSpPr/>
        <p:nvPr/>
      </p:nvGrpSpPr>
      <p:grpSpPr>
        <a:xfrm>
          <a:off x="0" y="0"/>
          <a:ext cx="0" cy="0"/>
          <a:chOff x="0" y="0"/>
          <a:chExt cx="0" cy="0"/>
        </a:xfrm>
      </p:grpSpPr>
      <p:sp>
        <p:nvSpPr>
          <p:cNvPr id="1884" name="Google Shape;1884;g740c914dde_2_720:notes"/>
          <p:cNvSpPr txBox="1"/>
          <p:nvPr>
            <p:ph idx="1" type="body"/>
          </p:nvPr>
        </p:nvSpPr>
        <p:spPr>
          <a:xfrm>
            <a:off x="914400" y="4343400"/>
            <a:ext cx="5029200" cy="4114800"/>
          </a:xfrm>
          <a:prstGeom prst="rect">
            <a:avLst/>
          </a:prstGeom>
          <a:noFill/>
          <a:ln>
            <a:noFill/>
          </a:ln>
        </p:spPr>
        <p:txBody>
          <a:bodyPr anchorCtr="0" anchor="t" bIns="91300" lIns="91300" spcFirstLastPara="1" rIns="91300" wrap="square" tIns="91300">
            <a:noAutofit/>
          </a:bodyPr>
          <a:lstStyle/>
          <a:p>
            <a:pPr indent="0" lvl="0" marL="0" rtl="0" algn="l">
              <a:lnSpc>
                <a:spcPct val="100000"/>
              </a:lnSpc>
              <a:spcBef>
                <a:spcPts val="0"/>
              </a:spcBef>
              <a:spcAft>
                <a:spcPts val="0"/>
              </a:spcAft>
              <a:buSzPts val="1100"/>
              <a:buNone/>
            </a:pPr>
            <a:r>
              <a:rPr lang="en" sz="1400"/>
              <a:t>With the adapted labels explained in a similar way to the digital space</a:t>
            </a:r>
            <a:endParaRPr sz="1400"/>
          </a:p>
        </p:txBody>
      </p:sp>
      <p:sp>
        <p:nvSpPr>
          <p:cNvPr id="1885" name="Google Shape;1885;g740c914dde_2_720:notes"/>
          <p:cNvSpPr/>
          <p:nvPr>
            <p:ph idx="2" type="sldImg"/>
          </p:nvPr>
        </p:nvSpPr>
        <p:spPr>
          <a:xfrm>
            <a:off x="328669" y="685488"/>
            <a:ext cx="620066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8" name="Shape 1888"/>
        <p:cNvGrpSpPr/>
        <p:nvPr/>
      </p:nvGrpSpPr>
      <p:grpSpPr>
        <a:xfrm>
          <a:off x="0" y="0"/>
          <a:ext cx="0" cy="0"/>
          <a:chOff x="0" y="0"/>
          <a:chExt cx="0" cy="0"/>
        </a:xfrm>
      </p:grpSpPr>
      <p:sp>
        <p:nvSpPr>
          <p:cNvPr id="1889" name="Google Shape;1889;p22: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0" name="Google Shape;189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400"/>
              </a:spcBef>
              <a:spcAft>
                <a:spcPts val="0"/>
              </a:spcAft>
              <a:buClr>
                <a:schemeClr val="dk1"/>
              </a:buClr>
              <a:buSzPts val="1100"/>
              <a:buChar char="●"/>
            </a:pPr>
            <a:r>
              <a:rPr lang="en">
                <a:solidFill>
                  <a:schemeClr val="dk1"/>
                </a:solidFill>
              </a:rPr>
              <a:t>If you are interested in potentially implementing TK labels, here are some first steps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If you have others in your organization or community interested in this topic, it may be a good idea to arrange a meeting of a small group of people</a:t>
            </a:r>
            <a:endParaRPr>
              <a:solidFill>
                <a:schemeClr val="dk1"/>
              </a:solidFill>
            </a:endParaRPr>
          </a:p>
          <a:p>
            <a:pPr indent="-317500" lvl="1" marL="914400" rtl="0" algn="l">
              <a:lnSpc>
                <a:spcPct val="100000"/>
              </a:lnSpc>
              <a:spcBef>
                <a:spcPts val="0"/>
              </a:spcBef>
              <a:spcAft>
                <a:spcPts val="0"/>
              </a:spcAft>
              <a:buClr>
                <a:schemeClr val="dk1"/>
              </a:buClr>
              <a:buSzPts val="1400"/>
              <a:buChar char="○"/>
            </a:pPr>
            <a:r>
              <a:rPr lang="en">
                <a:solidFill>
                  <a:schemeClr val="dk1"/>
                </a:solidFill>
              </a:rPr>
              <a:t>Think about the questions listed on the slide, discuss them with others, look at the other examples of people using TK labels</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4" name="Shape 1894"/>
        <p:cNvGrpSpPr/>
        <p:nvPr/>
      </p:nvGrpSpPr>
      <p:grpSpPr>
        <a:xfrm>
          <a:off x="0" y="0"/>
          <a:ext cx="0" cy="0"/>
          <a:chOff x="0" y="0"/>
          <a:chExt cx="0" cy="0"/>
        </a:xfrm>
      </p:grpSpPr>
      <p:sp>
        <p:nvSpPr>
          <p:cNvPr id="1895" name="Google Shape;1895;g740c914dde_2_833:notes"/>
          <p:cNvSpPr/>
          <p:nvPr>
            <p:ph idx="2" type="sldImg"/>
          </p:nvPr>
        </p:nvSpPr>
        <p:spPr>
          <a:xfrm>
            <a:off x="328651" y="685488"/>
            <a:ext cx="6202251"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6" name="Google Shape;1896;g740c914dde_2_833:notes"/>
          <p:cNvSpPr txBox="1"/>
          <p:nvPr>
            <p:ph idx="1" type="body"/>
          </p:nvPr>
        </p:nvSpPr>
        <p:spPr>
          <a:xfrm>
            <a:off x="685800" y="4343400"/>
            <a:ext cx="5486400" cy="4114800"/>
          </a:xfrm>
          <a:prstGeom prst="rect">
            <a:avLst/>
          </a:prstGeom>
          <a:noFill/>
          <a:ln>
            <a:noFill/>
          </a:ln>
        </p:spPr>
        <p:txBody>
          <a:bodyPr anchorCtr="0" anchor="t" bIns="91300" lIns="91300" spcFirstLastPara="1" rIns="91300" wrap="square" tIns="91300">
            <a:noAutofit/>
          </a:bodyPr>
          <a:lstStyle/>
          <a:p>
            <a:pPr indent="-317500" lvl="0" marL="457200" rtl="0" algn="l">
              <a:lnSpc>
                <a:spcPct val="100000"/>
              </a:lnSpc>
              <a:spcBef>
                <a:spcPts val="0"/>
              </a:spcBef>
              <a:spcAft>
                <a:spcPts val="0"/>
              </a:spcAft>
              <a:buSzPts val="1400"/>
              <a:buChar char="●"/>
            </a:pPr>
            <a:r>
              <a:rPr lang="en" sz="1400"/>
              <a:t>Another focused idea is to try adapting the “Attribution label” Template text found here in English, Spanish, French, and Māori: </a:t>
            </a:r>
            <a:r>
              <a:rPr lang="en" sz="1400" u="sng">
                <a:solidFill>
                  <a:schemeClr val="hlink"/>
                </a:solidFill>
                <a:hlinkClick r:id="rId2"/>
              </a:rPr>
              <a:t>https://localcontexts.org/tk/a/1.0</a:t>
            </a:r>
            <a:r>
              <a:rPr lang="en" sz="1400"/>
              <a:t> </a:t>
            </a:r>
            <a:endParaRPr sz="1400"/>
          </a:p>
          <a:p>
            <a:pPr indent="-317500" lvl="1" marL="914400" rtl="0" algn="l">
              <a:lnSpc>
                <a:spcPct val="100000"/>
              </a:lnSpc>
              <a:spcBef>
                <a:spcPts val="0"/>
              </a:spcBef>
              <a:spcAft>
                <a:spcPts val="0"/>
              </a:spcAft>
              <a:buSzPts val="1400"/>
              <a:buChar char="○"/>
            </a:pPr>
            <a:r>
              <a:rPr lang="en" sz="1400"/>
              <a:t>This would be another good opportunity for discussion in a small group</a:t>
            </a:r>
            <a:endParaRPr sz="1400"/>
          </a:p>
          <a:p>
            <a:pPr indent="-317500" lvl="0" marL="457200" rtl="0" algn="l">
              <a:lnSpc>
                <a:spcPct val="100000"/>
              </a:lnSpc>
              <a:spcBef>
                <a:spcPts val="0"/>
              </a:spcBef>
              <a:spcAft>
                <a:spcPts val="0"/>
              </a:spcAft>
              <a:buSzPts val="1400"/>
              <a:buChar char="●"/>
            </a:pPr>
            <a:r>
              <a:rPr lang="en" sz="1400"/>
              <a:t>Take time to discuss what would make sense in your language to translate the concept of Attribution </a:t>
            </a:r>
            <a:endParaRPr sz="1400"/>
          </a:p>
          <a:p>
            <a:pPr indent="-317500" lvl="0" marL="457200" rtl="0" algn="l">
              <a:lnSpc>
                <a:spcPct val="100000"/>
              </a:lnSpc>
              <a:spcBef>
                <a:spcPts val="0"/>
              </a:spcBef>
              <a:spcAft>
                <a:spcPts val="0"/>
              </a:spcAft>
              <a:buSzPts val="1400"/>
              <a:buChar char="●"/>
            </a:pPr>
            <a:r>
              <a:rPr lang="en" sz="1400"/>
              <a:t>Write a short paragraph of description and direction/education for the reader to define your adapted label</a:t>
            </a:r>
            <a:endParaRPr sz="1400"/>
          </a:p>
          <a:p>
            <a:pPr indent="-317500" lvl="0" marL="457200" rtl="0" algn="l">
              <a:lnSpc>
                <a:spcPct val="100000"/>
              </a:lnSpc>
              <a:spcBef>
                <a:spcPts val="0"/>
              </a:spcBef>
              <a:spcAft>
                <a:spcPts val="0"/>
              </a:spcAft>
              <a:buSzPts val="1400"/>
              <a:buChar char="●"/>
            </a:pPr>
            <a:r>
              <a:rPr lang="en" sz="1400"/>
              <a:t>All labels on Local Contexts website are meant to be adapted for use in your </a:t>
            </a:r>
            <a:r>
              <a:rPr lang="en" sz="1400"/>
              <a:t>community</a:t>
            </a:r>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p23: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3" name="Google Shape;190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7" name="Shape 1907"/>
        <p:cNvGrpSpPr/>
        <p:nvPr/>
      </p:nvGrpSpPr>
      <p:grpSpPr>
        <a:xfrm>
          <a:off x="0" y="0"/>
          <a:ext cx="0" cy="0"/>
          <a:chOff x="0" y="0"/>
          <a:chExt cx="0" cy="0"/>
        </a:xfrm>
      </p:grpSpPr>
      <p:sp>
        <p:nvSpPr>
          <p:cNvPr id="1908" name="Google Shape;1908;g984f2d9686_0_0:notes"/>
          <p:cNvSpPr/>
          <p:nvPr>
            <p:ph idx="2" type="sldImg"/>
          </p:nvPr>
        </p:nvSpPr>
        <p:spPr>
          <a:xfrm>
            <a:off x="311899" y="685800"/>
            <a:ext cx="6234900" cy="3429000"/>
          </a:xfrm>
          <a:custGeom>
            <a:rect b="b" l="l" r="r" t="t"/>
            <a:pathLst>
              <a:path extrusionOk="0" h="120000" w="120000">
                <a:moveTo>
                  <a:pt x="0" y="0"/>
                </a:moveTo>
                <a:lnTo>
                  <a:pt x="120000" y="0"/>
                </a:lnTo>
                <a:lnTo>
                  <a:pt x="120000" y="120000"/>
                </a:lnTo>
                <a:lnTo>
                  <a:pt x="0" y="120000"/>
                </a:lnTo>
                <a:close/>
              </a:path>
            </a:pathLst>
          </a:custGeom>
        </p:spPr>
      </p:sp>
      <p:sp>
        <p:nvSpPr>
          <p:cNvPr id="1909" name="Google Shape;1909;g984f2d96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4" name="Shape 1734"/>
        <p:cNvGrpSpPr/>
        <p:nvPr/>
      </p:nvGrpSpPr>
      <p:grpSpPr>
        <a:xfrm>
          <a:off x="0" y="0"/>
          <a:ext cx="0" cy="0"/>
          <a:chOff x="0" y="0"/>
          <a:chExt cx="0" cy="0"/>
        </a:xfrm>
      </p:grpSpPr>
      <p:sp>
        <p:nvSpPr>
          <p:cNvPr id="1735" name="Google Shape;1735;p3: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6" name="Google Shape;173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25000"/>
              </a:lnSpc>
              <a:spcBef>
                <a:spcPts val="0"/>
              </a:spcBef>
              <a:spcAft>
                <a:spcPts val="0"/>
              </a:spcAft>
              <a:buClr>
                <a:schemeClr val="dk1"/>
              </a:buClr>
              <a:buSzPts val="1100"/>
              <a:buChar char="●"/>
            </a:pPr>
            <a:r>
              <a:rPr lang="en">
                <a:solidFill>
                  <a:schemeClr val="dk1"/>
                </a:solidFill>
              </a:rPr>
              <a:t>The site contains general educational information a</a:t>
            </a:r>
            <a:r>
              <a:rPr lang="en">
                <a:solidFill>
                  <a:schemeClr val="dk1"/>
                </a:solidFill>
              </a:rPr>
              <a:t>bout intellectual property rights on everything from copyright to MOUs. </a:t>
            </a:r>
            <a:endParaRPr>
              <a:solidFill>
                <a:schemeClr val="dk1"/>
              </a:solidFill>
            </a:endParaRPr>
          </a:p>
          <a:p>
            <a:pPr indent="-317500" lvl="0" marL="457200" rtl="0" algn="l">
              <a:lnSpc>
                <a:spcPct val="125000"/>
              </a:lnSpc>
              <a:spcBef>
                <a:spcPts val="0"/>
              </a:spcBef>
              <a:spcAft>
                <a:spcPts val="0"/>
              </a:spcAft>
              <a:buClr>
                <a:schemeClr val="dk1"/>
              </a:buClr>
              <a:buSzPts val="1400"/>
              <a:buChar char="●"/>
            </a:pPr>
            <a:r>
              <a:rPr lang="en">
                <a:solidFill>
                  <a:schemeClr val="dk1"/>
                </a:solidFill>
              </a:rPr>
              <a:t>Our focus in this presentation is the Traditional Knowledge Labels</a:t>
            </a:r>
            <a:endParaRPr>
              <a:solidFill>
                <a:schemeClr val="dk1"/>
              </a:solidFill>
            </a:endParaRPr>
          </a:p>
          <a:p>
            <a:pPr indent="-298450" lvl="0" marL="457200" rtl="0" algn="l">
              <a:lnSpc>
                <a:spcPct val="125000"/>
              </a:lnSpc>
              <a:spcBef>
                <a:spcPts val="0"/>
              </a:spcBef>
              <a:spcAft>
                <a:spcPts val="0"/>
              </a:spcAft>
              <a:buClr>
                <a:schemeClr val="dk1"/>
              </a:buClr>
              <a:buSzPts val="1100"/>
              <a:buChar char="●"/>
            </a:pPr>
            <a:r>
              <a:rPr lang="en">
                <a:solidFill>
                  <a:schemeClr val="dk1"/>
                </a:solidFill>
              </a:rPr>
              <a:t>Over the last four years Local Contexts has developed a set of Labels to deal specifically with the </a:t>
            </a:r>
            <a:r>
              <a:rPr b="1" lang="en">
                <a:solidFill>
                  <a:schemeClr val="dk1"/>
                </a:solidFill>
              </a:rPr>
              <a:t>circulation</a:t>
            </a:r>
            <a:r>
              <a:rPr lang="en">
                <a:solidFill>
                  <a:schemeClr val="dk1"/>
                </a:solidFill>
              </a:rPr>
              <a:t> and </a:t>
            </a:r>
            <a:r>
              <a:rPr b="1" lang="en">
                <a:solidFill>
                  <a:schemeClr val="dk1"/>
                </a:solidFill>
              </a:rPr>
              <a:t>citation</a:t>
            </a:r>
            <a:r>
              <a:rPr lang="en">
                <a:solidFill>
                  <a:schemeClr val="dk1"/>
                </a:solidFill>
              </a:rPr>
              <a:t> of digital heritage in the context of collecting institutions —our libraries, archives and museums—</a:t>
            </a:r>
            <a:endParaRPr>
              <a:solidFill>
                <a:schemeClr val="dk1"/>
              </a:solidFill>
            </a:endParaRPr>
          </a:p>
          <a:p>
            <a:pPr indent="-298450" lvl="0" marL="457200" rtl="0" algn="l">
              <a:lnSpc>
                <a:spcPct val="125000"/>
              </a:lnSpc>
              <a:spcBef>
                <a:spcPts val="0"/>
              </a:spcBef>
              <a:spcAft>
                <a:spcPts val="0"/>
              </a:spcAft>
              <a:buClr>
                <a:schemeClr val="dk1"/>
              </a:buClr>
              <a:buSzPts val="1100"/>
              <a:buChar char="●"/>
            </a:pPr>
            <a:r>
              <a:rPr lang="en">
                <a:solidFill>
                  <a:schemeClr val="dk1"/>
                </a:solidFill>
              </a:rPr>
              <a:t>As well as in the public domain, online in social and educational settings.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9" name="Shape 1739"/>
        <p:cNvGrpSpPr/>
        <p:nvPr/>
      </p:nvGrpSpPr>
      <p:grpSpPr>
        <a:xfrm>
          <a:off x="0" y="0"/>
          <a:ext cx="0" cy="0"/>
          <a:chOff x="0" y="0"/>
          <a:chExt cx="0" cy="0"/>
        </a:xfrm>
      </p:grpSpPr>
      <p:sp>
        <p:nvSpPr>
          <p:cNvPr id="1740" name="Google Shape;1740;p4: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1" name="Google Shape;174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25000"/>
              </a:lnSpc>
              <a:spcBef>
                <a:spcPts val="0"/>
              </a:spcBef>
              <a:spcAft>
                <a:spcPts val="0"/>
              </a:spcAft>
              <a:buClr>
                <a:schemeClr val="dk1"/>
              </a:buClr>
              <a:buSzPts val="1100"/>
              <a:buChar char="●"/>
            </a:pPr>
            <a:r>
              <a:rPr lang="en">
                <a:solidFill>
                  <a:schemeClr val="dk1"/>
                </a:solidFill>
              </a:rPr>
              <a:t>These traditional knowledge labels are Inspired by </a:t>
            </a:r>
            <a:r>
              <a:rPr lang="en">
                <a:solidFill>
                  <a:schemeClr val="dk1"/>
                </a:solidFill>
              </a:rPr>
              <a:t>Creative Commons licenses that purposely DISRUPT models of circulation and access within traditional copyright. (jodi will be diving into CC)</a:t>
            </a:r>
            <a:endParaRPr>
              <a:solidFill>
                <a:schemeClr val="dk1"/>
              </a:solidFill>
            </a:endParaRPr>
          </a:p>
          <a:p>
            <a:pPr indent="-298450" lvl="0" marL="457200" rtl="0" algn="l">
              <a:lnSpc>
                <a:spcPct val="125000"/>
              </a:lnSpc>
              <a:spcBef>
                <a:spcPts val="0"/>
              </a:spcBef>
              <a:spcAft>
                <a:spcPts val="0"/>
              </a:spcAft>
              <a:buClr>
                <a:schemeClr val="dk1"/>
              </a:buClr>
              <a:buSzPts val="1100"/>
              <a:buChar char="●"/>
            </a:pPr>
            <a:r>
              <a:rPr lang="en">
                <a:solidFill>
                  <a:schemeClr val="dk1"/>
                </a:solidFill>
              </a:rPr>
              <a:t>The Local Contexts initiative seeks to EDUCATE library professionals, collectors, museum curators and academics about</a:t>
            </a:r>
            <a:endParaRPr>
              <a:solidFill>
                <a:schemeClr val="dk1"/>
              </a:solidFill>
            </a:endParaRPr>
          </a:p>
          <a:p>
            <a:pPr indent="-298450" lvl="1" marL="914400" rtl="0" algn="l">
              <a:lnSpc>
                <a:spcPct val="125000"/>
              </a:lnSpc>
              <a:spcBef>
                <a:spcPts val="0"/>
              </a:spcBef>
              <a:spcAft>
                <a:spcPts val="0"/>
              </a:spcAft>
              <a:buClr>
                <a:schemeClr val="dk1"/>
              </a:buClr>
              <a:buSzPts val="1100"/>
              <a:buChar char="○"/>
            </a:pPr>
            <a:r>
              <a:rPr lang="en">
                <a:solidFill>
                  <a:schemeClr val="dk1"/>
                </a:solidFill>
              </a:rPr>
              <a:t>the considerations that Indigenous cultural materials bring to ideas of OPEN ACCESS and the appropriate reuse of digital materials.</a:t>
            </a:r>
            <a:endParaRPr>
              <a:solidFill>
                <a:schemeClr val="dk1"/>
              </a:solidFill>
            </a:endParaRPr>
          </a:p>
          <a:p>
            <a:pPr indent="-298450" lvl="0" marL="457200" rtl="0" algn="l">
              <a:lnSpc>
                <a:spcPct val="125000"/>
              </a:lnSpc>
              <a:spcBef>
                <a:spcPts val="0"/>
              </a:spcBef>
              <a:spcAft>
                <a:spcPts val="0"/>
              </a:spcAft>
              <a:buClr>
                <a:schemeClr val="dk1"/>
              </a:buClr>
              <a:buSzPts val="1100"/>
              <a:buChar char="●"/>
            </a:pPr>
            <a:r>
              <a:rPr lang="en">
                <a:solidFill>
                  <a:schemeClr val="dk1"/>
                </a:solidFill>
              </a:rPr>
              <a:t>Fair Trade </a:t>
            </a:r>
            <a:r>
              <a:rPr b="1" lang="en">
                <a:solidFill>
                  <a:schemeClr val="dk1"/>
                </a:solidFill>
              </a:rPr>
              <a:t>labels</a:t>
            </a:r>
            <a:r>
              <a:rPr lang="en">
                <a:solidFill>
                  <a:schemeClr val="dk1"/>
                </a:solidFill>
              </a:rPr>
              <a:t>, provided the inspiration for the project to provide a LABELING scheme that would be flexible, educational, and accommodate communities locally and globally [next]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p5: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8" name="Google Shape;174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25000"/>
              </a:lnSpc>
              <a:spcBef>
                <a:spcPts val="0"/>
              </a:spcBef>
              <a:spcAft>
                <a:spcPts val="0"/>
              </a:spcAft>
              <a:buClr>
                <a:schemeClr val="dk1"/>
              </a:buClr>
              <a:buSzPts val="1100"/>
              <a:buChar char="●"/>
            </a:pPr>
            <a:r>
              <a:rPr lang="en">
                <a:solidFill>
                  <a:schemeClr val="dk1"/>
                </a:solidFill>
              </a:rPr>
              <a:t>The project has created a set of 18 TK labels as of Fall 2020</a:t>
            </a:r>
            <a:endParaRPr>
              <a:solidFill>
                <a:schemeClr val="dk1"/>
              </a:solidFill>
            </a:endParaRPr>
          </a:p>
          <a:p>
            <a:pPr indent="-298450" lvl="0" marL="457200" rtl="0" algn="l">
              <a:lnSpc>
                <a:spcPct val="125000"/>
              </a:lnSpc>
              <a:spcBef>
                <a:spcPts val="0"/>
              </a:spcBef>
              <a:spcAft>
                <a:spcPts val="0"/>
              </a:spcAft>
              <a:buClr>
                <a:schemeClr val="dk1"/>
              </a:buClr>
              <a:buSzPts val="1100"/>
              <a:buChar char="●"/>
            </a:pPr>
            <a:r>
              <a:rPr lang="en">
                <a:solidFill>
                  <a:schemeClr val="dk1"/>
                </a:solidFill>
              </a:rPr>
              <a:t>They address various aspects of the local needs for circulation, use, access and reuse of digital materials.</a:t>
            </a:r>
            <a:endParaRPr>
              <a:solidFill>
                <a:schemeClr val="dk1"/>
              </a:solidFill>
            </a:endParaRPr>
          </a:p>
          <a:p>
            <a:pPr indent="-298450" lvl="0" marL="457200" rtl="0" algn="l">
              <a:lnSpc>
                <a:spcPct val="125000"/>
              </a:lnSpc>
              <a:spcBef>
                <a:spcPts val="0"/>
              </a:spcBef>
              <a:spcAft>
                <a:spcPts val="0"/>
              </a:spcAft>
              <a:buClr>
                <a:schemeClr val="dk1"/>
              </a:buClr>
              <a:buSzPts val="1100"/>
              <a:buChar char="●"/>
            </a:pPr>
            <a:r>
              <a:rPr lang="en">
                <a:solidFill>
                  <a:schemeClr val="dk1"/>
                </a:solidFill>
              </a:rPr>
              <a:t>So far ATTRIBUTION (click) is one of the first and most often used labels </a:t>
            </a:r>
            <a:endParaRPr>
              <a:solidFill>
                <a:schemeClr val="dk1"/>
              </a:solidFill>
            </a:endParaRPr>
          </a:p>
          <a:p>
            <a:pPr indent="-298450" lvl="1" marL="914400" rtl="0" algn="l">
              <a:lnSpc>
                <a:spcPct val="125000"/>
              </a:lnSpc>
              <a:spcBef>
                <a:spcPts val="0"/>
              </a:spcBef>
              <a:spcAft>
                <a:spcPts val="0"/>
              </a:spcAft>
              <a:buClr>
                <a:schemeClr val="dk1"/>
              </a:buClr>
              <a:buSzPts val="1100"/>
              <a:buChar char="○"/>
            </a:pPr>
            <a:r>
              <a:rPr lang="en">
                <a:solidFill>
                  <a:schemeClr val="dk1"/>
                </a:solidFill>
              </a:rPr>
              <a:t>This is not surprising given the colonial histories of collecting </a:t>
            </a:r>
            <a:endParaRPr>
              <a:solidFill>
                <a:schemeClr val="dk1"/>
              </a:solidFill>
            </a:endParaRPr>
          </a:p>
          <a:p>
            <a:pPr indent="-298450" lvl="1" marL="914400" rtl="0" algn="l">
              <a:lnSpc>
                <a:spcPct val="125000"/>
              </a:lnSpc>
              <a:spcBef>
                <a:spcPts val="0"/>
              </a:spcBef>
              <a:spcAft>
                <a:spcPts val="0"/>
              </a:spcAft>
              <a:buClr>
                <a:schemeClr val="dk1"/>
              </a:buClr>
              <a:buSzPts val="1100"/>
              <a:buChar char="○"/>
            </a:pPr>
            <a:r>
              <a:rPr lang="en">
                <a:solidFill>
                  <a:schemeClr val="dk1"/>
                </a:solidFill>
              </a:rPr>
              <a:t>Professional practices of defining AUTHORSHIP by the person who took the photo, recorded the audio and wrote down the language.</a:t>
            </a:r>
            <a:endParaRPr>
              <a:solidFill>
                <a:schemeClr val="dk1"/>
              </a:solidFill>
            </a:endParaRPr>
          </a:p>
          <a:p>
            <a:pPr indent="-298450" lvl="0" marL="457200" rtl="0" algn="l">
              <a:lnSpc>
                <a:spcPct val="125000"/>
              </a:lnSpc>
              <a:spcBef>
                <a:spcPts val="0"/>
              </a:spcBef>
              <a:spcAft>
                <a:spcPts val="0"/>
              </a:spcAft>
              <a:buClr>
                <a:schemeClr val="dk1"/>
              </a:buClr>
              <a:buSzPts val="1100"/>
              <a:buChar char="●"/>
            </a:pPr>
            <a:r>
              <a:rPr lang="en">
                <a:solidFill>
                  <a:schemeClr val="dk1"/>
                </a:solidFill>
              </a:rPr>
              <a:t>Another example is the SEASONAL label - communities that use this label may have some stories should only be told in certain seasons, or other seasonal protocols.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3" name="Shape 1753"/>
        <p:cNvGrpSpPr/>
        <p:nvPr/>
      </p:nvGrpSpPr>
      <p:grpSpPr>
        <a:xfrm>
          <a:off x="0" y="0"/>
          <a:ext cx="0" cy="0"/>
          <a:chOff x="0" y="0"/>
          <a:chExt cx="0" cy="0"/>
        </a:xfrm>
      </p:grpSpPr>
      <p:sp>
        <p:nvSpPr>
          <p:cNvPr id="1754" name="Google Shape;1754;p6: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5" name="Google Shape;175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25000"/>
              </a:lnSpc>
              <a:spcBef>
                <a:spcPts val="0"/>
              </a:spcBef>
              <a:spcAft>
                <a:spcPts val="0"/>
              </a:spcAft>
              <a:buClr>
                <a:schemeClr val="dk1"/>
              </a:buClr>
              <a:buSzPts val="1100"/>
              <a:buChar char="●"/>
            </a:pPr>
            <a:r>
              <a:rPr lang="en">
                <a:solidFill>
                  <a:schemeClr val="dk1"/>
                </a:solidFill>
              </a:rPr>
              <a:t>On the website The Labels have general descriptions s</a:t>
            </a:r>
            <a:r>
              <a:rPr lang="en">
                <a:solidFill>
                  <a:schemeClr val="dk1"/>
                </a:solidFill>
              </a:rPr>
              <a:t>o that communities can use them as is. Some communities who use TK Labels choose to </a:t>
            </a:r>
            <a:r>
              <a:rPr b="1" lang="en">
                <a:solidFill>
                  <a:schemeClr val="dk1"/>
                </a:solidFill>
              </a:rPr>
              <a:t>adapt and customize</a:t>
            </a:r>
            <a:r>
              <a:rPr lang="en">
                <a:solidFill>
                  <a:schemeClr val="dk1"/>
                </a:solidFill>
              </a:rPr>
              <a:t> the label descriptions in their own words—bringing back to the foundation of the local context.</a:t>
            </a:r>
            <a:endParaRPr>
              <a:solidFill>
                <a:schemeClr val="dk1"/>
              </a:solidFill>
            </a:endParaRPr>
          </a:p>
          <a:p>
            <a:pPr indent="-298450" lvl="0" marL="457200" rtl="0" algn="l">
              <a:lnSpc>
                <a:spcPct val="125000"/>
              </a:lnSpc>
              <a:spcBef>
                <a:spcPts val="0"/>
              </a:spcBef>
              <a:spcAft>
                <a:spcPts val="0"/>
              </a:spcAft>
              <a:buClr>
                <a:schemeClr val="dk1"/>
              </a:buClr>
              <a:buSzPts val="1100"/>
              <a:buChar char="●"/>
            </a:pPr>
            <a:r>
              <a:rPr lang="en">
                <a:solidFill>
                  <a:schemeClr val="dk1"/>
                </a:solidFill>
              </a:rPr>
              <a:t>I’ll share an example of one project that will help you see the TK labels in action.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1" name="Shape 1761"/>
        <p:cNvGrpSpPr/>
        <p:nvPr/>
      </p:nvGrpSpPr>
      <p:grpSpPr>
        <a:xfrm>
          <a:off x="0" y="0"/>
          <a:ext cx="0" cy="0"/>
          <a:chOff x="0" y="0"/>
          <a:chExt cx="0" cy="0"/>
        </a:xfrm>
      </p:grpSpPr>
      <p:sp>
        <p:nvSpPr>
          <p:cNvPr id="1762" name="Google Shape;1762;p7: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3" name="Google Shape;176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25000"/>
              </a:lnSpc>
              <a:spcBef>
                <a:spcPts val="0"/>
              </a:spcBef>
              <a:spcAft>
                <a:spcPts val="0"/>
              </a:spcAft>
              <a:buClr>
                <a:schemeClr val="dk1"/>
              </a:buClr>
              <a:buSzPts val="1100"/>
              <a:buChar char="●"/>
            </a:pPr>
            <a:r>
              <a:rPr lang="en">
                <a:solidFill>
                  <a:schemeClr val="dk1"/>
                </a:solidFill>
              </a:rPr>
              <a:t>The Local Contexts project team is working with the Passamaquoddy Nation and a collection of wax cylinder recordings of anthropologist Jesse Walter Fewkes from 1890. </a:t>
            </a:r>
            <a:endParaRPr>
              <a:solidFill>
                <a:schemeClr val="dk1"/>
              </a:solidFill>
            </a:endParaRPr>
          </a:p>
          <a:p>
            <a:pPr indent="-298450" lvl="1" marL="914400" rtl="0" algn="l">
              <a:lnSpc>
                <a:spcPct val="125000"/>
              </a:lnSpc>
              <a:spcBef>
                <a:spcPts val="0"/>
              </a:spcBef>
              <a:spcAft>
                <a:spcPts val="0"/>
              </a:spcAft>
              <a:buClr>
                <a:schemeClr val="dk1"/>
              </a:buClr>
              <a:buSzPts val="1100"/>
              <a:buChar char="○"/>
            </a:pPr>
            <a:r>
              <a:rPr lang="en">
                <a:solidFill>
                  <a:schemeClr val="dk1"/>
                </a:solidFill>
              </a:rPr>
              <a:t>There are 31 digital files that have been returned from the Library of Congress— beginning in April 2016 — they were taken to the Passamaquoddy Nation and over the year and a half they have had listening sessions throughout the community (without outside staff).</a:t>
            </a:r>
            <a:endParaRPr>
              <a:solidFill>
                <a:schemeClr val="dk1"/>
              </a:solidFill>
            </a:endParaRPr>
          </a:p>
          <a:p>
            <a:pPr indent="-298450" lvl="0" marL="457200" rtl="0" algn="l">
              <a:lnSpc>
                <a:spcPct val="125000"/>
              </a:lnSpc>
              <a:spcBef>
                <a:spcPts val="0"/>
              </a:spcBef>
              <a:spcAft>
                <a:spcPts val="0"/>
              </a:spcAft>
              <a:buClr>
                <a:schemeClr val="dk1"/>
              </a:buClr>
              <a:buSzPts val="1100"/>
              <a:buChar char="●"/>
            </a:pPr>
            <a:r>
              <a:rPr lang="en">
                <a:solidFill>
                  <a:schemeClr val="dk1"/>
                </a:solidFill>
              </a:rPr>
              <a:t>For this project the Passamaquoddy have crafted TK Labels to be attached to the updated record in the Library of Congress’ online catalog</a:t>
            </a:r>
            <a:endParaRPr>
              <a:solidFill>
                <a:schemeClr val="dk1"/>
              </a:solidFill>
            </a:endParaRPr>
          </a:p>
          <a:p>
            <a:pPr indent="0" lvl="0" marL="457200" rtl="0" algn="l">
              <a:lnSpc>
                <a:spcPct val="100000"/>
              </a:lnSpc>
              <a:spcBef>
                <a:spcPts val="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8" name="Shape 1768"/>
        <p:cNvGrpSpPr/>
        <p:nvPr/>
      </p:nvGrpSpPr>
      <p:grpSpPr>
        <a:xfrm>
          <a:off x="0" y="0"/>
          <a:ext cx="0" cy="0"/>
          <a:chOff x="0" y="0"/>
          <a:chExt cx="0" cy="0"/>
        </a:xfrm>
      </p:grpSpPr>
      <p:sp>
        <p:nvSpPr>
          <p:cNvPr id="1769" name="Google Shape;1769;p8: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70" name="Google Shape;1770;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i="0" lang="en" u="none" cap="none" strike="noStrike"/>
              <a:t>Here is the previous record: </a:t>
            </a:r>
            <a:endParaRPr/>
          </a:p>
          <a:p>
            <a:pPr indent="-298450" lvl="0" marL="457200" marR="0" rtl="0" algn="l">
              <a:lnSpc>
                <a:spcPct val="125000"/>
              </a:lnSpc>
              <a:spcBef>
                <a:spcPts val="0"/>
              </a:spcBef>
              <a:spcAft>
                <a:spcPts val="0"/>
              </a:spcAft>
              <a:buSzPts val="1100"/>
              <a:buChar char="●"/>
            </a:pPr>
            <a:r>
              <a:rPr i="0" lang="en" u="none" cap="none" strike="noStrike"/>
              <a:t>Title: Passamaquoddy War Song; Trading Song</a:t>
            </a:r>
            <a:endParaRPr/>
          </a:p>
          <a:p>
            <a:pPr indent="-298450" lvl="0" marL="457200" marR="0" rtl="0" algn="l">
              <a:lnSpc>
                <a:spcPct val="125000"/>
              </a:lnSpc>
              <a:spcBef>
                <a:spcPts val="0"/>
              </a:spcBef>
              <a:spcAft>
                <a:spcPts val="0"/>
              </a:spcAft>
              <a:buSzPts val="1100"/>
              <a:buChar char="●"/>
            </a:pPr>
            <a:r>
              <a:rPr i="0" lang="en" u="none" cap="none" strike="noStrike"/>
              <a:t>Rights: held by the Peabody Museum of Archaeology and Ethnology, Harvard University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p9: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9" name="Google Shape;1779;p9: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Now as of </a:t>
            </a:r>
            <a:r>
              <a:rPr b="1" lang="en"/>
              <a:t>spring 2018</a:t>
            </a:r>
            <a:r>
              <a:rPr lang="en"/>
              <a:t>—there is an updated Library of Congress record </a:t>
            </a:r>
            <a:endParaRPr/>
          </a:p>
          <a:p>
            <a:pPr indent="-298450" lvl="1" marL="914400" rtl="0" algn="l">
              <a:lnSpc>
                <a:spcPct val="100000"/>
              </a:lnSpc>
              <a:spcBef>
                <a:spcPts val="0"/>
              </a:spcBef>
              <a:spcAft>
                <a:spcPts val="0"/>
              </a:spcAft>
              <a:buSzPts val="1100"/>
              <a:buChar char="○"/>
            </a:pPr>
            <a:r>
              <a:rPr lang="en"/>
              <a:t>The TITLE: now lists</a:t>
            </a:r>
            <a:r>
              <a:rPr b="1" lang="en"/>
              <a:t> two separate songs</a:t>
            </a:r>
            <a:r>
              <a:rPr lang="en"/>
              <a:t> (not one as it had been listed prior) with Passamaquoddy names in their language. </a:t>
            </a:r>
            <a:endParaRPr/>
          </a:p>
          <a:p>
            <a:pPr indent="-298450" lvl="1" marL="914400" rtl="0" algn="l">
              <a:lnSpc>
                <a:spcPct val="100000"/>
              </a:lnSpc>
              <a:spcBef>
                <a:spcPts val="0"/>
              </a:spcBef>
              <a:spcAft>
                <a:spcPts val="0"/>
              </a:spcAft>
              <a:buSzPts val="1100"/>
              <a:buChar char="○"/>
            </a:pPr>
            <a:r>
              <a:rPr lang="en"/>
              <a:t>And there are </a:t>
            </a:r>
            <a:r>
              <a:rPr b="1" lang="en"/>
              <a:t>three TK labels</a:t>
            </a:r>
            <a:r>
              <a:rPr lang="en"/>
              <a:t>: ATTRIBUTION, OUTREACH and NON-COMMERCIAL which all have been defined by the Passamaquoddy</a:t>
            </a:r>
            <a:endParaRPr/>
          </a:p>
          <a:p>
            <a:pPr indent="-298450" lvl="0" marL="457200" rtl="0" algn="l">
              <a:lnSpc>
                <a:spcPct val="100000"/>
              </a:lnSpc>
              <a:spcBef>
                <a:spcPts val="0"/>
              </a:spcBef>
              <a:spcAft>
                <a:spcPts val="0"/>
              </a:spcAft>
              <a:buSzPts val="1100"/>
              <a:buChar char="●"/>
            </a:pPr>
            <a:r>
              <a:rPr lang="en"/>
              <a:t>E</a:t>
            </a:r>
            <a:r>
              <a:rPr lang="en"/>
              <a:t>xciting project and partnership</a:t>
            </a:r>
            <a:endParaRPr/>
          </a:p>
          <a:p>
            <a:pPr indent="-298450" lvl="0" marL="457200" rtl="0" algn="l">
              <a:lnSpc>
                <a:spcPct val="100000"/>
              </a:lnSpc>
              <a:spcBef>
                <a:spcPts val="0"/>
              </a:spcBef>
              <a:spcAft>
                <a:spcPts val="0"/>
              </a:spcAft>
              <a:buSzPts val="1100"/>
              <a:buChar char="●"/>
            </a:pPr>
            <a:r>
              <a:rPr lang="en"/>
              <a:t> https://loc.gov/item/2015655578</a:t>
            </a:r>
            <a:endParaRPr/>
          </a:p>
          <a:p>
            <a:pPr indent="0" lvl="0" marL="457200" rtl="0" algn="l">
              <a:lnSpc>
                <a:spcPct val="100000"/>
              </a:lnSpc>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721425" y="2775847"/>
            <a:ext cx="5216700" cy="1134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Clr>
                <a:srgbClr val="2185C5"/>
              </a:buClr>
              <a:buSzPts val="4800"/>
              <a:buNone/>
              <a:defRPr sz="4800">
                <a:solidFill>
                  <a:srgbClr val="2185C5"/>
                </a:solidFill>
              </a:defRPr>
            </a:lvl2pPr>
            <a:lvl3pPr lvl="2" algn="l">
              <a:lnSpc>
                <a:spcPct val="100000"/>
              </a:lnSpc>
              <a:spcBef>
                <a:spcPts val="0"/>
              </a:spcBef>
              <a:spcAft>
                <a:spcPts val="0"/>
              </a:spcAft>
              <a:buClr>
                <a:srgbClr val="2185C5"/>
              </a:buClr>
              <a:buSzPts val="4800"/>
              <a:buNone/>
              <a:defRPr sz="4800">
                <a:solidFill>
                  <a:srgbClr val="2185C5"/>
                </a:solidFill>
              </a:defRPr>
            </a:lvl3pPr>
            <a:lvl4pPr lvl="3" algn="l">
              <a:lnSpc>
                <a:spcPct val="100000"/>
              </a:lnSpc>
              <a:spcBef>
                <a:spcPts val="0"/>
              </a:spcBef>
              <a:spcAft>
                <a:spcPts val="0"/>
              </a:spcAft>
              <a:buClr>
                <a:srgbClr val="2185C5"/>
              </a:buClr>
              <a:buSzPts val="4800"/>
              <a:buNone/>
              <a:defRPr sz="4800">
                <a:solidFill>
                  <a:srgbClr val="2185C5"/>
                </a:solidFill>
              </a:defRPr>
            </a:lvl4pPr>
            <a:lvl5pPr lvl="4" algn="l">
              <a:lnSpc>
                <a:spcPct val="100000"/>
              </a:lnSpc>
              <a:spcBef>
                <a:spcPts val="0"/>
              </a:spcBef>
              <a:spcAft>
                <a:spcPts val="0"/>
              </a:spcAft>
              <a:buClr>
                <a:srgbClr val="2185C5"/>
              </a:buClr>
              <a:buSzPts val="4800"/>
              <a:buNone/>
              <a:defRPr sz="4800">
                <a:solidFill>
                  <a:srgbClr val="2185C5"/>
                </a:solidFill>
              </a:defRPr>
            </a:lvl5pPr>
            <a:lvl6pPr lvl="5" algn="l">
              <a:lnSpc>
                <a:spcPct val="100000"/>
              </a:lnSpc>
              <a:spcBef>
                <a:spcPts val="0"/>
              </a:spcBef>
              <a:spcAft>
                <a:spcPts val="0"/>
              </a:spcAft>
              <a:buClr>
                <a:srgbClr val="2185C5"/>
              </a:buClr>
              <a:buSzPts val="4800"/>
              <a:buNone/>
              <a:defRPr sz="4800">
                <a:solidFill>
                  <a:srgbClr val="2185C5"/>
                </a:solidFill>
              </a:defRPr>
            </a:lvl6pPr>
            <a:lvl7pPr lvl="6" algn="l">
              <a:lnSpc>
                <a:spcPct val="100000"/>
              </a:lnSpc>
              <a:spcBef>
                <a:spcPts val="0"/>
              </a:spcBef>
              <a:spcAft>
                <a:spcPts val="0"/>
              </a:spcAft>
              <a:buClr>
                <a:srgbClr val="2185C5"/>
              </a:buClr>
              <a:buSzPts val="4800"/>
              <a:buNone/>
              <a:defRPr sz="4800">
                <a:solidFill>
                  <a:srgbClr val="2185C5"/>
                </a:solidFill>
              </a:defRPr>
            </a:lvl7pPr>
            <a:lvl8pPr lvl="7" algn="l">
              <a:lnSpc>
                <a:spcPct val="100000"/>
              </a:lnSpc>
              <a:spcBef>
                <a:spcPts val="0"/>
              </a:spcBef>
              <a:spcAft>
                <a:spcPts val="0"/>
              </a:spcAft>
              <a:buClr>
                <a:srgbClr val="2185C5"/>
              </a:buClr>
              <a:buSzPts val="4800"/>
              <a:buNone/>
              <a:defRPr sz="4800">
                <a:solidFill>
                  <a:srgbClr val="2185C5"/>
                </a:solidFill>
              </a:defRPr>
            </a:lvl8pPr>
            <a:lvl9pPr lvl="8" algn="l">
              <a:lnSpc>
                <a:spcPct val="100000"/>
              </a:lnSpc>
              <a:spcBef>
                <a:spcPts val="0"/>
              </a:spcBef>
              <a:spcAft>
                <a:spcPts val="0"/>
              </a:spcAft>
              <a:buClr>
                <a:srgbClr val="2185C5"/>
              </a:buClr>
              <a:buSzPts val="4800"/>
              <a:buNone/>
              <a:defRPr sz="4800">
                <a:solidFill>
                  <a:srgbClr val="2185C5"/>
                </a:solidFill>
              </a:defRPr>
            </a:lvl9pPr>
          </a:lstStyle>
          <a:p/>
        </p:txBody>
      </p:sp>
      <p:sp>
        <p:nvSpPr>
          <p:cNvPr id="10" name="Google Shape;10;p2"/>
          <p:cNvSpPr/>
          <p:nvPr/>
        </p:nvSpPr>
        <p:spPr>
          <a:xfrm>
            <a:off x="5938246" y="2476870"/>
            <a:ext cx="7218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p:nvPr/>
        </p:nvSpPr>
        <p:spPr>
          <a:xfrm>
            <a:off x="6659861" y="2476870"/>
            <a:ext cx="7218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
          <p:cNvSpPr/>
          <p:nvPr/>
        </p:nvSpPr>
        <p:spPr>
          <a:xfrm>
            <a:off x="-1" y="2476870"/>
            <a:ext cx="7218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
          <p:cNvSpPr/>
          <p:nvPr/>
        </p:nvSpPr>
        <p:spPr>
          <a:xfrm>
            <a:off x="721425" y="2476870"/>
            <a:ext cx="52167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background">
  <p:cSld name="BLANK_1">
    <p:bg>
      <p:bgPr>
        <a:solidFill>
          <a:srgbClr val="981E32"/>
        </a:solidFill>
      </p:bgPr>
    </p:bg>
    <p:spTree>
      <p:nvGrpSpPr>
        <p:cNvPr id="89" name="Shape 89"/>
        <p:cNvGrpSpPr/>
        <p:nvPr/>
      </p:nvGrpSpPr>
      <p:grpSpPr>
        <a:xfrm>
          <a:off x="0" y="0"/>
          <a:ext cx="0" cy="0"/>
          <a:chOff x="0" y="0"/>
          <a:chExt cx="0" cy="0"/>
        </a:xfrm>
      </p:grpSpPr>
      <p:sp>
        <p:nvSpPr>
          <p:cNvPr id="90" name="Google Shape;90;p11"/>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1"/>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1"/>
          <p:cNvSpPr/>
          <p:nvPr/>
        </p:nvSpPr>
        <p:spPr>
          <a:xfrm>
            <a:off x="0" y="4953740"/>
            <a:ext cx="893700" cy="75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1"/>
          <p:cNvSpPr/>
          <p:nvPr/>
        </p:nvSpPr>
        <p:spPr>
          <a:xfrm>
            <a:off x="893710" y="4953740"/>
            <a:ext cx="64626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1"/>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1"/>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1"/>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1"/>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mp; Accent Photo" showMasterSp="0">
  <p:cSld name="Title, Subtitle &amp; Accent Photo">
    <p:spTree>
      <p:nvGrpSpPr>
        <p:cNvPr id="899" name="Shape 899"/>
        <p:cNvGrpSpPr/>
        <p:nvPr/>
      </p:nvGrpSpPr>
      <p:grpSpPr>
        <a:xfrm>
          <a:off x="0" y="0"/>
          <a:ext cx="0" cy="0"/>
          <a:chOff x="0" y="0"/>
          <a:chExt cx="0" cy="0"/>
        </a:xfrm>
      </p:grpSpPr>
      <p:sp>
        <p:nvSpPr>
          <p:cNvPr id="900" name="Google Shape;900;p104"/>
          <p:cNvSpPr/>
          <p:nvPr>
            <p:ph idx="2" type="pic"/>
          </p:nvPr>
        </p:nvSpPr>
        <p:spPr>
          <a:xfrm>
            <a:off x="0" y="0"/>
            <a:ext cx="2851800" cy="502920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grpSp>
        <p:nvGrpSpPr>
          <p:cNvPr id="901" name="Google Shape;901;p104"/>
          <p:cNvGrpSpPr/>
          <p:nvPr/>
        </p:nvGrpSpPr>
        <p:grpSpPr>
          <a:xfrm>
            <a:off x="7867650" y="2142067"/>
            <a:ext cx="761963" cy="745030"/>
            <a:chOff x="0" y="0"/>
            <a:chExt cx="2031900" cy="2031900"/>
          </a:xfrm>
        </p:grpSpPr>
        <p:sp>
          <p:nvSpPr>
            <p:cNvPr id="902" name="Google Shape;902;p104"/>
            <p:cNvSpPr/>
            <p:nvPr/>
          </p:nvSpPr>
          <p:spPr>
            <a:xfrm>
              <a:off x="0" y="0"/>
              <a:ext cx="2031900" cy="2031900"/>
            </a:xfrm>
            <a:prstGeom prst="ellipse">
              <a:avLst/>
            </a:prstGeom>
            <a:solidFill>
              <a:srgbClr val="0000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sp>
          <p:nvSpPr>
            <p:cNvPr id="903" name="Google Shape;903;p104"/>
            <p:cNvSpPr/>
            <p:nvPr/>
          </p:nvSpPr>
          <p:spPr>
            <a:xfrm>
              <a:off x="568960" y="362970"/>
              <a:ext cx="894091" cy="1306053"/>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grpSp>
      <p:sp>
        <p:nvSpPr>
          <p:cNvPr id="904" name="Google Shape;904;p104"/>
          <p:cNvSpPr/>
          <p:nvPr/>
        </p:nvSpPr>
        <p:spPr>
          <a:xfrm>
            <a:off x="2291221" y="2445683"/>
            <a:ext cx="36876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905" name="Google Shape;905;p104"/>
          <p:cNvSpPr txBox="1"/>
          <p:nvPr>
            <p:ph type="title"/>
          </p:nvPr>
        </p:nvSpPr>
        <p:spPr>
          <a:xfrm>
            <a:off x="3366210" y="2208262"/>
            <a:ext cx="4072800" cy="156464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3600"/>
              <a:buFont typeface="Bodoni"/>
              <a:buNone/>
              <a:defRPr sz="36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906" name="Google Shape;906;p104"/>
          <p:cNvSpPr txBox="1"/>
          <p:nvPr>
            <p:ph idx="1" type="body"/>
          </p:nvPr>
        </p:nvSpPr>
        <p:spPr>
          <a:xfrm>
            <a:off x="3366210" y="1803083"/>
            <a:ext cx="4072800" cy="447040"/>
          </a:xfrm>
          <a:prstGeom prst="rect">
            <a:avLst/>
          </a:prstGeom>
          <a:noFill/>
          <a:ln>
            <a:noFill/>
          </a:ln>
        </p:spPr>
        <p:txBody>
          <a:bodyPr anchorCtr="0" anchor="b" bIns="19050" lIns="19050" spcFirstLastPara="1" rIns="19050" wrap="square" tIns="19050">
            <a:noAutofit/>
          </a:bodyPr>
          <a:lstStyle>
            <a:lvl1pPr indent="-228600" lvl="0" marL="457200" algn="l">
              <a:lnSpc>
                <a:spcPct val="90000"/>
              </a:lnSpc>
              <a:spcBef>
                <a:spcPts val="0"/>
              </a:spcBef>
              <a:spcAft>
                <a:spcPts val="0"/>
              </a:spcAft>
              <a:buClr>
                <a:srgbClr val="3F3F3F"/>
              </a:buClr>
              <a:buSzPts val="1200"/>
              <a:buFont typeface="Avenir"/>
              <a:buNone/>
              <a:defRPr cap="none">
                <a:solidFill>
                  <a:srgbClr val="3F3F3F"/>
                </a:solidFill>
              </a:defRPr>
            </a:lvl1pPr>
            <a:lvl2pPr indent="-228600" lvl="1" marL="914400" algn="l">
              <a:lnSpc>
                <a:spcPct val="90000"/>
              </a:lnSpc>
              <a:spcBef>
                <a:spcPts val="0"/>
              </a:spcBef>
              <a:spcAft>
                <a:spcPts val="0"/>
              </a:spcAft>
              <a:buClr>
                <a:srgbClr val="3F3F3F"/>
              </a:buClr>
              <a:buSzPts val="1200"/>
              <a:buFont typeface="Avenir"/>
              <a:buNone/>
              <a:defRPr cap="none">
                <a:solidFill>
                  <a:srgbClr val="3F3F3F"/>
                </a:solidFill>
              </a:defRPr>
            </a:lvl2pPr>
            <a:lvl3pPr indent="-228600" lvl="2" marL="1371600" algn="l">
              <a:lnSpc>
                <a:spcPct val="90000"/>
              </a:lnSpc>
              <a:spcBef>
                <a:spcPts val="0"/>
              </a:spcBef>
              <a:spcAft>
                <a:spcPts val="0"/>
              </a:spcAft>
              <a:buClr>
                <a:srgbClr val="3F3F3F"/>
              </a:buClr>
              <a:buSzPts val="1200"/>
              <a:buFont typeface="Avenir"/>
              <a:buNone/>
              <a:defRPr cap="none">
                <a:solidFill>
                  <a:srgbClr val="3F3F3F"/>
                </a:solidFill>
              </a:defRPr>
            </a:lvl3pPr>
            <a:lvl4pPr indent="-228600" lvl="3" marL="1828800" algn="l">
              <a:lnSpc>
                <a:spcPct val="90000"/>
              </a:lnSpc>
              <a:spcBef>
                <a:spcPts val="0"/>
              </a:spcBef>
              <a:spcAft>
                <a:spcPts val="0"/>
              </a:spcAft>
              <a:buClr>
                <a:srgbClr val="3F3F3F"/>
              </a:buClr>
              <a:buSzPts val="1200"/>
              <a:buFont typeface="Avenir"/>
              <a:buNone/>
              <a:defRPr cap="none">
                <a:solidFill>
                  <a:srgbClr val="3F3F3F"/>
                </a:solidFill>
              </a:defRPr>
            </a:lvl4pPr>
            <a:lvl5pPr indent="-228600" lvl="4" marL="2286000" algn="l">
              <a:lnSpc>
                <a:spcPct val="90000"/>
              </a:lnSpc>
              <a:spcBef>
                <a:spcPts val="0"/>
              </a:spcBef>
              <a:spcAft>
                <a:spcPts val="0"/>
              </a:spcAft>
              <a:buClr>
                <a:srgbClr val="3F3F3F"/>
              </a:buClr>
              <a:buSzPts val="1200"/>
              <a:buFont typeface="Avenir"/>
              <a:buNone/>
              <a:defRPr cap="none">
                <a:solidFill>
                  <a:srgbClr val="3F3F3F"/>
                </a:solidFill>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07" name="Google Shape;907;p104"/>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mp; LG Accent Photo" showMasterSp="0">
  <p:cSld name="Title, Subtitle &amp; LG Accent Photo">
    <p:spTree>
      <p:nvGrpSpPr>
        <p:cNvPr id="908" name="Shape 908"/>
        <p:cNvGrpSpPr/>
        <p:nvPr/>
      </p:nvGrpSpPr>
      <p:grpSpPr>
        <a:xfrm>
          <a:off x="0" y="0"/>
          <a:ext cx="0" cy="0"/>
          <a:chOff x="0" y="0"/>
          <a:chExt cx="0" cy="0"/>
        </a:xfrm>
      </p:grpSpPr>
      <p:sp>
        <p:nvSpPr>
          <p:cNvPr id="909" name="Google Shape;909;p105"/>
          <p:cNvSpPr/>
          <p:nvPr>
            <p:ph idx="2" type="pic"/>
          </p:nvPr>
        </p:nvSpPr>
        <p:spPr>
          <a:xfrm>
            <a:off x="3677949" y="0"/>
            <a:ext cx="5466000" cy="502920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grpSp>
        <p:nvGrpSpPr>
          <p:cNvPr id="910" name="Google Shape;910;p105"/>
          <p:cNvGrpSpPr/>
          <p:nvPr/>
        </p:nvGrpSpPr>
        <p:grpSpPr>
          <a:xfrm>
            <a:off x="511969" y="3781213"/>
            <a:ext cx="761963" cy="745030"/>
            <a:chOff x="0" y="0"/>
            <a:chExt cx="2031900" cy="2031900"/>
          </a:xfrm>
        </p:grpSpPr>
        <p:sp>
          <p:nvSpPr>
            <p:cNvPr id="911" name="Google Shape;911;p105"/>
            <p:cNvSpPr/>
            <p:nvPr/>
          </p:nvSpPr>
          <p:spPr>
            <a:xfrm>
              <a:off x="0" y="0"/>
              <a:ext cx="2031900" cy="2031900"/>
            </a:xfrm>
            <a:prstGeom prst="ellipse">
              <a:avLst/>
            </a:prstGeom>
            <a:solidFill>
              <a:srgbClr val="0000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sp>
          <p:nvSpPr>
            <p:cNvPr id="912" name="Google Shape;912;p105"/>
            <p:cNvSpPr/>
            <p:nvPr/>
          </p:nvSpPr>
          <p:spPr>
            <a:xfrm>
              <a:off x="568960" y="362970"/>
              <a:ext cx="894091" cy="1306053"/>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grpSp>
      <p:sp>
        <p:nvSpPr>
          <p:cNvPr id="913" name="Google Shape;913;p105"/>
          <p:cNvSpPr/>
          <p:nvPr/>
        </p:nvSpPr>
        <p:spPr>
          <a:xfrm>
            <a:off x="428625" y="1131758"/>
            <a:ext cx="24417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914" name="Google Shape;914;p105"/>
          <p:cNvSpPr txBox="1"/>
          <p:nvPr>
            <p:ph type="title"/>
          </p:nvPr>
        </p:nvSpPr>
        <p:spPr>
          <a:xfrm>
            <a:off x="514350" y="906498"/>
            <a:ext cx="2649300" cy="188584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3600"/>
              <a:buFont typeface="Bodoni"/>
              <a:buNone/>
              <a:defRPr sz="36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915" name="Google Shape;915;p105"/>
          <p:cNvSpPr txBox="1"/>
          <p:nvPr>
            <p:ph idx="1" type="body"/>
          </p:nvPr>
        </p:nvSpPr>
        <p:spPr>
          <a:xfrm>
            <a:off x="514350" y="502920"/>
            <a:ext cx="2649300" cy="447040"/>
          </a:xfrm>
          <a:prstGeom prst="rect">
            <a:avLst/>
          </a:prstGeom>
          <a:noFill/>
          <a:ln>
            <a:noFill/>
          </a:ln>
        </p:spPr>
        <p:txBody>
          <a:bodyPr anchorCtr="0" anchor="b" bIns="19050" lIns="19050" spcFirstLastPara="1" rIns="19050" wrap="square" tIns="19050">
            <a:noAutofit/>
          </a:bodyPr>
          <a:lstStyle>
            <a:lvl1pPr indent="-228600" lvl="0" marL="457200" algn="l">
              <a:lnSpc>
                <a:spcPct val="90000"/>
              </a:lnSpc>
              <a:spcBef>
                <a:spcPts val="0"/>
              </a:spcBef>
              <a:spcAft>
                <a:spcPts val="0"/>
              </a:spcAft>
              <a:buClr>
                <a:srgbClr val="3F3F3F"/>
              </a:buClr>
              <a:buSzPts val="1200"/>
              <a:buFont typeface="Avenir"/>
              <a:buNone/>
              <a:defRPr cap="none">
                <a:solidFill>
                  <a:srgbClr val="3F3F3F"/>
                </a:solidFill>
              </a:defRPr>
            </a:lvl1pPr>
            <a:lvl2pPr indent="-228600" lvl="1" marL="914400" algn="l">
              <a:lnSpc>
                <a:spcPct val="90000"/>
              </a:lnSpc>
              <a:spcBef>
                <a:spcPts val="0"/>
              </a:spcBef>
              <a:spcAft>
                <a:spcPts val="0"/>
              </a:spcAft>
              <a:buClr>
                <a:srgbClr val="3F3F3F"/>
              </a:buClr>
              <a:buSzPts val="1200"/>
              <a:buFont typeface="Avenir"/>
              <a:buNone/>
              <a:defRPr cap="none">
                <a:solidFill>
                  <a:srgbClr val="3F3F3F"/>
                </a:solidFill>
              </a:defRPr>
            </a:lvl2pPr>
            <a:lvl3pPr indent="-228600" lvl="2" marL="1371600" algn="l">
              <a:lnSpc>
                <a:spcPct val="90000"/>
              </a:lnSpc>
              <a:spcBef>
                <a:spcPts val="0"/>
              </a:spcBef>
              <a:spcAft>
                <a:spcPts val="0"/>
              </a:spcAft>
              <a:buClr>
                <a:srgbClr val="3F3F3F"/>
              </a:buClr>
              <a:buSzPts val="1200"/>
              <a:buFont typeface="Avenir"/>
              <a:buNone/>
              <a:defRPr cap="none">
                <a:solidFill>
                  <a:srgbClr val="3F3F3F"/>
                </a:solidFill>
              </a:defRPr>
            </a:lvl3pPr>
            <a:lvl4pPr indent="-228600" lvl="3" marL="1828800" algn="l">
              <a:lnSpc>
                <a:spcPct val="90000"/>
              </a:lnSpc>
              <a:spcBef>
                <a:spcPts val="0"/>
              </a:spcBef>
              <a:spcAft>
                <a:spcPts val="0"/>
              </a:spcAft>
              <a:buClr>
                <a:srgbClr val="3F3F3F"/>
              </a:buClr>
              <a:buSzPts val="1200"/>
              <a:buFont typeface="Avenir"/>
              <a:buNone/>
              <a:defRPr cap="none">
                <a:solidFill>
                  <a:srgbClr val="3F3F3F"/>
                </a:solidFill>
              </a:defRPr>
            </a:lvl4pPr>
            <a:lvl5pPr indent="-228600" lvl="4" marL="2286000" algn="l">
              <a:lnSpc>
                <a:spcPct val="90000"/>
              </a:lnSpc>
              <a:spcBef>
                <a:spcPts val="0"/>
              </a:spcBef>
              <a:spcAft>
                <a:spcPts val="0"/>
              </a:spcAft>
              <a:buClr>
                <a:srgbClr val="3F3F3F"/>
              </a:buClr>
              <a:buSzPts val="1200"/>
              <a:buFont typeface="Avenir"/>
              <a:buNone/>
              <a:defRPr cap="none">
                <a:solidFill>
                  <a:srgbClr val="3F3F3F"/>
                </a:solidFill>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16" name="Google Shape;916;p105"/>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mp; Background Photo" showMasterSp="0">
  <p:cSld name="Title, Subtitle &amp; Background Photo">
    <p:spTree>
      <p:nvGrpSpPr>
        <p:cNvPr id="917" name="Shape 917"/>
        <p:cNvGrpSpPr/>
        <p:nvPr/>
      </p:nvGrpSpPr>
      <p:grpSpPr>
        <a:xfrm>
          <a:off x="0" y="0"/>
          <a:ext cx="0" cy="0"/>
          <a:chOff x="0" y="0"/>
          <a:chExt cx="0" cy="0"/>
        </a:xfrm>
      </p:grpSpPr>
      <p:sp>
        <p:nvSpPr>
          <p:cNvPr id="918" name="Google Shape;918;p106"/>
          <p:cNvSpPr/>
          <p:nvPr>
            <p:ph idx="2" type="pic"/>
          </p:nvPr>
        </p:nvSpPr>
        <p:spPr>
          <a:xfrm>
            <a:off x="115" y="0"/>
            <a:ext cx="9143700" cy="502920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919" name="Google Shape;919;p106"/>
          <p:cNvSpPr/>
          <p:nvPr/>
        </p:nvSpPr>
        <p:spPr>
          <a:xfrm>
            <a:off x="1814432" y="1644968"/>
            <a:ext cx="5515200" cy="1739173"/>
          </a:xfrm>
          <a:prstGeom prst="rect">
            <a:avLst/>
          </a:prstGeom>
          <a:solidFill>
            <a:srgbClr val="FFFFFF"/>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sp>
        <p:nvSpPr>
          <p:cNvPr id="920" name="Google Shape;920;p106"/>
          <p:cNvSpPr txBox="1"/>
          <p:nvPr>
            <p:ph idx="1" type="body"/>
          </p:nvPr>
        </p:nvSpPr>
        <p:spPr>
          <a:xfrm>
            <a:off x="2157332" y="2075914"/>
            <a:ext cx="4829400" cy="303893"/>
          </a:xfrm>
          <a:prstGeom prst="rect">
            <a:avLst/>
          </a:prstGeom>
          <a:noFill/>
          <a:ln>
            <a:noFill/>
          </a:ln>
        </p:spPr>
        <p:txBody>
          <a:bodyPr anchorCtr="0" anchor="b" bIns="19050" lIns="19050" spcFirstLastPara="1" rIns="19050" wrap="square" tIns="19050">
            <a:noAutofit/>
          </a:bodyPr>
          <a:lstStyle>
            <a:lvl1pPr indent="-228600" lvl="0" marL="457200" algn="ctr">
              <a:lnSpc>
                <a:spcPct val="90000"/>
              </a:lnSpc>
              <a:spcBef>
                <a:spcPts val="0"/>
              </a:spcBef>
              <a:spcAft>
                <a:spcPts val="0"/>
              </a:spcAft>
              <a:buClr>
                <a:srgbClr val="3F3F3F"/>
              </a:buClr>
              <a:buSzPts val="1200"/>
              <a:buFont typeface="Avenir"/>
              <a:buNone/>
              <a:defRPr cap="none">
                <a:solidFill>
                  <a:srgbClr val="3F3F3F"/>
                </a:solidFill>
              </a:defRPr>
            </a:lvl1pPr>
            <a:lvl2pPr indent="-228600" lvl="1" marL="914400" algn="ctr">
              <a:lnSpc>
                <a:spcPct val="90000"/>
              </a:lnSpc>
              <a:spcBef>
                <a:spcPts val="0"/>
              </a:spcBef>
              <a:spcAft>
                <a:spcPts val="0"/>
              </a:spcAft>
              <a:buClr>
                <a:srgbClr val="3F3F3F"/>
              </a:buClr>
              <a:buSzPts val="1200"/>
              <a:buFont typeface="Avenir"/>
              <a:buNone/>
              <a:defRPr cap="none">
                <a:solidFill>
                  <a:srgbClr val="3F3F3F"/>
                </a:solidFill>
              </a:defRPr>
            </a:lvl2pPr>
            <a:lvl3pPr indent="-228600" lvl="2" marL="1371600" algn="ctr">
              <a:lnSpc>
                <a:spcPct val="90000"/>
              </a:lnSpc>
              <a:spcBef>
                <a:spcPts val="0"/>
              </a:spcBef>
              <a:spcAft>
                <a:spcPts val="0"/>
              </a:spcAft>
              <a:buClr>
                <a:srgbClr val="3F3F3F"/>
              </a:buClr>
              <a:buSzPts val="1200"/>
              <a:buFont typeface="Avenir"/>
              <a:buNone/>
              <a:defRPr cap="none">
                <a:solidFill>
                  <a:srgbClr val="3F3F3F"/>
                </a:solidFill>
              </a:defRPr>
            </a:lvl3pPr>
            <a:lvl4pPr indent="-228600" lvl="3" marL="1828800" algn="ctr">
              <a:lnSpc>
                <a:spcPct val="90000"/>
              </a:lnSpc>
              <a:spcBef>
                <a:spcPts val="0"/>
              </a:spcBef>
              <a:spcAft>
                <a:spcPts val="0"/>
              </a:spcAft>
              <a:buClr>
                <a:srgbClr val="3F3F3F"/>
              </a:buClr>
              <a:buSzPts val="1200"/>
              <a:buFont typeface="Avenir"/>
              <a:buNone/>
              <a:defRPr cap="none">
                <a:solidFill>
                  <a:srgbClr val="3F3F3F"/>
                </a:solidFill>
              </a:defRPr>
            </a:lvl4pPr>
            <a:lvl5pPr indent="-228600" lvl="4" marL="2286000" algn="ctr">
              <a:lnSpc>
                <a:spcPct val="90000"/>
              </a:lnSpc>
              <a:spcBef>
                <a:spcPts val="0"/>
              </a:spcBef>
              <a:spcAft>
                <a:spcPts val="0"/>
              </a:spcAft>
              <a:buClr>
                <a:srgbClr val="3F3F3F"/>
              </a:buClr>
              <a:buSzPts val="1200"/>
              <a:buFont typeface="Avenir"/>
              <a:buNone/>
              <a:defRPr cap="none">
                <a:solidFill>
                  <a:srgbClr val="3F3F3F"/>
                </a:solidFill>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21" name="Google Shape;921;p106"/>
          <p:cNvSpPr/>
          <p:nvPr/>
        </p:nvSpPr>
        <p:spPr>
          <a:xfrm>
            <a:off x="2869406" y="2379876"/>
            <a:ext cx="3405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grpSp>
        <p:nvGrpSpPr>
          <p:cNvPr id="922" name="Google Shape;922;p106"/>
          <p:cNvGrpSpPr/>
          <p:nvPr/>
        </p:nvGrpSpPr>
        <p:grpSpPr>
          <a:xfrm>
            <a:off x="4333875" y="1412135"/>
            <a:ext cx="476213" cy="465630"/>
            <a:chOff x="0" y="0"/>
            <a:chExt cx="1269900" cy="1269900"/>
          </a:xfrm>
        </p:grpSpPr>
        <p:sp>
          <p:nvSpPr>
            <p:cNvPr id="923" name="Google Shape;923;p106"/>
            <p:cNvSpPr/>
            <p:nvPr/>
          </p:nvSpPr>
          <p:spPr>
            <a:xfrm>
              <a:off x="0" y="0"/>
              <a:ext cx="1269900" cy="1269900"/>
            </a:xfrm>
            <a:prstGeom prst="ellipse">
              <a:avLst/>
            </a:prstGeom>
            <a:solidFill>
              <a:srgbClr val="0000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sp>
          <p:nvSpPr>
            <p:cNvPr id="924" name="Google Shape;924;p106"/>
            <p:cNvSpPr/>
            <p:nvPr/>
          </p:nvSpPr>
          <p:spPr>
            <a:xfrm>
              <a:off x="355599" y="226856"/>
              <a:ext cx="558820" cy="816269"/>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grpSp>
      <p:sp>
        <p:nvSpPr>
          <p:cNvPr id="925" name="Google Shape;925;p106"/>
          <p:cNvSpPr txBox="1"/>
          <p:nvPr>
            <p:ph type="title"/>
          </p:nvPr>
        </p:nvSpPr>
        <p:spPr>
          <a:xfrm>
            <a:off x="1985882" y="2335391"/>
            <a:ext cx="5172300" cy="846853"/>
          </a:xfrm>
          <a:prstGeom prst="rect">
            <a:avLst/>
          </a:prstGeom>
          <a:noFill/>
          <a:ln>
            <a:noFill/>
          </a:ln>
        </p:spPr>
        <p:txBody>
          <a:bodyPr anchorCtr="0" anchor="t" bIns="19050" lIns="19050" spcFirstLastPara="1" rIns="19050" wrap="square" tIns="19050">
            <a:noAutofit/>
          </a:bodyPr>
          <a:lstStyle>
            <a:lvl1pPr lvl="0" algn="ctr">
              <a:lnSpc>
                <a:spcPct val="80000"/>
              </a:lnSpc>
              <a:spcBef>
                <a:spcPts val="0"/>
              </a:spcBef>
              <a:spcAft>
                <a:spcPts val="0"/>
              </a:spcAft>
              <a:buClr>
                <a:srgbClr val="000000"/>
              </a:buClr>
              <a:buSzPts val="3600"/>
              <a:buFont typeface="Bodoni"/>
              <a:buNone/>
              <a:defRPr sz="36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926" name="Google Shape;926;p106"/>
          <p:cNvSpPr txBox="1"/>
          <p:nvPr>
            <p:ph idx="12" type="sldNum"/>
          </p:nvPr>
        </p:nvSpPr>
        <p:spPr>
          <a:xfrm>
            <a:off x="4293394" y="3221248"/>
            <a:ext cx="557100" cy="163093"/>
          </a:xfrm>
          <a:prstGeom prst="rect">
            <a:avLst/>
          </a:prstGeom>
          <a:noFill/>
          <a:ln>
            <a:noFill/>
          </a:ln>
        </p:spPr>
        <p:txBody>
          <a:bodyPr anchorCtr="0" anchor="b" bIns="19050" lIns="19050" spcFirstLastPara="1" rIns="19050" wrap="square" tIns="19050">
            <a:noAutofit/>
          </a:bodyPr>
          <a:lstStyle>
            <a:lvl1pPr indent="0" lvl="0"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cSld name="Contents">
    <p:spTree>
      <p:nvGrpSpPr>
        <p:cNvPr id="927" name="Shape 927"/>
        <p:cNvGrpSpPr/>
        <p:nvPr/>
      </p:nvGrpSpPr>
      <p:grpSpPr>
        <a:xfrm>
          <a:off x="0" y="0"/>
          <a:ext cx="0" cy="0"/>
          <a:chOff x="0" y="0"/>
          <a:chExt cx="0" cy="0"/>
        </a:xfrm>
      </p:grpSpPr>
      <p:sp>
        <p:nvSpPr>
          <p:cNvPr id="928" name="Google Shape;928;p107"/>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29" name="Google Shape;929;p107"/>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930" name="Google Shape;930;p107"/>
          <p:cNvSpPr/>
          <p:nvPr/>
        </p:nvSpPr>
        <p:spPr>
          <a:xfrm>
            <a:off x="878300" y="1762256"/>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931" name="Google Shape;931;p107"/>
          <p:cNvSpPr txBox="1"/>
          <p:nvPr>
            <p:ph type="title"/>
          </p:nvPr>
        </p:nvSpPr>
        <p:spPr>
          <a:xfrm>
            <a:off x="1006506" y="1762256"/>
            <a:ext cx="2484300" cy="2214667"/>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932" name="Google Shape;932;p107"/>
          <p:cNvSpPr txBox="1"/>
          <p:nvPr>
            <p:ph idx="2" type="body"/>
          </p:nvPr>
        </p:nvSpPr>
        <p:spPr>
          <a:xfrm>
            <a:off x="1006506" y="155540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33" name="Google Shape;933;p107"/>
          <p:cNvSpPr txBox="1"/>
          <p:nvPr>
            <p:ph idx="3" type="body"/>
          </p:nvPr>
        </p:nvSpPr>
        <p:spPr>
          <a:xfrm>
            <a:off x="4218293" y="1060041"/>
            <a:ext cx="1842000" cy="595173"/>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34" name="Google Shape;934;p107"/>
          <p:cNvSpPr txBox="1"/>
          <p:nvPr>
            <p:ph idx="4" type="body"/>
          </p:nvPr>
        </p:nvSpPr>
        <p:spPr>
          <a:xfrm>
            <a:off x="3576516" y="1060041"/>
            <a:ext cx="556200" cy="381920"/>
          </a:xfrm>
          <a:prstGeom prst="rect">
            <a:avLst/>
          </a:prstGeom>
          <a:noFill/>
          <a:ln>
            <a:noFill/>
          </a:ln>
        </p:spPr>
        <p:txBody>
          <a:bodyPr anchorCtr="0" anchor="b" bIns="19050" lIns="19050" spcFirstLastPara="1" rIns="19050" wrap="square" tIns="19050">
            <a:noAutofit/>
          </a:bodyPr>
          <a:lstStyle>
            <a:lvl1pPr indent="-228600" lvl="0" marL="457200" algn="r">
              <a:lnSpc>
                <a:spcPct val="100000"/>
              </a:lnSpc>
              <a:spcBef>
                <a:spcPts val="0"/>
              </a:spcBef>
              <a:spcAft>
                <a:spcPts val="0"/>
              </a:spcAft>
              <a:buClr>
                <a:srgbClr val="000000"/>
              </a:buClr>
              <a:buSzPts val="2000"/>
              <a:buFont typeface="Avenir"/>
              <a:buNone/>
              <a:defRPr sz="2000">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35" name="Google Shape;935;p107"/>
          <p:cNvSpPr txBox="1"/>
          <p:nvPr>
            <p:ph idx="5" type="body"/>
          </p:nvPr>
        </p:nvSpPr>
        <p:spPr>
          <a:xfrm>
            <a:off x="4218293" y="1777820"/>
            <a:ext cx="1842000" cy="595173"/>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36" name="Google Shape;936;p107"/>
          <p:cNvSpPr txBox="1"/>
          <p:nvPr>
            <p:ph idx="6" type="body"/>
          </p:nvPr>
        </p:nvSpPr>
        <p:spPr>
          <a:xfrm>
            <a:off x="3576516" y="1777820"/>
            <a:ext cx="556200" cy="381920"/>
          </a:xfrm>
          <a:prstGeom prst="rect">
            <a:avLst/>
          </a:prstGeom>
          <a:noFill/>
          <a:ln>
            <a:noFill/>
          </a:ln>
        </p:spPr>
        <p:txBody>
          <a:bodyPr anchorCtr="0" anchor="b" bIns="19050" lIns="19050" spcFirstLastPara="1" rIns="19050" wrap="square" tIns="19050">
            <a:noAutofit/>
          </a:bodyPr>
          <a:lstStyle>
            <a:lvl1pPr indent="-228600" lvl="0" marL="457200" algn="r">
              <a:lnSpc>
                <a:spcPct val="100000"/>
              </a:lnSpc>
              <a:spcBef>
                <a:spcPts val="0"/>
              </a:spcBef>
              <a:spcAft>
                <a:spcPts val="0"/>
              </a:spcAft>
              <a:buClr>
                <a:srgbClr val="000000"/>
              </a:buClr>
              <a:buSzPts val="2000"/>
              <a:buFont typeface="Avenir"/>
              <a:buNone/>
              <a:defRPr sz="2000">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37" name="Google Shape;937;p107"/>
          <p:cNvSpPr txBox="1"/>
          <p:nvPr>
            <p:ph idx="7" type="body"/>
          </p:nvPr>
        </p:nvSpPr>
        <p:spPr>
          <a:xfrm>
            <a:off x="4218293" y="2495599"/>
            <a:ext cx="1842000" cy="595173"/>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38" name="Google Shape;938;p107"/>
          <p:cNvSpPr txBox="1"/>
          <p:nvPr>
            <p:ph idx="8" type="body"/>
          </p:nvPr>
        </p:nvSpPr>
        <p:spPr>
          <a:xfrm>
            <a:off x="3576516" y="2495599"/>
            <a:ext cx="556200" cy="381920"/>
          </a:xfrm>
          <a:prstGeom prst="rect">
            <a:avLst/>
          </a:prstGeom>
          <a:noFill/>
          <a:ln>
            <a:noFill/>
          </a:ln>
        </p:spPr>
        <p:txBody>
          <a:bodyPr anchorCtr="0" anchor="b" bIns="19050" lIns="19050" spcFirstLastPara="1" rIns="19050" wrap="square" tIns="19050">
            <a:noAutofit/>
          </a:bodyPr>
          <a:lstStyle>
            <a:lvl1pPr indent="-228600" lvl="0" marL="457200" algn="r">
              <a:lnSpc>
                <a:spcPct val="100000"/>
              </a:lnSpc>
              <a:spcBef>
                <a:spcPts val="0"/>
              </a:spcBef>
              <a:spcAft>
                <a:spcPts val="0"/>
              </a:spcAft>
              <a:buClr>
                <a:srgbClr val="000000"/>
              </a:buClr>
              <a:buSzPts val="2000"/>
              <a:buFont typeface="Avenir"/>
              <a:buNone/>
              <a:defRPr sz="2000">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39" name="Google Shape;939;p107"/>
          <p:cNvSpPr txBox="1"/>
          <p:nvPr>
            <p:ph idx="9" type="body"/>
          </p:nvPr>
        </p:nvSpPr>
        <p:spPr>
          <a:xfrm>
            <a:off x="4218293" y="3213379"/>
            <a:ext cx="1842000" cy="595173"/>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40" name="Google Shape;940;p107"/>
          <p:cNvSpPr txBox="1"/>
          <p:nvPr>
            <p:ph idx="13" type="body"/>
          </p:nvPr>
        </p:nvSpPr>
        <p:spPr>
          <a:xfrm>
            <a:off x="3576516" y="3213379"/>
            <a:ext cx="556200" cy="381920"/>
          </a:xfrm>
          <a:prstGeom prst="rect">
            <a:avLst/>
          </a:prstGeom>
          <a:noFill/>
          <a:ln>
            <a:noFill/>
          </a:ln>
        </p:spPr>
        <p:txBody>
          <a:bodyPr anchorCtr="0" anchor="b" bIns="19050" lIns="19050" spcFirstLastPara="1" rIns="19050" wrap="square" tIns="19050">
            <a:noAutofit/>
          </a:bodyPr>
          <a:lstStyle>
            <a:lvl1pPr indent="-228600" lvl="0" marL="457200" algn="r">
              <a:lnSpc>
                <a:spcPct val="100000"/>
              </a:lnSpc>
              <a:spcBef>
                <a:spcPts val="0"/>
              </a:spcBef>
              <a:spcAft>
                <a:spcPts val="0"/>
              </a:spcAft>
              <a:buClr>
                <a:srgbClr val="000000"/>
              </a:buClr>
              <a:buSzPts val="2000"/>
              <a:buFont typeface="Avenir"/>
              <a:buNone/>
              <a:defRPr sz="2000">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41" name="Google Shape;941;p107"/>
          <p:cNvSpPr txBox="1"/>
          <p:nvPr>
            <p:ph idx="14" type="body"/>
          </p:nvPr>
        </p:nvSpPr>
        <p:spPr>
          <a:xfrm>
            <a:off x="4218293" y="3921844"/>
            <a:ext cx="1842000" cy="595173"/>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42" name="Google Shape;942;p107"/>
          <p:cNvSpPr txBox="1"/>
          <p:nvPr>
            <p:ph idx="15" type="body"/>
          </p:nvPr>
        </p:nvSpPr>
        <p:spPr>
          <a:xfrm>
            <a:off x="3576516" y="3921844"/>
            <a:ext cx="556200" cy="381920"/>
          </a:xfrm>
          <a:prstGeom prst="rect">
            <a:avLst/>
          </a:prstGeom>
          <a:noFill/>
          <a:ln>
            <a:noFill/>
          </a:ln>
        </p:spPr>
        <p:txBody>
          <a:bodyPr anchorCtr="0" anchor="b" bIns="19050" lIns="19050" spcFirstLastPara="1" rIns="19050" wrap="square" tIns="19050">
            <a:noAutofit/>
          </a:bodyPr>
          <a:lstStyle>
            <a:lvl1pPr indent="-228600" lvl="0" marL="457200" algn="r">
              <a:lnSpc>
                <a:spcPct val="100000"/>
              </a:lnSpc>
              <a:spcBef>
                <a:spcPts val="0"/>
              </a:spcBef>
              <a:spcAft>
                <a:spcPts val="0"/>
              </a:spcAft>
              <a:buClr>
                <a:srgbClr val="000000"/>
              </a:buClr>
              <a:buSzPts val="2000"/>
              <a:buFont typeface="Avenir"/>
              <a:buNone/>
              <a:defRPr sz="2000">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43" name="Google Shape;943;p107"/>
          <p:cNvSpPr txBox="1"/>
          <p:nvPr>
            <p:ph idx="16" type="body"/>
          </p:nvPr>
        </p:nvSpPr>
        <p:spPr>
          <a:xfrm>
            <a:off x="6787722" y="1060041"/>
            <a:ext cx="1842000" cy="595173"/>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44" name="Google Shape;944;p107"/>
          <p:cNvSpPr txBox="1"/>
          <p:nvPr>
            <p:ph idx="17" type="body"/>
          </p:nvPr>
        </p:nvSpPr>
        <p:spPr>
          <a:xfrm>
            <a:off x="6145945" y="1060041"/>
            <a:ext cx="556200" cy="381920"/>
          </a:xfrm>
          <a:prstGeom prst="rect">
            <a:avLst/>
          </a:prstGeom>
          <a:noFill/>
          <a:ln>
            <a:noFill/>
          </a:ln>
        </p:spPr>
        <p:txBody>
          <a:bodyPr anchorCtr="0" anchor="b" bIns="19050" lIns="19050" spcFirstLastPara="1" rIns="19050" wrap="square" tIns="19050">
            <a:noAutofit/>
          </a:bodyPr>
          <a:lstStyle>
            <a:lvl1pPr indent="-228600" lvl="0" marL="457200" algn="r">
              <a:lnSpc>
                <a:spcPct val="100000"/>
              </a:lnSpc>
              <a:spcBef>
                <a:spcPts val="0"/>
              </a:spcBef>
              <a:spcAft>
                <a:spcPts val="0"/>
              </a:spcAft>
              <a:buClr>
                <a:srgbClr val="000000"/>
              </a:buClr>
              <a:buSzPts val="2000"/>
              <a:buFont typeface="Avenir"/>
              <a:buNone/>
              <a:defRPr sz="2000">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45" name="Google Shape;945;p107"/>
          <p:cNvSpPr txBox="1"/>
          <p:nvPr>
            <p:ph idx="18" type="body"/>
          </p:nvPr>
        </p:nvSpPr>
        <p:spPr>
          <a:xfrm>
            <a:off x="6787722" y="1777820"/>
            <a:ext cx="1842000" cy="595173"/>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46" name="Google Shape;946;p107"/>
          <p:cNvSpPr txBox="1"/>
          <p:nvPr>
            <p:ph idx="19" type="body"/>
          </p:nvPr>
        </p:nvSpPr>
        <p:spPr>
          <a:xfrm>
            <a:off x="6145945" y="1777820"/>
            <a:ext cx="556200" cy="381920"/>
          </a:xfrm>
          <a:prstGeom prst="rect">
            <a:avLst/>
          </a:prstGeom>
          <a:noFill/>
          <a:ln>
            <a:noFill/>
          </a:ln>
        </p:spPr>
        <p:txBody>
          <a:bodyPr anchorCtr="0" anchor="b" bIns="19050" lIns="19050" spcFirstLastPara="1" rIns="19050" wrap="square" tIns="19050">
            <a:noAutofit/>
          </a:bodyPr>
          <a:lstStyle>
            <a:lvl1pPr indent="-228600" lvl="0" marL="457200" algn="r">
              <a:lnSpc>
                <a:spcPct val="100000"/>
              </a:lnSpc>
              <a:spcBef>
                <a:spcPts val="0"/>
              </a:spcBef>
              <a:spcAft>
                <a:spcPts val="0"/>
              </a:spcAft>
              <a:buClr>
                <a:srgbClr val="000000"/>
              </a:buClr>
              <a:buSzPts val="2000"/>
              <a:buFont typeface="Avenir"/>
              <a:buNone/>
              <a:defRPr sz="2000">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47" name="Google Shape;947;p107"/>
          <p:cNvSpPr txBox="1"/>
          <p:nvPr>
            <p:ph idx="20" type="body"/>
          </p:nvPr>
        </p:nvSpPr>
        <p:spPr>
          <a:xfrm>
            <a:off x="6787722" y="2495599"/>
            <a:ext cx="1842000" cy="595173"/>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48" name="Google Shape;948;p107"/>
          <p:cNvSpPr txBox="1"/>
          <p:nvPr>
            <p:ph idx="21" type="body"/>
          </p:nvPr>
        </p:nvSpPr>
        <p:spPr>
          <a:xfrm>
            <a:off x="6145945" y="2495599"/>
            <a:ext cx="556200" cy="381920"/>
          </a:xfrm>
          <a:prstGeom prst="rect">
            <a:avLst/>
          </a:prstGeom>
          <a:noFill/>
          <a:ln>
            <a:noFill/>
          </a:ln>
        </p:spPr>
        <p:txBody>
          <a:bodyPr anchorCtr="0" anchor="b" bIns="19050" lIns="19050" spcFirstLastPara="1" rIns="19050" wrap="square" tIns="19050">
            <a:noAutofit/>
          </a:bodyPr>
          <a:lstStyle>
            <a:lvl1pPr indent="-228600" lvl="0" marL="457200" algn="r">
              <a:lnSpc>
                <a:spcPct val="100000"/>
              </a:lnSpc>
              <a:spcBef>
                <a:spcPts val="0"/>
              </a:spcBef>
              <a:spcAft>
                <a:spcPts val="0"/>
              </a:spcAft>
              <a:buClr>
                <a:srgbClr val="000000"/>
              </a:buClr>
              <a:buSzPts val="2000"/>
              <a:buFont typeface="Avenir"/>
              <a:buNone/>
              <a:defRPr sz="2000">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49" name="Google Shape;949;p107"/>
          <p:cNvSpPr txBox="1"/>
          <p:nvPr>
            <p:ph idx="22" type="body"/>
          </p:nvPr>
        </p:nvSpPr>
        <p:spPr>
          <a:xfrm>
            <a:off x="6787722" y="3213379"/>
            <a:ext cx="1842000" cy="595173"/>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50" name="Google Shape;950;p107"/>
          <p:cNvSpPr txBox="1"/>
          <p:nvPr>
            <p:ph idx="23" type="body"/>
          </p:nvPr>
        </p:nvSpPr>
        <p:spPr>
          <a:xfrm>
            <a:off x="6145945" y="3213379"/>
            <a:ext cx="556200" cy="381920"/>
          </a:xfrm>
          <a:prstGeom prst="rect">
            <a:avLst/>
          </a:prstGeom>
          <a:noFill/>
          <a:ln>
            <a:noFill/>
          </a:ln>
        </p:spPr>
        <p:txBody>
          <a:bodyPr anchorCtr="0" anchor="b" bIns="19050" lIns="19050" spcFirstLastPara="1" rIns="19050" wrap="square" tIns="19050">
            <a:noAutofit/>
          </a:bodyPr>
          <a:lstStyle>
            <a:lvl1pPr indent="-228600" lvl="0" marL="457200" algn="r">
              <a:lnSpc>
                <a:spcPct val="100000"/>
              </a:lnSpc>
              <a:spcBef>
                <a:spcPts val="0"/>
              </a:spcBef>
              <a:spcAft>
                <a:spcPts val="0"/>
              </a:spcAft>
              <a:buClr>
                <a:srgbClr val="000000"/>
              </a:buClr>
              <a:buSzPts val="2000"/>
              <a:buFont typeface="Avenir"/>
              <a:buNone/>
              <a:defRPr sz="2000">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51" name="Google Shape;951;p107"/>
          <p:cNvSpPr txBox="1"/>
          <p:nvPr>
            <p:ph idx="24" type="body"/>
          </p:nvPr>
        </p:nvSpPr>
        <p:spPr>
          <a:xfrm>
            <a:off x="6787722" y="3921844"/>
            <a:ext cx="1842000" cy="595173"/>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52" name="Google Shape;952;p107"/>
          <p:cNvSpPr txBox="1"/>
          <p:nvPr>
            <p:ph idx="25" type="body"/>
          </p:nvPr>
        </p:nvSpPr>
        <p:spPr>
          <a:xfrm>
            <a:off x="6145945" y="3921844"/>
            <a:ext cx="556200" cy="381920"/>
          </a:xfrm>
          <a:prstGeom prst="rect">
            <a:avLst/>
          </a:prstGeom>
          <a:noFill/>
          <a:ln>
            <a:noFill/>
          </a:ln>
        </p:spPr>
        <p:txBody>
          <a:bodyPr anchorCtr="0" anchor="b" bIns="19050" lIns="19050" spcFirstLastPara="1" rIns="19050" wrap="square" tIns="19050">
            <a:noAutofit/>
          </a:bodyPr>
          <a:lstStyle>
            <a:lvl1pPr indent="-228600" lvl="0" marL="457200" algn="r">
              <a:lnSpc>
                <a:spcPct val="100000"/>
              </a:lnSpc>
              <a:spcBef>
                <a:spcPts val="0"/>
              </a:spcBef>
              <a:spcAft>
                <a:spcPts val="0"/>
              </a:spcAft>
              <a:buClr>
                <a:srgbClr val="000000"/>
              </a:buClr>
              <a:buSzPts val="2000"/>
              <a:buFont typeface="Avenir"/>
              <a:buNone/>
              <a:defRPr sz="2000">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953" name="Shape 953"/>
        <p:cNvGrpSpPr/>
        <p:nvPr/>
      </p:nvGrpSpPr>
      <p:grpSpPr>
        <a:xfrm>
          <a:off x="0" y="0"/>
          <a:ext cx="0" cy="0"/>
          <a:chOff x="0" y="0"/>
          <a:chExt cx="0" cy="0"/>
        </a:xfrm>
      </p:grpSpPr>
      <p:sp>
        <p:nvSpPr>
          <p:cNvPr id="954" name="Google Shape;954;p108"/>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55" name="Google Shape;955;p108"/>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956" name="Google Shape;956;p108"/>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957" name="Google Shape;957;p108"/>
          <p:cNvSpPr txBox="1"/>
          <p:nvPr>
            <p:ph type="title"/>
          </p:nvPr>
        </p:nvSpPr>
        <p:spPr>
          <a:xfrm>
            <a:off x="1006506" y="991124"/>
            <a:ext cx="5053800" cy="79024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958" name="Google Shape;958;p108"/>
          <p:cNvSpPr txBox="1"/>
          <p:nvPr>
            <p:ph idx="2" type="body"/>
          </p:nvPr>
        </p:nvSpPr>
        <p:spPr>
          <a:xfrm>
            <a:off x="1006506"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59" name="Google Shape;959;p108"/>
          <p:cNvSpPr txBox="1"/>
          <p:nvPr>
            <p:ph idx="3" type="body"/>
          </p:nvPr>
        </p:nvSpPr>
        <p:spPr>
          <a:xfrm>
            <a:off x="1006506" y="3372401"/>
            <a:ext cx="1386000" cy="1073893"/>
          </a:xfrm>
          <a:prstGeom prst="rect">
            <a:avLst/>
          </a:prstGeom>
          <a:noFill/>
          <a:ln>
            <a:noFill/>
          </a:ln>
        </p:spPr>
        <p:txBody>
          <a:bodyPr anchorCtr="0" anchor="t" bIns="19050" lIns="19050" spcFirstLastPara="1" rIns="19050" wrap="square" tIns="19050">
            <a:noAutofit/>
          </a:bodyPr>
          <a:lstStyle>
            <a:lvl1pPr indent="-228600" lvl="0" marL="457200" algn="l">
              <a:lnSpc>
                <a:spcPct val="100000"/>
              </a:lnSpc>
              <a:spcBef>
                <a:spcPts val="600"/>
              </a:spcBef>
              <a:spcAft>
                <a:spcPts val="0"/>
              </a:spcAft>
              <a:buClr>
                <a:srgbClr val="000000"/>
              </a:buClr>
              <a:buSzPts val="700"/>
              <a:buFont typeface="Avenir"/>
              <a:buNone/>
              <a:defRPr sz="700">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60" name="Google Shape;960;p108"/>
          <p:cNvSpPr txBox="1"/>
          <p:nvPr>
            <p:ph idx="4" type="body"/>
          </p:nvPr>
        </p:nvSpPr>
        <p:spPr>
          <a:xfrm>
            <a:off x="1006506" y="1948393"/>
            <a:ext cx="1386000" cy="344667"/>
          </a:xfrm>
          <a:prstGeom prst="rect">
            <a:avLst/>
          </a:prstGeom>
          <a:noFill/>
          <a:ln>
            <a:noFill/>
          </a:ln>
        </p:spPr>
        <p:txBody>
          <a:bodyPr anchorCtr="0" anchor="t" bIns="19050" lIns="19050" spcFirstLastPara="1" rIns="19050" wrap="square" tIns="19050">
            <a:noAutofit/>
          </a:bodyPr>
          <a:lstStyle>
            <a:lvl1pPr indent="-228600" lvl="0" marL="457200" algn="l">
              <a:lnSpc>
                <a:spcPct val="70000"/>
              </a:lnSpc>
              <a:spcBef>
                <a:spcPts val="0"/>
              </a:spcBef>
              <a:spcAft>
                <a:spcPts val="0"/>
              </a:spcAft>
              <a:buClr>
                <a:srgbClr val="3F3F3F"/>
              </a:buClr>
              <a:buSzPts val="1800"/>
              <a:buFont typeface="Avenir"/>
              <a:buNone/>
              <a:defRPr sz="1800"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61" name="Google Shape;961;p108"/>
          <p:cNvSpPr txBox="1"/>
          <p:nvPr>
            <p:ph idx="5" type="body"/>
          </p:nvPr>
        </p:nvSpPr>
        <p:spPr>
          <a:xfrm>
            <a:off x="1006506" y="2460627"/>
            <a:ext cx="1386000" cy="205040"/>
          </a:xfrm>
          <a:prstGeom prst="rect">
            <a:avLst/>
          </a:prstGeom>
          <a:noFill/>
          <a:ln>
            <a:noFill/>
          </a:ln>
        </p:spPr>
        <p:txBody>
          <a:bodyPr anchorCtr="0" anchor="t" bIns="19050" lIns="19050" spcFirstLastPara="1" rIns="19050" wrap="square" tIns="19050">
            <a:noAutofit/>
          </a:bodyPr>
          <a:lstStyle>
            <a:lvl1pPr indent="-228600" lvl="0" marL="457200" algn="l">
              <a:lnSpc>
                <a:spcPct val="80000"/>
              </a:lnSpc>
              <a:spcBef>
                <a:spcPts val="200"/>
              </a:spcBef>
              <a:spcAft>
                <a:spcPts val="0"/>
              </a:spcAft>
              <a:buClr>
                <a:srgbClr val="3F3F3F"/>
              </a:buClr>
              <a:buSzPts val="1000"/>
              <a:buFont typeface="Avenir"/>
              <a:buNone/>
              <a:defRPr sz="1000"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62" name="Google Shape;962;p108"/>
          <p:cNvSpPr txBox="1"/>
          <p:nvPr>
            <p:ph idx="6" type="body"/>
          </p:nvPr>
        </p:nvSpPr>
        <p:spPr>
          <a:xfrm>
            <a:off x="1006507" y="2883452"/>
            <a:ext cx="1386000" cy="251387"/>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63" name="Google Shape;963;p108"/>
          <p:cNvSpPr txBox="1"/>
          <p:nvPr>
            <p:ph idx="7" type="body"/>
          </p:nvPr>
        </p:nvSpPr>
        <p:spPr>
          <a:xfrm>
            <a:off x="2565821" y="1948393"/>
            <a:ext cx="1386000" cy="344667"/>
          </a:xfrm>
          <a:prstGeom prst="rect">
            <a:avLst/>
          </a:prstGeom>
          <a:noFill/>
          <a:ln>
            <a:noFill/>
          </a:ln>
        </p:spPr>
        <p:txBody>
          <a:bodyPr anchorCtr="0" anchor="t" bIns="19050" lIns="19050" spcFirstLastPara="1" rIns="19050" wrap="square" tIns="19050">
            <a:noAutofit/>
          </a:bodyPr>
          <a:lstStyle>
            <a:lvl1pPr indent="-228600" lvl="0" marL="457200" algn="l">
              <a:lnSpc>
                <a:spcPct val="70000"/>
              </a:lnSpc>
              <a:spcBef>
                <a:spcPts val="0"/>
              </a:spcBef>
              <a:spcAft>
                <a:spcPts val="0"/>
              </a:spcAft>
              <a:buClr>
                <a:srgbClr val="3F3F3F"/>
              </a:buClr>
              <a:buSzPts val="1800"/>
              <a:buFont typeface="Avenir"/>
              <a:buNone/>
              <a:defRPr sz="1800"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64" name="Google Shape;964;p108"/>
          <p:cNvSpPr txBox="1"/>
          <p:nvPr>
            <p:ph idx="8" type="body"/>
          </p:nvPr>
        </p:nvSpPr>
        <p:spPr>
          <a:xfrm>
            <a:off x="2565821" y="2460627"/>
            <a:ext cx="1386000" cy="205040"/>
          </a:xfrm>
          <a:prstGeom prst="rect">
            <a:avLst/>
          </a:prstGeom>
          <a:noFill/>
          <a:ln>
            <a:noFill/>
          </a:ln>
        </p:spPr>
        <p:txBody>
          <a:bodyPr anchorCtr="0" anchor="t" bIns="19050" lIns="19050" spcFirstLastPara="1" rIns="19050" wrap="square" tIns="19050">
            <a:noAutofit/>
          </a:bodyPr>
          <a:lstStyle>
            <a:lvl1pPr indent="-228600" lvl="0" marL="457200" algn="l">
              <a:lnSpc>
                <a:spcPct val="80000"/>
              </a:lnSpc>
              <a:spcBef>
                <a:spcPts val="200"/>
              </a:spcBef>
              <a:spcAft>
                <a:spcPts val="0"/>
              </a:spcAft>
              <a:buClr>
                <a:srgbClr val="3F3F3F"/>
              </a:buClr>
              <a:buSzPts val="1000"/>
              <a:buFont typeface="Avenir"/>
              <a:buNone/>
              <a:defRPr sz="1000"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65" name="Google Shape;965;p108"/>
          <p:cNvSpPr txBox="1"/>
          <p:nvPr>
            <p:ph idx="9" type="body"/>
          </p:nvPr>
        </p:nvSpPr>
        <p:spPr>
          <a:xfrm>
            <a:off x="2565821" y="2883452"/>
            <a:ext cx="1386000" cy="251387"/>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66" name="Google Shape;966;p108"/>
          <p:cNvSpPr txBox="1"/>
          <p:nvPr>
            <p:ph idx="13" type="body"/>
          </p:nvPr>
        </p:nvSpPr>
        <p:spPr>
          <a:xfrm>
            <a:off x="4125134" y="1948393"/>
            <a:ext cx="1386000" cy="344667"/>
          </a:xfrm>
          <a:prstGeom prst="rect">
            <a:avLst/>
          </a:prstGeom>
          <a:noFill/>
          <a:ln>
            <a:noFill/>
          </a:ln>
        </p:spPr>
        <p:txBody>
          <a:bodyPr anchorCtr="0" anchor="t" bIns="19050" lIns="19050" spcFirstLastPara="1" rIns="19050" wrap="square" tIns="19050">
            <a:noAutofit/>
          </a:bodyPr>
          <a:lstStyle>
            <a:lvl1pPr indent="-228600" lvl="0" marL="457200" algn="l">
              <a:lnSpc>
                <a:spcPct val="70000"/>
              </a:lnSpc>
              <a:spcBef>
                <a:spcPts val="0"/>
              </a:spcBef>
              <a:spcAft>
                <a:spcPts val="0"/>
              </a:spcAft>
              <a:buClr>
                <a:srgbClr val="3F3F3F"/>
              </a:buClr>
              <a:buSzPts val="1800"/>
              <a:buFont typeface="Avenir"/>
              <a:buNone/>
              <a:defRPr sz="1800"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67" name="Google Shape;967;p108"/>
          <p:cNvSpPr txBox="1"/>
          <p:nvPr>
            <p:ph idx="14" type="body"/>
          </p:nvPr>
        </p:nvSpPr>
        <p:spPr>
          <a:xfrm>
            <a:off x="4125134" y="2460627"/>
            <a:ext cx="1386000" cy="205040"/>
          </a:xfrm>
          <a:prstGeom prst="rect">
            <a:avLst/>
          </a:prstGeom>
          <a:noFill/>
          <a:ln>
            <a:noFill/>
          </a:ln>
        </p:spPr>
        <p:txBody>
          <a:bodyPr anchorCtr="0" anchor="t" bIns="19050" lIns="19050" spcFirstLastPara="1" rIns="19050" wrap="square" tIns="19050">
            <a:noAutofit/>
          </a:bodyPr>
          <a:lstStyle>
            <a:lvl1pPr indent="-228600" lvl="0" marL="457200" algn="l">
              <a:lnSpc>
                <a:spcPct val="80000"/>
              </a:lnSpc>
              <a:spcBef>
                <a:spcPts val="200"/>
              </a:spcBef>
              <a:spcAft>
                <a:spcPts val="0"/>
              </a:spcAft>
              <a:buClr>
                <a:srgbClr val="3F3F3F"/>
              </a:buClr>
              <a:buSzPts val="1000"/>
              <a:buFont typeface="Avenir"/>
              <a:buNone/>
              <a:defRPr sz="1000"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68" name="Google Shape;968;p108"/>
          <p:cNvSpPr txBox="1"/>
          <p:nvPr>
            <p:ph idx="15" type="body"/>
          </p:nvPr>
        </p:nvSpPr>
        <p:spPr>
          <a:xfrm>
            <a:off x="4125134" y="2883452"/>
            <a:ext cx="1386000" cy="251387"/>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69" name="Google Shape;969;p108"/>
          <p:cNvSpPr txBox="1"/>
          <p:nvPr>
            <p:ph idx="16" type="body"/>
          </p:nvPr>
        </p:nvSpPr>
        <p:spPr>
          <a:xfrm>
            <a:off x="5684449" y="1948393"/>
            <a:ext cx="1386000" cy="344667"/>
          </a:xfrm>
          <a:prstGeom prst="rect">
            <a:avLst/>
          </a:prstGeom>
          <a:noFill/>
          <a:ln>
            <a:noFill/>
          </a:ln>
        </p:spPr>
        <p:txBody>
          <a:bodyPr anchorCtr="0" anchor="t" bIns="19050" lIns="19050" spcFirstLastPara="1" rIns="19050" wrap="square" tIns="19050">
            <a:noAutofit/>
          </a:bodyPr>
          <a:lstStyle>
            <a:lvl1pPr indent="-228600" lvl="0" marL="457200" algn="l">
              <a:lnSpc>
                <a:spcPct val="70000"/>
              </a:lnSpc>
              <a:spcBef>
                <a:spcPts val="0"/>
              </a:spcBef>
              <a:spcAft>
                <a:spcPts val="0"/>
              </a:spcAft>
              <a:buClr>
                <a:srgbClr val="3F3F3F"/>
              </a:buClr>
              <a:buSzPts val="1800"/>
              <a:buFont typeface="Avenir"/>
              <a:buNone/>
              <a:defRPr sz="1800"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70" name="Google Shape;970;p108"/>
          <p:cNvSpPr txBox="1"/>
          <p:nvPr>
            <p:ph idx="17" type="body"/>
          </p:nvPr>
        </p:nvSpPr>
        <p:spPr>
          <a:xfrm>
            <a:off x="5684449" y="2460627"/>
            <a:ext cx="1386000" cy="205040"/>
          </a:xfrm>
          <a:prstGeom prst="rect">
            <a:avLst/>
          </a:prstGeom>
          <a:noFill/>
          <a:ln>
            <a:noFill/>
          </a:ln>
        </p:spPr>
        <p:txBody>
          <a:bodyPr anchorCtr="0" anchor="t" bIns="19050" lIns="19050" spcFirstLastPara="1" rIns="19050" wrap="square" tIns="19050">
            <a:noAutofit/>
          </a:bodyPr>
          <a:lstStyle>
            <a:lvl1pPr indent="-228600" lvl="0" marL="457200" algn="l">
              <a:lnSpc>
                <a:spcPct val="80000"/>
              </a:lnSpc>
              <a:spcBef>
                <a:spcPts val="200"/>
              </a:spcBef>
              <a:spcAft>
                <a:spcPts val="0"/>
              </a:spcAft>
              <a:buClr>
                <a:srgbClr val="3F3F3F"/>
              </a:buClr>
              <a:buSzPts val="1000"/>
              <a:buFont typeface="Avenir"/>
              <a:buNone/>
              <a:defRPr sz="1000"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71" name="Google Shape;971;p108"/>
          <p:cNvSpPr txBox="1"/>
          <p:nvPr>
            <p:ph idx="18" type="body"/>
          </p:nvPr>
        </p:nvSpPr>
        <p:spPr>
          <a:xfrm>
            <a:off x="5684449" y="2883452"/>
            <a:ext cx="1386000" cy="251387"/>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72" name="Google Shape;972;p108"/>
          <p:cNvSpPr txBox="1"/>
          <p:nvPr>
            <p:ph idx="19" type="body"/>
          </p:nvPr>
        </p:nvSpPr>
        <p:spPr>
          <a:xfrm>
            <a:off x="7243763" y="1948393"/>
            <a:ext cx="1386000" cy="344667"/>
          </a:xfrm>
          <a:prstGeom prst="rect">
            <a:avLst/>
          </a:prstGeom>
          <a:noFill/>
          <a:ln>
            <a:noFill/>
          </a:ln>
        </p:spPr>
        <p:txBody>
          <a:bodyPr anchorCtr="0" anchor="t" bIns="19050" lIns="19050" spcFirstLastPara="1" rIns="19050" wrap="square" tIns="19050">
            <a:noAutofit/>
          </a:bodyPr>
          <a:lstStyle>
            <a:lvl1pPr indent="-228600" lvl="0" marL="457200" algn="l">
              <a:lnSpc>
                <a:spcPct val="70000"/>
              </a:lnSpc>
              <a:spcBef>
                <a:spcPts val="0"/>
              </a:spcBef>
              <a:spcAft>
                <a:spcPts val="0"/>
              </a:spcAft>
              <a:buClr>
                <a:srgbClr val="3F3F3F"/>
              </a:buClr>
              <a:buSzPts val="1800"/>
              <a:buFont typeface="Avenir"/>
              <a:buNone/>
              <a:defRPr sz="1800"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73" name="Google Shape;973;p108"/>
          <p:cNvSpPr txBox="1"/>
          <p:nvPr>
            <p:ph idx="20" type="body"/>
          </p:nvPr>
        </p:nvSpPr>
        <p:spPr>
          <a:xfrm>
            <a:off x="7243763" y="2460627"/>
            <a:ext cx="1386000" cy="205040"/>
          </a:xfrm>
          <a:prstGeom prst="rect">
            <a:avLst/>
          </a:prstGeom>
          <a:noFill/>
          <a:ln>
            <a:noFill/>
          </a:ln>
        </p:spPr>
        <p:txBody>
          <a:bodyPr anchorCtr="0" anchor="t" bIns="19050" lIns="19050" spcFirstLastPara="1" rIns="19050" wrap="square" tIns="19050">
            <a:noAutofit/>
          </a:bodyPr>
          <a:lstStyle>
            <a:lvl1pPr indent="-228600" lvl="0" marL="457200" algn="l">
              <a:lnSpc>
                <a:spcPct val="80000"/>
              </a:lnSpc>
              <a:spcBef>
                <a:spcPts val="200"/>
              </a:spcBef>
              <a:spcAft>
                <a:spcPts val="0"/>
              </a:spcAft>
              <a:buClr>
                <a:srgbClr val="3F3F3F"/>
              </a:buClr>
              <a:buSzPts val="1000"/>
              <a:buFont typeface="Avenir"/>
              <a:buNone/>
              <a:defRPr sz="1000"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74" name="Google Shape;974;p108"/>
          <p:cNvSpPr txBox="1"/>
          <p:nvPr>
            <p:ph idx="21" type="body"/>
          </p:nvPr>
        </p:nvSpPr>
        <p:spPr>
          <a:xfrm>
            <a:off x="7243763" y="2883452"/>
            <a:ext cx="1386000" cy="251387"/>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75" name="Google Shape;975;p108"/>
          <p:cNvSpPr txBox="1"/>
          <p:nvPr>
            <p:ph idx="22" type="body"/>
          </p:nvPr>
        </p:nvSpPr>
        <p:spPr>
          <a:xfrm>
            <a:off x="2565821" y="3372401"/>
            <a:ext cx="1386000" cy="1073893"/>
          </a:xfrm>
          <a:prstGeom prst="rect">
            <a:avLst/>
          </a:prstGeom>
          <a:noFill/>
          <a:ln>
            <a:noFill/>
          </a:ln>
        </p:spPr>
        <p:txBody>
          <a:bodyPr anchorCtr="0" anchor="t" bIns="19050" lIns="19050" spcFirstLastPara="1" rIns="19050" wrap="square" tIns="19050">
            <a:noAutofit/>
          </a:bodyPr>
          <a:lstStyle>
            <a:lvl1pPr indent="-228600" lvl="0" marL="457200" algn="l">
              <a:lnSpc>
                <a:spcPct val="100000"/>
              </a:lnSpc>
              <a:spcBef>
                <a:spcPts val="600"/>
              </a:spcBef>
              <a:spcAft>
                <a:spcPts val="0"/>
              </a:spcAft>
              <a:buClr>
                <a:srgbClr val="000000"/>
              </a:buClr>
              <a:buSzPts val="700"/>
              <a:buFont typeface="Avenir"/>
              <a:buNone/>
              <a:defRPr sz="700">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76" name="Google Shape;976;p108"/>
          <p:cNvSpPr txBox="1"/>
          <p:nvPr>
            <p:ph idx="23" type="body"/>
          </p:nvPr>
        </p:nvSpPr>
        <p:spPr>
          <a:xfrm>
            <a:off x="4125134" y="3372401"/>
            <a:ext cx="1386000" cy="1073893"/>
          </a:xfrm>
          <a:prstGeom prst="rect">
            <a:avLst/>
          </a:prstGeom>
          <a:noFill/>
          <a:ln>
            <a:noFill/>
          </a:ln>
        </p:spPr>
        <p:txBody>
          <a:bodyPr anchorCtr="0" anchor="t" bIns="19050" lIns="19050" spcFirstLastPara="1" rIns="19050" wrap="square" tIns="19050">
            <a:noAutofit/>
          </a:bodyPr>
          <a:lstStyle>
            <a:lvl1pPr indent="-228600" lvl="0" marL="457200" algn="l">
              <a:lnSpc>
                <a:spcPct val="100000"/>
              </a:lnSpc>
              <a:spcBef>
                <a:spcPts val="600"/>
              </a:spcBef>
              <a:spcAft>
                <a:spcPts val="0"/>
              </a:spcAft>
              <a:buClr>
                <a:srgbClr val="000000"/>
              </a:buClr>
              <a:buSzPts val="700"/>
              <a:buFont typeface="Avenir"/>
              <a:buNone/>
              <a:defRPr sz="700">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77" name="Google Shape;977;p108"/>
          <p:cNvSpPr txBox="1"/>
          <p:nvPr>
            <p:ph idx="24" type="body"/>
          </p:nvPr>
        </p:nvSpPr>
        <p:spPr>
          <a:xfrm>
            <a:off x="5684449" y="3372401"/>
            <a:ext cx="1386000" cy="1073893"/>
          </a:xfrm>
          <a:prstGeom prst="rect">
            <a:avLst/>
          </a:prstGeom>
          <a:noFill/>
          <a:ln>
            <a:noFill/>
          </a:ln>
        </p:spPr>
        <p:txBody>
          <a:bodyPr anchorCtr="0" anchor="t" bIns="19050" lIns="19050" spcFirstLastPara="1" rIns="19050" wrap="square" tIns="19050">
            <a:noAutofit/>
          </a:bodyPr>
          <a:lstStyle>
            <a:lvl1pPr indent="-228600" lvl="0" marL="457200" algn="l">
              <a:lnSpc>
                <a:spcPct val="100000"/>
              </a:lnSpc>
              <a:spcBef>
                <a:spcPts val="600"/>
              </a:spcBef>
              <a:spcAft>
                <a:spcPts val="0"/>
              </a:spcAft>
              <a:buClr>
                <a:srgbClr val="000000"/>
              </a:buClr>
              <a:buSzPts val="700"/>
              <a:buFont typeface="Avenir"/>
              <a:buNone/>
              <a:defRPr sz="700">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78" name="Google Shape;978;p108"/>
          <p:cNvSpPr txBox="1"/>
          <p:nvPr>
            <p:ph idx="25" type="body"/>
          </p:nvPr>
        </p:nvSpPr>
        <p:spPr>
          <a:xfrm>
            <a:off x="7243763" y="3372401"/>
            <a:ext cx="1386000" cy="1073893"/>
          </a:xfrm>
          <a:prstGeom prst="rect">
            <a:avLst/>
          </a:prstGeom>
          <a:noFill/>
          <a:ln>
            <a:noFill/>
          </a:ln>
        </p:spPr>
        <p:txBody>
          <a:bodyPr anchorCtr="0" anchor="t" bIns="19050" lIns="19050" spcFirstLastPara="1" rIns="19050" wrap="square" tIns="19050">
            <a:noAutofit/>
          </a:bodyPr>
          <a:lstStyle>
            <a:lvl1pPr indent="-228600" lvl="0" marL="457200" algn="l">
              <a:lnSpc>
                <a:spcPct val="100000"/>
              </a:lnSpc>
              <a:spcBef>
                <a:spcPts val="600"/>
              </a:spcBef>
              <a:spcAft>
                <a:spcPts val="0"/>
              </a:spcAft>
              <a:buClr>
                <a:srgbClr val="000000"/>
              </a:buClr>
              <a:buSzPts val="700"/>
              <a:buFont typeface="Avenir"/>
              <a:buNone/>
              <a:defRPr sz="700">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Message">
  <p:cSld name="Welcome Message">
    <p:spTree>
      <p:nvGrpSpPr>
        <p:cNvPr id="979" name="Shape 979"/>
        <p:cNvGrpSpPr/>
        <p:nvPr/>
      </p:nvGrpSpPr>
      <p:grpSpPr>
        <a:xfrm>
          <a:off x="0" y="0"/>
          <a:ext cx="0" cy="0"/>
          <a:chOff x="0" y="0"/>
          <a:chExt cx="0" cy="0"/>
        </a:xfrm>
      </p:grpSpPr>
      <p:sp>
        <p:nvSpPr>
          <p:cNvPr id="980" name="Google Shape;980;p109"/>
          <p:cNvSpPr/>
          <p:nvPr>
            <p:ph idx="2" type="pic"/>
          </p:nvPr>
        </p:nvSpPr>
        <p:spPr>
          <a:xfrm>
            <a:off x="1006506" y="824230"/>
            <a:ext cx="3425400" cy="4204933"/>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981" name="Google Shape;981;p109"/>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82" name="Google Shape;982;p109"/>
          <p:cNvSpPr txBox="1"/>
          <p:nvPr>
            <p:ph idx="3" type="body"/>
          </p:nvPr>
        </p:nvSpPr>
        <p:spPr>
          <a:xfrm>
            <a:off x="4860651" y="2032213"/>
            <a:ext cx="3768900" cy="1944507"/>
          </a:xfrm>
          <a:prstGeom prst="rect">
            <a:avLst/>
          </a:prstGeom>
          <a:noFill/>
          <a:ln>
            <a:noFill/>
          </a:ln>
        </p:spPr>
        <p:txBody>
          <a:bodyPr anchorCtr="0" anchor="t" bIns="19050" lIns="19050" spcFirstLastPara="1" rIns="19050" wrap="square" tIns="19050">
            <a:noAutofit/>
          </a:bodyPr>
          <a:lstStyle>
            <a:lvl1pPr indent="-228600" lvl="0" marL="457200" algn="l">
              <a:lnSpc>
                <a:spcPct val="100000"/>
              </a:lnSpc>
              <a:spcBef>
                <a:spcPts val="1200"/>
              </a:spcBef>
              <a:spcAft>
                <a:spcPts val="0"/>
              </a:spcAft>
              <a:buClr>
                <a:srgbClr val="000000"/>
              </a:buClr>
              <a:buSzPts val="700"/>
              <a:buNone/>
              <a:defRPr/>
            </a:lvl1pPr>
            <a:lvl2pPr indent="-228600" lvl="1" marL="914400" algn="l">
              <a:lnSpc>
                <a:spcPct val="100000"/>
              </a:lnSpc>
              <a:spcBef>
                <a:spcPts val="1200"/>
              </a:spcBef>
              <a:spcAft>
                <a:spcPts val="0"/>
              </a:spcAft>
              <a:buClr>
                <a:srgbClr val="000000"/>
              </a:buClr>
              <a:buSzPts val="700"/>
              <a:buNone/>
              <a:defRPr/>
            </a:lvl2pPr>
            <a:lvl3pPr indent="-228600" lvl="2" marL="1371600" algn="l">
              <a:lnSpc>
                <a:spcPct val="100000"/>
              </a:lnSpc>
              <a:spcBef>
                <a:spcPts val="1200"/>
              </a:spcBef>
              <a:spcAft>
                <a:spcPts val="0"/>
              </a:spcAft>
              <a:buClr>
                <a:srgbClr val="000000"/>
              </a:buClr>
              <a:buSzPts val="700"/>
              <a:buNone/>
              <a:defRPr/>
            </a:lvl3pPr>
            <a:lvl4pPr indent="-228600" lvl="3" marL="1828800" algn="l">
              <a:lnSpc>
                <a:spcPct val="100000"/>
              </a:lnSpc>
              <a:spcBef>
                <a:spcPts val="1200"/>
              </a:spcBef>
              <a:spcAft>
                <a:spcPts val="0"/>
              </a:spcAft>
              <a:buClr>
                <a:srgbClr val="000000"/>
              </a:buClr>
              <a:buSzPts val="700"/>
              <a:buNone/>
              <a:defRPr/>
            </a:lvl4pPr>
            <a:lvl5pPr indent="-228600" lvl="4" marL="2286000" algn="l">
              <a:lnSpc>
                <a:spcPct val="100000"/>
              </a:lnSpc>
              <a:spcBef>
                <a:spcPts val="1200"/>
              </a:spcBef>
              <a:spcAft>
                <a:spcPts val="0"/>
              </a:spcAft>
              <a:buClr>
                <a:srgbClr val="000000"/>
              </a:buClr>
              <a:buSzPts val="700"/>
              <a:buNone/>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83" name="Google Shape;983;p109"/>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984" name="Google Shape;984;p109"/>
          <p:cNvSpPr/>
          <p:nvPr/>
        </p:nvSpPr>
        <p:spPr>
          <a:xfrm>
            <a:off x="3874917" y="1531273"/>
            <a:ext cx="33417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985" name="Google Shape;985;p109"/>
          <p:cNvSpPr txBox="1"/>
          <p:nvPr>
            <p:ph type="title"/>
          </p:nvPr>
        </p:nvSpPr>
        <p:spPr>
          <a:xfrm>
            <a:off x="4860651" y="1531273"/>
            <a:ext cx="3768900" cy="442347"/>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986" name="Google Shape;986;p109"/>
          <p:cNvSpPr txBox="1"/>
          <p:nvPr>
            <p:ph idx="4" type="body"/>
          </p:nvPr>
        </p:nvSpPr>
        <p:spPr>
          <a:xfrm>
            <a:off x="4860651" y="1324424"/>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87" name="Google Shape;987;p109"/>
          <p:cNvSpPr txBox="1"/>
          <p:nvPr>
            <p:ph idx="5" type="body"/>
          </p:nvPr>
        </p:nvSpPr>
        <p:spPr>
          <a:xfrm>
            <a:off x="4860651" y="4274820"/>
            <a:ext cx="2484300" cy="251387"/>
          </a:xfrm>
          <a:prstGeom prst="rect">
            <a:avLst/>
          </a:prstGeom>
          <a:noFill/>
          <a:ln>
            <a:noFill/>
          </a:ln>
        </p:spPr>
        <p:txBody>
          <a:bodyPr anchorCtr="0" anchor="b"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s">
  <p:cSld name="Speakers">
    <p:spTree>
      <p:nvGrpSpPr>
        <p:cNvPr id="988" name="Shape 988"/>
        <p:cNvGrpSpPr/>
        <p:nvPr/>
      </p:nvGrpSpPr>
      <p:grpSpPr>
        <a:xfrm>
          <a:off x="0" y="0"/>
          <a:ext cx="0" cy="0"/>
          <a:chOff x="0" y="0"/>
          <a:chExt cx="0" cy="0"/>
        </a:xfrm>
      </p:grpSpPr>
      <p:sp>
        <p:nvSpPr>
          <p:cNvPr id="989" name="Google Shape;989;p110"/>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90" name="Google Shape;990;p110"/>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991" name="Google Shape;991;p110"/>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992" name="Google Shape;992;p110"/>
          <p:cNvSpPr txBox="1"/>
          <p:nvPr>
            <p:ph type="title"/>
          </p:nvPr>
        </p:nvSpPr>
        <p:spPr>
          <a:xfrm>
            <a:off x="1006506" y="991124"/>
            <a:ext cx="5053800" cy="79024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993" name="Google Shape;993;p110"/>
          <p:cNvSpPr txBox="1"/>
          <p:nvPr>
            <p:ph idx="2" type="body"/>
          </p:nvPr>
        </p:nvSpPr>
        <p:spPr>
          <a:xfrm>
            <a:off x="1006506"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94" name="Google Shape;994;p110"/>
          <p:cNvSpPr/>
          <p:nvPr>
            <p:ph idx="3" type="pic"/>
          </p:nvPr>
        </p:nvSpPr>
        <p:spPr>
          <a:xfrm>
            <a:off x="1006506" y="1906855"/>
            <a:ext cx="1842000" cy="1782293"/>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995" name="Google Shape;995;p110"/>
          <p:cNvSpPr txBox="1"/>
          <p:nvPr>
            <p:ph idx="4" type="body"/>
          </p:nvPr>
        </p:nvSpPr>
        <p:spPr>
          <a:xfrm>
            <a:off x="1006506" y="3939912"/>
            <a:ext cx="1842000" cy="451733"/>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96" name="Google Shape;996;p110"/>
          <p:cNvSpPr/>
          <p:nvPr>
            <p:ph idx="5" type="pic"/>
          </p:nvPr>
        </p:nvSpPr>
        <p:spPr>
          <a:xfrm>
            <a:off x="2933578" y="1906855"/>
            <a:ext cx="1842000" cy="1782293"/>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997" name="Google Shape;997;p110"/>
          <p:cNvSpPr txBox="1"/>
          <p:nvPr>
            <p:ph idx="6" type="body"/>
          </p:nvPr>
        </p:nvSpPr>
        <p:spPr>
          <a:xfrm>
            <a:off x="2933578" y="3939912"/>
            <a:ext cx="1842000" cy="451733"/>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998" name="Google Shape;998;p110"/>
          <p:cNvSpPr/>
          <p:nvPr>
            <p:ph idx="7" type="pic"/>
          </p:nvPr>
        </p:nvSpPr>
        <p:spPr>
          <a:xfrm>
            <a:off x="4860651" y="1906855"/>
            <a:ext cx="1842000" cy="1782293"/>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999" name="Google Shape;999;p110"/>
          <p:cNvSpPr txBox="1"/>
          <p:nvPr>
            <p:ph idx="8" type="body"/>
          </p:nvPr>
        </p:nvSpPr>
        <p:spPr>
          <a:xfrm>
            <a:off x="4860651" y="3939912"/>
            <a:ext cx="1842000" cy="451733"/>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00" name="Google Shape;1000;p110"/>
          <p:cNvSpPr/>
          <p:nvPr>
            <p:ph idx="9" type="pic"/>
          </p:nvPr>
        </p:nvSpPr>
        <p:spPr>
          <a:xfrm>
            <a:off x="6787723" y="1906855"/>
            <a:ext cx="1842000" cy="1782293"/>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001" name="Google Shape;1001;p110"/>
          <p:cNvSpPr txBox="1"/>
          <p:nvPr>
            <p:ph idx="13" type="body"/>
          </p:nvPr>
        </p:nvSpPr>
        <p:spPr>
          <a:xfrm>
            <a:off x="6787723" y="3939912"/>
            <a:ext cx="1842000" cy="451733"/>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02" name="Google Shape;1002;p110"/>
          <p:cNvSpPr/>
          <p:nvPr/>
        </p:nvSpPr>
        <p:spPr>
          <a:xfrm>
            <a:off x="1648849" y="3620279"/>
            <a:ext cx="5571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003" name="Google Shape;1003;p110"/>
          <p:cNvSpPr/>
          <p:nvPr/>
        </p:nvSpPr>
        <p:spPr>
          <a:xfrm>
            <a:off x="3575920" y="3620279"/>
            <a:ext cx="5571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004" name="Google Shape;1004;p110"/>
          <p:cNvSpPr/>
          <p:nvPr/>
        </p:nvSpPr>
        <p:spPr>
          <a:xfrm>
            <a:off x="5502992" y="3620279"/>
            <a:ext cx="5571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005" name="Google Shape;1005;p110"/>
          <p:cNvSpPr/>
          <p:nvPr/>
        </p:nvSpPr>
        <p:spPr>
          <a:xfrm>
            <a:off x="7430063" y="3620279"/>
            <a:ext cx="5571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1006" name="Shape 1006"/>
        <p:cNvGrpSpPr/>
        <p:nvPr/>
      </p:nvGrpSpPr>
      <p:grpSpPr>
        <a:xfrm>
          <a:off x="0" y="0"/>
          <a:ext cx="0" cy="0"/>
          <a:chOff x="0" y="0"/>
          <a:chExt cx="0" cy="0"/>
        </a:xfrm>
      </p:grpSpPr>
      <p:sp>
        <p:nvSpPr>
          <p:cNvPr id="1007" name="Google Shape;1007;p111"/>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08" name="Google Shape;1008;p111"/>
          <p:cNvSpPr txBox="1"/>
          <p:nvPr>
            <p:ph idx="2" type="body"/>
          </p:nvPr>
        </p:nvSpPr>
        <p:spPr>
          <a:xfrm>
            <a:off x="4046843" y="1060041"/>
            <a:ext cx="3936900" cy="2916907"/>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09" name="Google Shape;1009;p111"/>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010" name="Google Shape;1010;p111"/>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011" name="Google Shape;1011;p111"/>
          <p:cNvSpPr txBox="1"/>
          <p:nvPr>
            <p:ph type="title"/>
          </p:nvPr>
        </p:nvSpPr>
        <p:spPr>
          <a:xfrm>
            <a:off x="1006506" y="991124"/>
            <a:ext cx="2484300" cy="2353707"/>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012" name="Google Shape;1012;p111"/>
          <p:cNvSpPr txBox="1"/>
          <p:nvPr>
            <p:ph idx="3" type="body"/>
          </p:nvPr>
        </p:nvSpPr>
        <p:spPr>
          <a:xfrm>
            <a:off x="1006506"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1013" name="Shape 1013"/>
        <p:cNvGrpSpPr/>
        <p:nvPr/>
      </p:nvGrpSpPr>
      <p:grpSpPr>
        <a:xfrm>
          <a:off x="0" y="0"/>
          <a:ext cx="0" cy="0"/>
          <a:chOff x="0" y="0"/>
          <a:chExt cx="0" cy="0"/>
        </a:xfrm>
      </p:grpSpPr>
      <p:sp>
        <p:nvSpPr>
          <p:cNvPr id="1014" name="Google Shape;1014;p112"/>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15" name="Google Shape;1015;p112"/>
          <p:cNvSpPr txBox="1"/>
          <p:nvPr>
            <p:ph idx="2" type="body"/>
          </p:nvPr>
        </p:nvSpPr>
        <p:spPr>
          <a:xfrm>
            <a:off x="1006506" y="991124"/>
            <a:ext cx="5053800" cy="3535253"/>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16" name="Google Shape;1016;p112"/>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Left">
  <p:cSld name="Title - Left">
    <p:spTree>
      <p:nvGrpSpPr>
        <p:cNvPr id="1017" name="Shape 1017"/>
        <p:cNvGrpSpPr/>
        <p:nvPr/>
      </p:nvGrpSpPr>
      <p:grpSpPr>
        <a:xfrm>
          <a:off x="0" y="0"/>
          <a:ext cx="0" cy="0"/>
          <a:chOff x="0" y="0"/>
          <a:chExt cx="0" cy="0"/>
        </a:xfrm>
      </p:grpSpPr>
      <p:sp>
        <p:nvSpPr>
          <p:cNvPr id="1018" name="Google Shape;1018;p113"/>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19" name="Google Shape;1019;p113"/>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020" name="Google Shape;1020;p113"/>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021" name="Google Shape;1021;p113"/>
          <p:cNvSpPr txBox="1"/>
          <p:nvPr>
            <p:ph type="title"/>
          </p:nvPr>
        </p:nvSpPr>
        <p:spPr>
          <a:xfrm>
            <a:off x="1006506" y="991124"/>
            <a:ext cx="2484300" cy="2353707"/>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022" name="Google Shape;1022;p113"/>
          <p:cNvSpPr txBox="1"/>
          <p:nvPr>
            <p:ph idx="2" type="body"/>
          </p:nvPr>
        </p:nvSpPr>
        <p:spPr>
          <a:xfrm>
            <a:off x="1006506"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type="tx">
  <p:cSld name="TITLE_AND_BODY">
    <p:spTree>
      <p:nvGrpSpPr>
        <p:cNvPr id="103" name="Shape 103"/>
        <p:cNvGrpSpPr/>
        <p:nvPr/>
      </p:nvGrpSpPr>
      <p:grpSpPr>
        <a:xfrm>
          <a:off x="0" y="0"/>
          <a:ext cx="0" cy="0"/>
          <a:chOff x="0" y="0"/>
          <a:chExt cx="0" cy="0"/>
        </a:xfrm>
      </p:grpSpPr>
      <p:sp>
        <p:nvSpPr>
          <p:cNvPr id="104" name="Google Shape;104;p13"/>
          <p:cNvSpPr/>
          <p:nvPr>
            <p:ph idx="2" type="pic"/>
          </p:nvPr>
        </p:nvSpPr>
        <p:spPr>
          <a:xfrm>
            <a:off x="254985" y="251460"/>
            <a:ext cx="8634034" cy="4526322"/>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05" name="Google Shape;105;p13"/>
          <p:cNvSpPr txBox="1"/>
          <p:nvPr>
            <p:ph idx="12" type="sldNum"/>
          </p:nvPr>
        </p:nvSpPr>
        <p:spPr>
          <a:xfrm>
            <a:off x="7982056" y="4414726"/>
            <a:ext cx="780498" cy="237285"/>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1023" name="Shape 1023"/>
        <p:cNvGrpSpPr/>
        <p:nvPr/>
      </p:nvGrpSpPr>
      <p:grpSpPr>
        <a:xfrm>
          <a:off x="0" y="0"/>
          <a:ext cx="0" cy="0"/>
          <a:chOff x="0" y="0"/>
          <a:chExt cx="0" cy="0"/>
        </a:xfrm>
      </p:grpSpPr>
      <p:sp>
        <p:nvSpPr>
          <p:cNvPr id="1024" name="Google Shape;1024;p114"/>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25" name="Google Shape;1025;p114"/>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026" name="Google Shape;1026;p114"/>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027" name="Google Shape;1027;p114"/>
          <p:cNvSpPr txBox="1"/>
          <p:nvPr>
            <p:ph type="title"/>
          </p:nvPr>
        </p:nvSpPr>
        <p:spPr>
          <a:xfrm>
            <a:off x="1006506" y="991124"/>
            <a:ext cx="5053800" cy="79024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028" name="Google Shape;1028;p114"/>
          <p:cNvSpPr txBox="1"/>
          <p:nvPr>
            <p:ph idx="2" type="body"/>
          </p:nvPr>
        </p:nvSpPr>
        <p:spPr>
          <a:xfrm>
            <a:off x="1006506"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1029" name="Shape 1029"/>
        <p:cNvGrpSpPr/>
        <p:nvPr/>
      </p:nvGrpSpPr>
      <p:grpSpPr>
        <a:xfrm>
          <a:off x="0" y="0"/>
          <a:ext cx="0" cy="0"/>
          <a:chOff x="0" y="0"/>
          <a:chExt cx="0" cy="0"/>
        </a:xfrm>
      </p:grpSpPr>
      <p:sp>
        <p:nvSpPr>
          <p:cNvPr id="1030" name="Google Shape;1030;p115"/>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31" name="Google Shape;1031;p115"/>
          <p:cNvSpPr txBox="1"/>
          <p:nvPr>
            <p:ph idx="2" type="body"/>
          </p:nvPr>
        </p:nvSpPr>
        <p:spPr>
          <a:xfrm>
            <a:off x="1006506" y="2552629"/>
            <a:ext cx="3763200" cy="1424133"/>
          </a:xfrm>
          <a:prstGeom prst="rect">
            <a:avLst/>
          </a:prstGeom>
          <a:noFill/>
          <a:ln>
            <a:noFill/>
          </a:ln>
        </p:spPr>
        <p:txBody>
          <a:bodyPr anchorCtr="0" anchor="t" bIns="19050" lIns="19050" spcFirstLastPara="1" rIns="19050" wrap="square" tIns="19050">
            <a:noAutofit/>
          </a:bodyPr>
          <a:lstStyle>
            <a:lvl1pPr indent="-228600" lvl="0" marL="457200" algn="l">
              <a:lnSpc>
                <a:spcPct val="100000"/>
              </a:lnSpc>
              <a:spcBef>
                <a:spcPts val="1200"/>
              </a:spcBef>
              <a:spcAft>
                <a:spcPts val="0"/>
              </a:spcAft>
              <a:buClr>
                <a:srgbClr val="000000"/>
              </a:buClr>
              <a:buSzPts val="700"/>
              <a:buNone/>
              <a:defRPr/>
            </a:lvl1pPr>
            <a:lvl2pPr indent="-228600" lvl="1" marL="914400" algn="l">
              <a:lnSpc>
                <a:spcPct val="100000"/>
              </a:lnSpc>
              <a:spcBef>
                <a:spcPts val="1200"/>
              </a:spcBef>
              <a:spcAft>
                <a:spcPts val="0"/>
              </a:spcAft>
              <a:buClr>
                <a:srgbClr val="000000"/>
              </a:buClr>
              <a:buSzPts val="700"/>
              <a:buNone/>
              <a:defRPr/>
            </a:lvl2pPr>
            <a:lvl3pPr indent="-228600" lvl="2" marL="1371600" algn="l">
              <a:lnSpc>
                <a:spcPct val="100000"/>
              </a:lnSpc>
              <a:spcBef>
                <a:spcPts val="1200"/>
              </a:spcBef>
              <a:spcAft>
                <a:spcPts val="0"/>
              </a:spcAft>
              <a:buClr>
                <a:srgbClr val="000000"/>
              </a:buClr>
              <a:buSzPts val="700"/>
              <a:buNone/>
              <a:defRPr/>
            </a:lvl3pPr>
            <a:lvl4pPr indent="-228600" lvl="3" marL="1828800" algn="l">
              <a:lnSpc>
                <a:spcPct val="100000"/>
              </a:lnSpc>
              <a:spcBef>
                <a:spcPts val="1200"/>
              </a:spcBef>
              <a:spcAft>
                <a:spcPts val="0"/>
              </a:spcAft>
              <a:buClr>
                <a:srgbClr val="000000"/>
              </a:buClr>
              <a:buSzPts val="700"/>
              <a:buNone/>
              <a:defRPr/>
            </a:lvl4pPr>
            <a:lvl5pPr indent="-228600" lvl="4" marL="2286000" algn="l">
              <a:lnSpc>
                <a:spcPct val="100000"/>
              </a:lnSpc>
              <a:spcBef>
                <a:spcPts val="1200"/>
              </a:spcBef>
              <a:spcAft>
                <a:spcPts val="0"/>
              </a:spcAft>
              <a:buClr>
                <a:srgbClr val="000000"/>
              </a:buClr>
              <a:buSzPts val="700"/>
              <a:buNone/>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32" name="Google Shape;1032;p115"/>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033" name="Google Shape;1033;p115"/>
          <p:cNvSpPr/>
          <p:nvPr/>
        </p:nvSpPr>
        <p:spPr>
          <a:xfrm>
            <a:off x="878300" y="1762256"/>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034" name="Google Shape;1034;p115"/>
          <p:cNvSpPr txBox="1"/>
          <p:nvPr>
            <p:ph type="title"/>
          </p:nvPr>
        </p:nvSpPr>
        <p:spPr>
          <a:xfrm>
            <a:off x="1006506" y="1762256"/>
            <a:ext cx="3763200" cy="79024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035" name="Google Shape;1035;p115"/>
          <p:cNvSpPr txBox="1"/>
          <p:nvPr>
            <p:ph idx="3" type="body"/>
          </p:nvPr>
        </p:nvSpPr>
        <p:spPr>
          <a:xfrm>
            <a:off x="1006506" y="155540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36" name="Google Shape;1036;p115"/>
          <p:cNvSpPr/>
          <p:nvPr>
            <p:ph idx="4" type="pic"/>
          </p:nvPr>
        </p:nvSpPr>
        <p:spPr>
          <a:xfrm>
            <a:off x="5502957" y="784276"/>
            <a:ext cx="3126600" cy="4244827"/>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p:cSld name="Photo - Horizontal">
    <p:spTree>
      <p:nvGrpSpPr>
        <p:cNvPr id="1037" name="Shape 1037"/>
        <p:cNvGrpSpPr/>
        <p:nvPr/>
      </p:nvGrpSpPr>
      <p:grpSpPr>
        <a:xfrm>
          <a:off x="0" y="0"/>
          <a:ext cx="0" cy="0"/>
          <a:chOff x="0" y="0"/>
          <a:chExt cx="0" cy="0"/>
        </a:xfrm>
      </p:grpSpPr>
      <p:sp>
        <p:nvSpPr>
          <p:cNvPr id="1038" name="Google Shape;1038;p116"/>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39" name="Google Shape;1039;p116"/>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040" name="Google Shape;1040;p116"/>
          <p:cNvSpPr/>
          <p:nvPr/>
        </p:nvSpPr>
        <p:spPr>
          <a:xfrm>
            <a:off x="878300" y="3757930"/>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041" name="Google Shape;1041;p116"/>
          <p:cNvSpPr txBox="1"/>
          <p:nvPr>
            <p:ph type="title"/>
          </p:nvPr>
        </p:nvSpPr>
        <p:spPr>
          <a:xfrm>
            <a:off x="1006506" y="3757930"/>
            <a:ext cx="4411500" cy="76824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042" name="Google Shape;1042;p116"/>
          <p:cNvSpPr txBox="1"/>
          <p:nvPr>
            <p:ph idx="2" type="body"/>
          </p:nvPr>
        </p:nvSpPr>
        <p:spPr>
          <a:xfrm>
            <a:off x="1006506" y="3551081"/>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43" name="Google Shape;1043;p116"/>
          <p:cNvSpPr/>
          <p:nvPr>
            <p:ph idx="3" type="pic"/>
          </p:nvPr>
        </p:nvSpPr>
        <p:spPr>
          <a:xfrm>
            <a:off x="1006507" y="589068"/>
            <a:ext cx="7623000" cy="271128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044" name="Google Shape;1044;p116"/>
          <p:cNvSpPr txBox="1"/>
          <p:nvPr>
            <p:ph idx="4" type="body"/>
          </p:nvPr>
        </p:nvSpPr>
        <p:spPr>
          <a:xfrm>
            <a:off x="5503008" y="3826846"/>
            <a:ext cx="3126600" cy="699307"/>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28600" lvl="1" marL="914400" algn="l">
              <a:lnSpc>
                <a:spcPct val="90000"/>
              </a:lnSpc>
              <a:spcBef>
                <a:spcPts val="1100"/>
              </a:spcBef>
              <a:spcAft>
                <a:spcPts val="0"/>
              </a:spcAft>
              <a:buClr>
                <a:srgbClr val="000000"/>
              </a:buClr>
              <a:buSzPts val="900"/>
              <a:buFont typeface="Avenir"/>
              <a:buNone/>
              <a:defRPr sz="900"/>
            </a:lvl2pPr>
            <a:lvl3pPr indent="-228600" lvl="2" marL="1371600" algn="l">
              <a:lnSpc>
                <a:spcPct val="90000"/>
              </a:lnSpc>
              <a:spcBef>
                <a:spcPts val="1100"/>
              </a:spcBef>
              <a:spcAft>
                <a:spcPts val="0"/>
              </a:spcAft>
              <a:buClr>
                <a:srgbClr val="000000"/>
              </a:buClr>
              <a:buSzPts val="900"/>
              <a:buFont typeface="Avenir"/>
              <a:buNone/>
              <a:defRPr sz="900"/>
            </a:lvl3pPr>
            <a:lvl4pPr indent="-228600" lvl="3" marL="1828800" algn="l">
              <a:lnSpc>
                <a:spcPct val="90000"/>
              </a:lnSpc>
              <a:spcBef>
                <a:spcPts val="1100"/>
              </a:spcBef>
              <a:spcAft>
                <a:spcPts val="0"/>
              </a:spcAft>
              <a:buClr>
                <a:srgbClr val="000000"/>
              </a:buClr>
              <a:buSzPts val="900"/>
              <a:buFont typeface="Avenir"/>
              <a:buNone/>
              <a:defRPr sz="900"/>
            </a:lvl4pPr>
            <a:lvl5pPr indent="-228600" lvl="4" marL="2286000" algn="l">
              <a:lnSpc>
                <a:spcPct val="90000"/>
              </a:lnSpc>
              <a:spcBef>
                <a:spcPts val="1100"/>
              </a:spcBef>
              <a:spcAft>
                <a:spcPts val="0"/>
              </a:spcAft>
              <a:buClr>
                <a:srgbClr val="000000"/>
              </a:buClr>
              <a:buSzPts val="900"/>
              <a:buFont typeface="Avenir"/>
              <a:buNone/>
              <a:defRPr sz="900"/>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Bleed - Top" showMasterSp="0">
  <p:cSld name="Photo - Horizontal  Bleed - Top">
    <p:spTree>
      <p:nvGrpSpPr>
        <p:cNvPr id="1045" name="Shape 1045"/>
        <p:cNvGrpSpPr/>
        <p:nvPr/>
      </p:nvGrpSpPr>
      <p:grpSpPr>
        <a:xfrm>
          <a:off x="0" y="0"/>
          <a:ext cx="0" cy="0"/>
          <a:chOff x="0" y="0"/>
          <a:chExt cx="0" cy="0"/>
        </a:xfrm>
      </p:grpSpPr>
      <p:sp>
        <p:nvSpPr>
          <p:cNvPr id="1046" name="Google Shape;1046;p117"/>
          <p:cNvSpPr/>
          <p:nvPr>
            <p:ph idx="2" type="pic"/>
          </p:nvPr>
        </p:nvSpPr>
        <p:spPr>
          <a:xfrm>
            <a:off x="18" y="0"/>
            <a:ext cx="9144000" cy="3300293"/>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047" name="Google Shape;1047;p117"/>
          <p:cNvSpPr/>
          <p:nvPr/>
        </p:nvSpPr>
        <p:spPr>
          <a:xfrm>
            <a:off x="383762" y="3757930"/>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048" name="Google Shape;1048;p117"/>
          <p:cNvSpPr txBox="1"/>
          <p:nvPr>
            <p:ph type="title"/>
          </p:nvPr>
        </p:nvSpPr>
        <p:spPr>
          <a:xfrm>
            <a:off x="511969" y="3757930"/>
            <a:ext cx="4019400" cy="76824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049" name="Google Shape;1049;p117"/>
          <p:cNvSpPr txBox="1"/>
          <p:nvPr>
            <p:ph idx="1" type="body"/>
          </p:nvPr>
        </p:nvSpPr>
        <p:spPr>
          <a:xfrm>
            <a:off x="511969" y="3551081"/>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50" name="Google Shape;1050;p117"/>
          <p:cNvSpPr txBox="1"/>
          <p:nvPr>
            <p:ph idx="3" type="body"/>
          </p:nvPr>
        </p:nvSpPr>
        <p:spPr>
          <a:xfrm>
            <a:off x="5298930" y="3826846"/>
            <a:ext cx="3330600" cy="699307"/>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28600" lvl="1" marL="914400" algn="l">
              <a:lnSpc>
                <a:spcPct val="90000"/>
              </a:lnSpc>
              <a:spcBef>
                <a:spcPts val="1100"/>
              </a:spcBef>
              <a:spcAft>
                <a:spcPts val="0"/>
              </a:spcAft>
              <a:buClr>
                <a:srgbClr val="000000"/>
              </a:buClr>
              <a:buSzPts val="900"/>
              <a:buFont typeface="Avenir"/>
              <a:buNone/>
              <a:defRPr sz="900"/>
            </a:lvl2pPr>
            <a:lvl3pPr indent="-228600" lvl="2" marL="1371600" algn="l">
              <a:lnSpc>
                <a:spcPct val="90000"/>
              </a:lnSpc>
              <a:spcBef>
                <a:spcPts val="1100"/>
              </a:spcBef>
              <a:spcAft>
                <a:spcPts val="0"/>
              </a:spcAft>
              <a:buClr>
                <a:srgbClr val="000000"/>
              </a:buClr>
              <a:buSzPts val="900"/>
              <a:buFont typeface="Avenir"/>
              <a:buNone/>
              <a:defRPr sz="900"/>
            </a:lvl3pPr>
            <a:lvl4pPr indent="-228600" lvl="3" marL="1828800" algn="l">
              <a:lnSpc>
                <a:spcPct val="90000"/>
              </a:lnSpc>
              <a:spcBef>
                <a:spcPts val="1100"/>
              </a:spcBef>
              <a:spcAft>
                <a:spcPts val="0"/>
              </a:spcAft>
              <a:buClr>
                <a:srgbClr val="000000"/>
              </a:buClr>
              <a:buSzPts val="900"/>
              <a:buFont typeface="Avenir"/>
              <a:buNone/>
              <a:defRPr sz="900"/>
            </a:lvl4pPr>
            <a:lvl5pPr indent="-228600" lvl="4" marL="2286000" algn="l">
              <a:lnSpc>
                <a:spcPct val="90000"/>
              </a:lnSpc>
              <a:spcBef>
                <a:spcPts val="1100"/>
              </a:spcBef>
              <a:spcAft>
                <a:spcPts val="0"/>
              </a:spcAft>
              <a:buClr>
                <a:srgbClr val="000000"/>
              </a:buClr>
              <a:buSzPts val="900"/>
              <a:buFont typeface="Avenir"/>
              <a:buNone/>
              <a:defRPr sz="900"/>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51" name="Google Shape;1051;p117"/>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 Bottom">
  <p:cSld name="Photo - Horizontal - Bottom">
    <p:spTree>
      <p:nvGrpSpPr>
        <p:cNvPr id="1052" name="Shape 1052"/>
        <p:cNvGrpSpPr/>
        <p:nvPr/>
      </p:nvGrpSpPr>
      <p:grpSpPr>
        <a:xfrm>
          <a:off x="0" y="0"/>
          <a:ext cx="0" cy="0"/>
          <a:chOff x="0" y="0"/>
          <a:chExt cx="0" cy="0"/>
        </a:xfrm>
      </p:grpSpPr>
      <p:sp>
        <p:nvSpPr>
          <p:cNvPr id="1053" name="Google Shape;1053;p118"/>
          <p:cNvSpPr/>
          <p:nvPr>
            <p:ph idx="2" type="pic"/>
          </p:nvPr>
        </p:nvSpPr>
        <p:spPr>
          <a:xfrm>
            <a:off x="1006507" y="1922954"/>
            <a:ext cx="7623000" cy="2603333"/>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054" name="Google Shape;1054;p118"/>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55" name="Google Shape;1055;p118"/>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056" name="Google Shape;1056;p118"/>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057" name="Google Shape;1057;p118"/>
          <p:cNvSpPr txBox="1"/>
          <p:nvPr>
            <p:ph type="title"/>
          </p:nvPr>
        </p:nvSpPr>
        <p:spPr>
          <a:xfrm>
            <a:off x="1006506" y="991124"/>
            <a:ext cx="3524700" cy="68112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058" name="Google Shape;1058;p118"/>
          <p:cNvSpPr txBox="1"/>
          <p:nvPr>
            <p:ph idx="3" type="body"/>
          </p:nvPr>
        </p:nvSpPr>
        <p:spPr>
          <a:xfrm>
            <a:off x="5298912" y="1038437"/>
            <a:ext cx="3330600" cy="633893"/>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28600" lvl="1" marL="914400" algn="l">
              <a:lnSpc>
                <a:spcPct val="90000"/>
              </a:lnSpc>
              <a:spcBef>
                <a:spcPts val="1100"/>
              </a:spcBef>
              <a:spcAft>
                <a:spcPts val="0"/>
              </a:spcAft>
              <a:buClr>
                <a:srgbClr val="000000"/>
              </a:buClr>
              <a:buSzPts val="900"/>
              <a:buFont typeface="Avenir"/>
              <a:buNone/>
              <a:defRPr sz="900"/>
            </a:lvl2pPr>
            <a:lvl3pPr indent="-228600" lvl="2" marL="1371600" algn="l">
              <a:lnSpc>
                <a:spcPct val="90000"/>
              </a:lnSpc>
              <a:spcBef>
                <a:spcPts val="1100"/>
              </a:spcBef>
              <a:spcAft>
                <a:spcPts val="0"/>
              </a:spcAft>
              <a:buClr>
                <a:srgbClr val="000000"/>
              </a:buClr>
              <a:buSzPts val="900"/>
              <a:buFont typeface="Avenir"/>
              <a:buNone/>
              <a:defRPr sz="900"/>
            </a:lvl3pPr>
            <a:lvl4pPr indent="-228600" lvl="3" marL="1828800" algn="l">
              <a:lnSpc>
                <a:spcPct val="90000"/>
              </a:lnSpc>
              <a:spcBef>
                <a:spcPts val="1100"/>
              </a:spcBef>
              <a:spcAft>
                <a:spcPts val="0"/>
              </a:spcAft>
              <a:buClr>
                <a:srgbClr val="000000"/>
              </a:buClr>
              <a:buSzPts val="900"/>
              <a:buFont typeface="Avenir"/>
              <a:buNone/>
              <a:defRPr sz="900"/>
            </a:lvl4pPr>
            <a:lvl5pPr indent="-228600" lvl="4" marL="2286000" algn="l">
              <a:lnSpc>
                <a:spcPct val="90000"/>
              </a:lnSpc>
              <a:spcBef>
                <a:spcPts val="1100"/>
              </a:spcBef>
              <a:spcAft>
                <a:spcPts val="0"/>
              </a:spcAft>
              <a:buClr>
                <a:srgbClr val="000000"/>
              </a:buClr>
              <a:buSzPts val="900"/>
              <a:buFont typeface="Avenir"/>
              <a:buNone/>
              <a:defRPr sz="900"/>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59" name="Google Shape;1059;p118"/>
          <p:cNvSpPr txBox="1"/>
          <p:nvPr>
            <p:ph idx="4" type="body"/>
          </p:nvPr>
        </p:nvSpPr>
        <p:spPr>
          <a:xfrm>
            <a:off x="1006507"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Bleed - Bottom">
  <p:cSld name="Photo - Horizontal  Bleed - Bottom">
    <p:spTree>
      <p:nvGrpSpPr>
        <p:cNvPr id="1060" name="Shape 1060"/>
        <p:cNvGrpSpPr/>
        <p:nvPr/>
      </p:nvGrpSpPr>
      <p:grpSpPr>
        <a:xfrm>
          <a:off x="0" y="0"/>
          <a:ext cx="0" cy="0"/>
          <a:chOff x="0" y="0"/>
          <a:chExt cx="0" cy="0"/>
        </a:xfrm>
      </p:grpSpPr>
      <p:sp>
        <p:nvSpPr>
          <p:cNvPr id="1061" name="Google Shape;1061;p119"/>
          <p:cNvSpPr/>
          <p:nvPr>
            <p:ph idx="2" type="pic"/>
          </p:nvPr>
        </p:nvSpPr>
        <p:spPr>
          <a:xfrm>
            <a:off x="18" y="1922954"/>
            <a:ext cx="9144000" cy="310640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062" name="Google Shape;1062;p119"/>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63" name="Google Shape;1063;p119"/>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064" name="Google Shape;1064;p119"/>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065" name="Google Shape;1065;p119"/>
          <p:cNvSpPr txBox="1"/>
          <p:nvPr>
            <p:ph type="title"/>
          </p:nvPr>
        </p:nvSpPr>
        <p:spPr>
          <a:xfrm>
            <a:off x="1006506" y="991124"/>
            <a:ext cx="3524700" cy="68112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066" name="Google Shape;1066;p119"/>
          <p:cNvSpPr txBox="1"/>
          <p:nvPr>
            <p:ph idx="3" type="body"/>
          </p:nvPr>
        </p:nvSpPr>
        <p:spPr>
          <a:xfrm>
            <a:off x="5298930" y="1038437"/>
            <a:ext cx="3330600" cy="633893"/>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28600" lvl="1" marL="914400" algn="l">
              <a:lnSpc>
                <a:spcPct val="90000"/>
              </a:lnSpc>
              <a:spcBef>
                <a:spcPts val="1100"/>
              </a:spcBef>
              <a:spcAft>
                <a:spcPts val="0"/>
              </a:spcAft>
              <a:buClr>
                <a:srgbClr val="000000"/>
              </a:buClr>
              <a:buSzPts val="900"/>
              <a:buFont typeface="Avenir"/>
              <a:buNone/>
              <a:defRPr sz="900"/>
            </a:lvl2pPr>
            <a:lvl3pPr indent="-228600" lvl="2" marL="1371600" algn="l">
              <a:lnSpc>
                <a:spcPct val="90000"/>
              </a:lnSpc>
              <a:spcBef>
                <a:spcPts val="1100"/>
              </a:spcBef>
              <a:spcAft>
                <a:spcPts val="0"/>
              </a:spcAft>
              <a:buClr>
                <a:srgbClr val="000000"/>
              </a:buClr>
              <a:buSzPts val="900"/>
              <a:buFont typeface="Avenir"/>
              <a:buNone/>
              <a:defRPr sz="900"/>
            </a:lvl3pPr>
            <a:lvl4pPr indent="-228600" lvl="3" marL="1828800" algn="l">
              <a:lnSpc>
                <a:spcPct val="90000"/>
              </a:lnSpc>
              <a:spcBef>
                <a:spcPts val="1100"/>
              </a:spcBef>
              <a:spcAft>
                <a:spcPts val="0"/>
              </a:spcAft>
              <a:buClr>
                <a:srgbClr val="000000"/>
              </a:buClr>
              <a:buSzPts val="900"/>
              <a:buFont typeface="Avenir"/>
              <a:buNone/>
              <a:defRPr sz="900"/>
            </a:lvl4pPr>
            <a:lvl5pPr indent="-228600" lvl="4" marL="2286000" algn="l">
              <a:lnSpc>
                <a:spcPct val="90000"/>
              </a:lnSpc>
              <a:spcBef>
                <a:spcPts val="1100"/>
              </a:spcBef>
              <a:spcAft>
                <a:spcPts val="0"/>
              </a:spcAft>
              <a:buClr>
                <a:srgbClr val="000000"/>
              </a:buClr>
              <a:buSzPts val="900"/>
              <a:buFont typeface="Avenir"/>
              <a:buNone/>
              <a:defRPr sz="900"/>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67" name="Google Shape;1067;p119"/>
          <p:cNvSpPr txBox="1"/>
          <p:nvPr>
            <p:ph idx="4" type="body"/>
          </p:nvPr>
        </p:nvSpPr>
        <p:spPr>
          <a:xfrm>
            <a:off x="1006507"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Left">
  <p:cSld name="Caption - Left">
    <p:spTree>
      <p:nvGrpSpPr>
        <p:cNvPr id="1068" name="Shape 1068"/>
        <p:cNvGrpSpPr/>
        <p:nvPr/>
      </p:nvGrpSpPr>
      <p:grpSpPr>
        <a:xfrm>
          <a:off x="0" y="0"/>
          <a:ext cx="0" cy="0"/>
          <a:chOff x="0" y="0"/>
          <a:chExt cx="0" cy="0"/>
        </a:xfrm>
      </p:grpSpPr>
      <p:sp>
        <p:nvSpPr>
          <p:cNvPr id="1069" name="Google Shape;1069;p120"/>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70" name="Google Shape;1070;p120"/>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071" name="Google Shape;1071;p120"/>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072" name="Google Shape;1072;p120"/>
          <p:cNvSpPr txBox="1"/>
          <p:nvPr>
            <p:ph type="title"/>
          </p:nvPr>
        </p:nvSpPr>
        <p:spPr>
          <a:xfrm>
            <a:off x="1006506" y="991124"/>
            <a:ext cx="2484300" cy="68112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2300"/>
              <a:buFont typeface="Bodoni"/>
              <a:buNone/>
              <a:defRPr sz="23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073" name="Google Shape;1073;p120"/>
          <p:cNvSpPr txBox="1"/>
          <p:nvPr>
            <p:ph idx="2" type="body"/>
          </p:nvPr>
        </p:nvSpPr>
        <p:spPr>
          <a:xfrm>
            <a:off x="1006506" y="1756059"/>
            <a:ext cx="2484300" cy="2220827"/>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28600" lvl="1" marL="914400" algn="l">
              <a:lnSpc>
                <a:spcPct val="90000"/>
              </a:lnSpc>
              <a:spcBef>
                <a:spcPts val="1100"/>
              </a:spcBef>
              <a:spcAft>
                <a:spcPts val="0"/>
              </a:spcAft>
              <a:buClr>
                <a:srgbClr val="000000"/>
              </a:buClr>
              <a:buSzPts val="900"/>
              <a:buFont typeface="Avenir"/>
              <a:buNone/>
              <a:defRPr sz="900"/>
            </a:lvl2pPr>
            <a:lvl3pPr indent="-228600" lvl="2" marL="1371600" algn="l">
              <a:lnSpc>
                <a:spcPct val="90000"/>
              </a:lnSpc>
              <a:spcBef>
                <a:spcPts val="1100"/>
              </a:spcBef>
              <a:spcAft>
                <a:spcPts val="0"/>
              </a:spcAft>
              <a:buClr>
                <a:srgbClr val="000000"/>
              </a:buClr>
              <a:buSzPts val="900"/>
              <a:buFont typeface="Avenir"/>
              <a:buNone/>
              <a:defRPr sz="900"/>
            </a:lvl3pPr>
            <a:lvl4pPr indent="-228600" lvl="3" marL="1828800" algn="l">
              <a:lnSpc>
                <a:spcPct val="90000"/>
              </a:lnSpc>
              <a:spcBef>
                <a:spcPts val="1100"/>
              </a:spcBef>
              <a:spcAft>
                <a:spcPts val="0"/>
              </a:spcAft>
              <a:buClr>
                <a:srgbClr val="000000"/>
              </a:buClr>
              <a:buSzPts val="900"/>
              <a:buFont typeface="Avenir"/>
              <a:buNone/>
              <a:defRPr sz="900"/>
            </a:lvl4pPr>
            <a:lvl5pPr indent="-228600" lvl="4" marL="2286000" algn="l">
              <a:lnSpc>
                <a:spcPct val="90000"/>
              </a:lnSpc>
              <a:spcBef>
                <a:spcPts val="1100"/>
              </a:spcBef>
              <a:spcAft>
                <a:spcPts val="0"/>
              </a:spcAft>
              <a:buClr>
                <a:srgbClr val="000000"/>
              </a:buClr>
              <a:buSzPts val="900"/>
              <a:buFont typeface="Avenir"/>
              <a:buNone/>
              <a:defRPr sz="900"/>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74" name="Google Shape;1074;p120"/>
          <p:cNvSpPr txBox="1"/>
          <p:nvPr>
            <p:ph idx="3" type="body"/>
          </p:nvPr>
        </p:nvSpPr>
        <p:spPr>
          <a:xfrm>
            <a:off x="1006507"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Right">
  <p:cSld name="Caption - Right">
    <p:spTree>
      <p:nvGrpSpPr>
        <p:cNvPr id="1075" name="Shape 1075"/>
        <p:cNvGrpSpPr/>
        <p:nvPr/>
      </p:nvGrpSpPr>
      <p:grpSpPr>
        <a:xfrm>
          <a:off x="0" y="0"/>
          <a:ext cx="0" cy="0"/>
          <a:chOff x="0" y="0"/>
          <a:chExt cx="0" cy="0"/>
        </a:xfrm>
      </p:grpSpPr>
      <p:sp>
        <p:nvSpPr>
          <p:cNvPr id="1076" name="Google Shape;1076;p121"/>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77" name="Google Shape;1077;p121"/>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078" name="Google Shape;1078;p121"/>
          <p:cNvSpPr/>
          <p:nvPr/>
        </p:nvSpPr>
        <p:spPr>
          <a:xfrm>
            <a:off x="6017159"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079" name="Google Shape;1079;p121"/>
          <p:cNvSpPr txBox="1"/>
          <p:nvPr>
            <p:ph type="title"/>
          </p:nvPr>
        </p:nvSpPr>
        <p:spPr>
          <a:xfrm>
            <a:off x="6145365" y="991124"/>
            <a:ext cx="2484300" cy="68112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2300"/>
              <a:buFont typeface="Bodoni"/>
              <a:buNone/>
              <a:defRPr sz="23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080" name="Google Shape;1080;p121"/>
          <p:cNvSpPr txBox="1"/>
          <p:nvPr>
            <p:ph idx="2" type="body"/>
          </p:nvPr>
        </p:nvSpPr>
        <p:spPr>
          <a:xfrm>
            <a:off x="6145365" y="1756059"/>
            <a:ext cx="2484300" cy="2220827"/>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28600" lvl="1" marL="914400" algn="l">
              <a:lnSpc>
                <a:spcPct val="90000"/>
              </a:lnSpc>
              <a:spcBef>
                <a:spcPts val="1100"/>
              </a:spcBef>
              <a:spcAft>
                <a:spcPts val="0"/>
              </a:spcAft>
              <a:buClr>
                <a:srgbClr val="000000"/>
              </a:buClr>
              <a:buSzPts val="900"/>
              <a:buFont typeface="Avenir"/>
              <a:buNone/>
              <a:defRPr sz="900"/>
            </a:lvl2pPr>
            <a:lvl3pPr indent="-228600" lvl="2" marL="1371600" algn="l">
              <a:lnSpc>
                <a:spcPct val="90000"/>
              </a:lnSpc>
              <a:spcBef>
                <a:spcPts val="1100"/>
              </a:spcBef>
              <a:spcAft>
                <a:spcPts val="0"/>
              </a:spcAft>
              <a:buClr>
                <a:srgbClr val="000000"/>
              </a:buClr>
              <a:buSzPts val="900"/>
              <a:buFont typeface="Avenir"/>
              <a:buNone/>
              <a:defRPr sz="900"/>
            </a:lvl3pPr>
            <a:lvl4pPr indent="-228600" lvl="3" marL="1828800" algn="l">
              <a:lnSpc>
                <a:spcPct val="90000"/>
              </a:lnSpc>
              <a:spcBef>
                <a:spcPts val="1100"/>
              </a:spcBef>
              <a:spcAft>
                <a:spcPts val="0"/>
              </a:spcAft>
              <a:buClr>
                <a:srgbClr val="000000"/>
              </a:buClr>
              <a:buSzPts val="900"/>
              <a:buFont typeface="Avenir"/>
              <a:buNone/>
              <a:defRPr sz="900"/>
            </a:lvl4pPr>
            <a:lvl5pPr indent="-228600" lvl="4" marL="2286000" algn="l">
              <a:lnSpc>
                <a:spcPct val="90000"/>
              </a:lnSpc>
              <a:spcBef>
                <a:spcPts val="1100"/>
              </a:spcBef>
              <a:spcAft>
                <a:spcPts val="0"/>
              </a:spcAft>
              <a:buClr>
                <a:srgbClr val="000000"/>
              </a:buClr>
              <a:buSzPts val="900"/>
              <a:buFont typeface="Avenir"/>
              <a:buNone/>
              <a:defRPr sz="900"/>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81" name="Google Shape;1081;p121"/>
          <p:cNvSpPr txBox="1"/>
          <p:nvPr>
            <p:ph idx="3" type="body"/>
          </p:nvPr>
        </p:nvSpPr>
        <p:spPr>
          <a:xfrm>
            <a:off x="6145365"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Top">
  <p:cSld name="Caption - Top">
    <p:spTree>
      <p:nvGrpSpPr>
        <p:cNvPr id="1082" name="Shape 1082"/>
        <p:cNvGrpSpPr/>
        <p:nvPr/>
      </p:nvGrpSpPr>
      <p:grpSpPr>
        <a:xfrm>
          <a:off x="0" y="0"/>
          <a:ext cx="0" cy="0"/>
          <a:chOff x="0" y="0"/>
          <a:chExt cx="0" cy="0"/>
        </a:xfrm>
      </p:grpSpPr>
      <p:sp>
        <p:nvSpPr>
          <p:cNvPr id="1083" name="Google Shape;1083;p122"/>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84" name="Google Shape;1084;p122"/>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085" name="Google Shape;1085;p122"/>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086" name="Google Shape;1086;p122"/>
          <p:cNvSpPr txBox="1"/>
          <p:nvPr>
            <p:ph type="title"/>
          </p:nvPr>
        </p:nvSpPr>
        <p:spPr>
          <a:xfrm>
            <a:off x="1006506" y="991124"/>
            <a:ext cx="3126600" cy="68112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2300"/>
              <a:buFont typeface="Bodoni"/>
              <a:buNone/>
              <a:defRPr sz="23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087" name="Google Shape;1087;p122"/>
          <p:cNvSpPr txBox="1"/>
          <p:nvPr>
            <p:ph idx="2" type="body"/>
          </p:nvPr>
        </p:nvSpPr>
        <p:spPr>
          <a:xfrm>
            <a:off x="4496899" y="1038437"/>
            <a:ext cx="4132800" cy="586667"/>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28600" lvl="1" marL="914400" algn="l">
              <a:lnSpc>
                <a:spcPct val="90000"/>
              </a:lnSpc>
              <a:spcBef>
                <a:spcPts val="1100"/>
              </a:spcBef>
              <a:spcAft>
                <a:spcPts val="0"/>
              </a:spcAft>
              <a:buClr>
                <a:srgbClr val="000000"/>
              </a:buClr>
              <a:buSzPts val="900"/>
              <a:buFont typeface="Avenir"/>
              <a:buNone/>
              <a:defRPr sz="900"/>
            </a:lvl2pPr>
            <a:lvl3pPr indent="-228600" lvl="2" marL="1371600" algn="l">
              <a:lnSpc>
                <a:spcPct val="90000"/>
              </a:lnSpc>
              <a:spcBef>
                <a:spcPts val="1100"/>
              </a:spcBef>
              <a:spcAft>
                <a:spcPts val="0"/>
              </a:spcAft>
              <a:buClr>
                <a:srgbClr val="000000"/>
              </a:buClr>
              <a:buSzPts val="900"/>
              <a:buFont typeface="Avenir"/>
              <a:buNone/>
              <a:defRPr sz="900"/>
            </a:lvl3pPr>
            <a:lvl4pPr indent="-228600" lvl="3" marL="1828800" algn="l">
              <a:lnSpc>
                <a:spcPct val="90000"/>
              </a:lnSpc>
              <a:spcBef>
                <a:spcPts val="1100"/>
              </a:spcBef>
              <a:spcAft>
                <a:spcPts val="0"/>
              </a:spcAft>
              <a:buClr>
                <a:srgbClr val="000000"/>
              </a:buClr>
              <a:buSzPts val="900"/>
              <a:buFont typeface="Avenir"/>
              <a:buNone/>
              <a:defRPr sz="900"/>
            </a:lvl4pPr>
            <a:lvl5pPr indent="-228600" lvl="4" marL="2286000" algn="l">
              <a:lnSpc>
                <a:spcPct val="90000"/>
              </a:lnSpc>
              <a:spcBef>
                <a:spcPts val="1100"/>
              </a:spcBef>
              <a:spcAft>
                <a:spcPts val="0"/>
              </a:spcAft>
              <a:buClr>
                <a:srgbClr val="000000"/>
              </a:buClr>
              <a:buSzPts val="900"/>
              <a:buFont typeface="Avenir"/>
              <a:buNone/>
              <a:defRPr sz="900"/>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88" name="Google Shape;1088;p122"/>
          <p:cNvSpPr txBox="1"/>
          <p:nvPr>
            <p:ph idx="3" type="body"/>
          </p:nvPr>
        </p:nvSpPr>
        <p:spPr>
          <a:xfrm>
            <a:off x="1006507"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Bottom">
  <p:cSld name="Caption - Bottom">
    <p:spTree>
      <p:nvGrpSpPr>
        <p:cNvPr id="1089" name="Shape 1089"/>
        <p:cNvGrpSpPr/>
        <p:nvPr/>
      </p:nvGrpSpPr>
      <p:grpSpPr>
        <a:xfrm>
          <a:off x="0" y="0"/>
          <a:ext cx="0" cy="0"/>
          <a:chOff x="0" y="0"/>
          <a:chExt cx="0" cy="0"/>
        </a:xfrm>
      </p:grpSpPr>
      <p:sp>
        <p:nvSpPr>
          <p:cNvPr id="1090" name="Google Shape;1090;p123"/>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91" name="Google Shape;1091;p123"/>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092" name="Google Shape;1092;p123"/>
          <p:cNvSpPr/>
          <p:nvPr/>
        </p:nvSpPr>
        <p:spPr>
          <a:xfrm>
            <a:off x="878300" y="3846407"/>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093" name="Google Shape;1093;p123"/>
          <p:cNvSpPr txBox="1"/>
          <p:nvPr>
            <p:ph type="title"/>
          </p:nvPr>
        </p:nvSpPr>
        <p:spPr>
          <a:xfrm>
            <a:off x="1006506" y="3846407"/>
            <a:ext cx="3126600" cy="679947"/>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2300"/>
              <a:buFont typeface="Bodoni"/>
              <a:buNone/>
              <a:defRPr sz="23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094" name="Google Shape;1094;p123"/>
          <p:cNvSpPr txBox="1"/>
          <p:nvPr>
            <p:ph idx="2" type="body"/>
          </p:nvPr>
        </p:nvSpPr>
        <p:spPr>
          <a:xfrm>
            <a:off x="4496899" y="3893719"/>
            <a:ext cx="4132800" cy="585200"/>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28600" lvl="1" marL="914400" algn="l">
              <a:lnSpc>
                <a:spcPct val="90000"/>
              </a:lnSpc>
              <a:spcBef>
                <a:spcPts val="1100"/>
              </a:spcBef>
              <a:spcAft>
                <a:spcPts val="0"/>
              </a:spcAft>
              <a:buClr>
                <a:srgbClr val="000000"/>
              </a:buClr>
              <a:buSzPts val="900"/>
              <a:buFont typeface="Avenir"/>
              <a:buNone/>
              <a:defRPr sz="900"/>
            </a:lvl2pPr>
            <a:lvl3pPr indent="-228600" lvl="2" marL="1371600" algn="l">
              <a:lnSpc>
                <a:spcPct val="90000"/>
              </a:lnSpc>
              <a:spcBef>
                <a:spcPts val="1100"/>
              </a:spcBef>
              <a:spcAft>
                <a:spcPts val="0"/>
              </a:spcAft>
              <a:buClr>
                <a:srgbClr val="000000"/>
              </a:buClr>
              <a:buSzPts val="900"/>
              <a:buFont typeface="Avenir"/>
              <a:buNone/>
              <a:defRPr sz="900"/>
            </a:lvl3pPr>
            <a:lvl4pPr indent="-228600" lvl="3" marL="1828800" algn="l">
              <a:lnSpc>
                <a:spcPct val="90000"/>
              </a:lnSpc>
              <a:spcBef>
                <a:spcPts val="1100"/>
              </a:spcBef>
              <a:spcAft>
                <a:spcPts val="0"/>
              </a:spcAft>
              <a:buClr>
                <a:srgbClr val="000000"/>
              </a:buClr>
              <a:buSzPts val="900"/>
              <a:buFont typeface="Avenir"/>
              <a:buNone/>
              <a:defRPr sz="900"/>
            </a:lvl4pPr>
            <a:lvl5pPr indent="-228600" lvl="4" marL="2286000" algn="l">
              <a:lnSpc>
                <a:spcPct val="90000"/>
              </a:lnSpc>
              <a:spcBef>
                <a:spcPts val="1100"/>
              </a:spcBef>
              <a:spcAft>
                <a:spcPts val="0"/>
              </a:spcAft>
              <a:buClr>
                <a:srgbClr val="000000"/>
              </a:buClr>
              <a:buSzPts val="900"/>
              <a:buFont typeface="Avenir"/>
              <a:buNone/>
              <a:defRPr sz="900"/>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95" name="Google Shape;1095;p123"/>
          <p:cNvSpPr txBox="1"/>
          <p:nvPr>
            <p:ph idx="3" type="body"/>
          </p:nvPr>
        </p:nvSpPr>
        <p:spPr>
          <a:xfrm>
            <a:off x="1006507" y="3639558"/>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showMasterSp="0">
  <p:cSld name="Photo - 3 Up">
    <p:spTree>
      <p:nvGrpSpPr>
        <p:cNvPr id="106" name="Shape 106"/>
        <p:cNvGrpSpPr/>
        <p:nvPr/>
      </p:nvGrpSpPr>
      <p:grpSpPr>
        <a:xfrm>
          <a:off x="0" y="0"/>
          <a:ext cx="0" cy="0"/>
          <a:chOff x="0" y="0"/>
          <a:chExt cx="0" cy="0"/>
        </a:xfrm>
      </p:grpSpPr>
      <p:sp>
        <p:nvSpPr>
          <p:cNvPr id="107" name="Google Shape;107;p14"/>
          <p:cNvSpPr/>
          <p:nvPr>
            <p:ph idx="2" type="pic"/>
          </p:nvPr>
        </p:nvSpPr>
        <p:spPr>
          <a:xfrm>
            <a:off x="5807155" y="2564969"/>
            <a:ext cx="3088190" cy="2214640"/>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08" name="Google Shape;108;p14"/>
          <p:cNvSpPr/>
          <p:nvPr>
            <p:ph idx="3" type="pic"/>
          </p:nvPr>
        </p:nvSpPr>
        <p:spPr>
          <a:xfrm>
            <a:off x="254985" y="251460"/>
            <a:ext cx="5452685" cy="4526322"/>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09" name="Google Shape;109;p14"/>
          <p:cNvSpPr/>
          <p:nvPr>
            <p:ph idx="4" type="pic"/>
          </p:nvPr>
        </p:nvSpPr>
        <p:spPr>
          <a:xfrm>
            <a:off x="5802889" y="251460"/>
            <a:ext cx="3088207" cy="2214640"/>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10" name="Google Shape;110;p14"/>
          <p:cNvSpPr txBox="1"/>
          <p:nvPr>
            <p:ph idx="12" type="sldNum"/>
          </p:nvPr>
        </p:nvSpPr>
        <p:spPr>
          <a:xfrm>
            <a:off x="7982056" y="4414726"/>
            <a:ext cx="780498" cy="237285"/>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Left - Photo">
  <p:cSld name="Caption - Left - Photo">
    <p:spTree>
      <p:nvGrpSpPr>
        <p:cNvPr id="1096" name="Shape 1096"/>
        <p:cNvGrpSpPr/>
        <p:nvPr/>
      </p:nvGrpSpPr>
      <p:grpSpPr>
        <a:xfrm>
          <a:off x="0" y="0"/>
          <a:ext cx="0" cy="0"/>
          <a:chOff x="0" y="0"/>
          <a:chExt cx="0" cy="0"/>
        </a:xfrm>
      </p:grpSpPr>
      <p:sp>
        <p:nvSpPr>
          <p:cNvPr id="1097" name="Google Shape;1097;p124"/>
          <p:cNvSpPr/>
          <p:nvPr>
            <p:ph idx="2" type="pic"/>
          </p:nvPr>
        </p:nvSpPr>
        <p:spPr>
          <a:xfrm>
            <a:off x="4218232" y="865768"/>
            <a:ext cx="4411500" cy="3660507"/>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098" name="Google Shape;1098;p124"/>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099" name="Google Shape;1099;p124"/>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100" name="Google Shape;1100;p124"/>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101" name="Google Shape;1101;p124"/>
          <p:cNvSpPr txBox="1"/>
          <p:nvPr>
            <p:ph type="title"/>
          </p:nvPr>
        </p:nvSpPr>
        <p:spPr>
          <a:xfrm>
            <a:off x="1006506" y="991124"/>
            <a:ext cx="2484300" cy="68112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2300"/>
              <a:buFont typeface="Bodoni"/>
              <a:buNone/>
              <a:defRPr sz="23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102" name="Google Shape;1102;p124"/>
          <p:cNvSpPr txBox="1"/>
          <p:nvPr>
            <p:ph idx="3" type="body"/>
          </p:nvPr>
        </p:nvSpPr>
        <p:spPr>
          <a:xfrm>
            <a:off x="1006506" y="1756059"/>
            <a:ext cx="2484300" cy="2220827"/>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28600" lvl="1" marL="914400" algn="l">
              <a:lnSpc>
                <a:spcPct val="90000"/>
              </a:lnSpc>
              <a:spcBef>
                <a:spcPts val="1100"/>
              </a:spcBef>
              <a:spcAft>
                <a:spcPts val="0"/>
              </a:spcAft>
              <a:buClr>
                <a:srgbClr val="000000"/>
              </a:buClr>
              <a:buSzPts val="900"/>
              <a:buFont typeface="Avenir"/>
              <a:buNone/>
              <a:defRPr sz="900"/>
            </a:lvl2pPr>
            <a:lvl3pPr indent="-228600" lvl="2" marL="1371600" algn="l">
              <a:lnSpc>
                <a:spcPct val="90000"/>
              </a:lnSpc>
              <a:spcBef>
                <a:spcPts val="1100"/>
              </a:spcBef>
              <a:spcAft>
                <a:spcPts val="0"/>
              </a:spcAft>
              <a:buClr>
                <a:srgbClr val="000000"/>
              </a:buClr>
              <a:buSzPts val="900"/>
              <a:buFont typeface="Avenir"/>
              <a:buNone/>
              <a:defRPr sz="900"/>
            </a:lvl3pPr>
            <a:lvl4pPr indent="-228600" lvl="3" marL="1828800" algn="l">
              <a:lnSpc>
                <a:spcPct val="90000"/>
              </a:lnSpc>
              <a:spcBef>
                <a:spcPts val="1100"/>
              </a:spcBef>
              <a:spcAft>
                <a:spcPts val="0"/>
              </a:spcAft>
              <a:buClr>
                <a:srgbClr val="000000"/>
              </a:buClr>
              <a:buSzPts val="900"/>
              <a:buFont typeface="Avenir"/>
              <a:buNone/>
              <a:defRPr sz="900"/>
            </a:lvl4pPr>
            <a:lvl5pPr indent="-228600" lvl="4" marL="2286000" algn="l">
              <a:lnSpc>
                <a:spcPct val="90000"/>
              </a:lnSpc>
              <a:spcBef>
                <a:spcPts val="1100"/>
              </a:spcBef>
              <a:spcAft>
                <a:spcPts val="0"/>
              </a:spcAft>
              <a:buClr>
                <a:srgbClr val="000000"/>
              </a:buClr>
              <a:buSzPts val="900"/>
              <a:buFont typeface="Avenir"/>
              <a:buNone/>
              <a:defRPr sz="900"/>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03" name="Google Shape;1103;p124"/>
          <p:cNvSpPr txBox="1"/>
          <p:nvPr>
            <p:ph idx="4" type="body"/>
          </p:nvPr>
        </p:nvSpPr>
        <p:spPr>
          <a:xfrm>
            <a:off x="1006507"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Right - Photo">
  <p:cSld name="Caption - Right - Photo">
    <p:spTree>
      <p:nvGrpSpPr>
        <p:cNvPr id="1104" name="Shape 1104"/>
        <p:cNvGrpSpPr/>
        <p:nvPr/>
      </p:nvGrpSpPr>
      <p:grpSpPr>
        <a:xfrm>
          <a:off x="0" y="0"/>
          <a:ext cx="0" cy="0"/>
          <a:chOff x="0" y="0"/>
          <a:chExt cx="0" cy="0"/>
        </a:xfrm>
      </p:grpSpPr>
      <p:sp>
        <p:nvSpPr>
          <p:cNvPr id="1105" name="Google Shape;1105;p125"/>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06" name="Google Shape;1106;p125"/>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107" name="Google Shape;1107;p125"/>
          <p:cNvSpPr/>
          <p:nvPr/>
        </p:nvSpPr>
        <p:spPr>
          <a:xfrm>
            <a:off x="6017159"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108" name="Google Shape;1108;p125"/>
          <p:cNvSpPr txBox="1"/>
          <p:nvPr>
            <p:ph type="title"/>
          </p:nvPr>
        </p:nvSpPr>
        <p:spPr>
          <a:xfrm>
            <a:off x="6145365" y="991124"/>
            <a:ext cx="2484300" cy="68112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2300"/>
              <a:buFont typeface="Bodoni"/>
              <a:buNone/>
              <a:defRPr sz="23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109" name="Google Shape;1109;p125"/>
          <p:cNvSpPr txBox="1"/>
          <p:nvPr>
            <p:ph idx="2" type="body"/>
          </p:nvPr>
        </p:nvSpPr>
        <p:spPr>
          <a:xfrm>
            <a:off x="6145365" y="1756059"/>
            <a:ext cx="2484300" cy="2220827"/>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28600" lvl="1" marL="914400" algn="l">
              <a:lnSpc>
                <a:spcPct val="90000"/>
              </a:lnSpc>
              <a:spcBef>
                <a:spcPts val="1100"/>
              </a:spcBef>
              <a:spcAft>
                <a:spcPts val="0"/>
              </a:spcAft>
              <a:buClr>
                <a:srgbClr val="000000"/>
              </a:buClr>
              <a:buSzPts val="900"/>
              <a:buFont typeface="Avenir"/>
              <a:buNone/>
              <a:defRPr sz="900"/>
            </a:lvl2pPr>
            <a:lvl3pPr indent="-228600" lvl="2" marL="1371600" algn="l">
              <a:lnSpc>
                <a:spcPct val="90000"/>
              </a:lnSpc>
              <a:spcBef>
                <a:spcPts val="1100"/>
              </a:spcBef>
              <a:spcAft>
                <a:spcPts val="0"/>
              </a:spcAft>
              <a:buClr>
                <a:srgbClr val="000000"/>
              </a:buClr>
              <a:buSzPts val="900"/>
              <a:buFont typeface="Avenir"/>
              <a:buNone/>
              <a:defRPr sz="900"/>
            </a:lvl3pPr>
            <a:lvl4pPr indent="-228600" lvl="3" marL="1828800" algn="l">
              <a:lnSpc>
                <a:spcPct val="90000"/>
              </a:lnSpc>
              <a:spcBef>
                <a:spcPts val="1100"/>
              </a:spcBef>
              <a:spcAft>
                <a:spcPts val="0"/>
              </a:spcAft>
              <a:buClr>
                <a:srgbClr val="000000"/>
              </a:buClr>
              <a:buSzPts val="900"/>
              <a:buFont typeface="Avenir"/>
              <a:buNone/>
              <a:defRPr sz="900"/>
            </a:lvl4pPr>
            <a:lvl5pPr indent="-228600" lvl="4" marL="2286000" algn="l">
              <a:lnSpc>
                <a:spcPct val="90000"/>
              </a:lnSpc>
              <a:spcBef>
                <a:spcPts val="1100"/>
              </a:spcBef>
              <a:spcAft>
                <a:spcPts val="0"/>
              </a:spcAft>
              <a:buClr>
                <a:srgbClr val="000000"/>
              </a:buClr>
              <a:buSzPts val="900"/>
              <a:buFont typeface="Avenir"/>
              <a:buNone/>
              <a:defRPr sz="900"/>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10" name="Google Shape;1110;p125"/>
          <p:cNvSpPr/>
          <p:nvPr>
            <p:ph idx="3" type="pic"/>
          </p:nvPr>
        </p:nvSpPr>
        <p:spPr>
          <a:xfrm>
            <a:off x="1006506" y="865768"/>
            <a:ext cx="4411500" cy="3660507"/>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111" name="Google Shape;1111;p125"/>
          <p:cNvSpPr txBox="1"/>
          <p:nvPr>
            <p:ph idx="4" type="body"/>
          </p:nvPr>
        </p:nvSpPr>
        <p:spPr>
          <a:xfrm>
            <a:off x="6145365"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Left - 3 Photo">
  <p:cSld name="Caption - Left - 3 Photo">
    <p:spTree>
      <p:nvGrpSpPr>
        <p:cNvPr id="1112" name="Shape 1112"/>
        <p:cNvGrpSpPr/>
        <p:nvPr/>
      </p:nvGrpSpPr>
      <p:grpSpPr>
        <a:xfrm>
          <a:off x="0" y="0"/>
          <a:ext cx="0" cy="0"/>
          <a:chOff x="0" y="0"/>
          <a:chExt cx="0" cy="0"/>
        </a:xfrm>
      </p:grpSpPr>
      <p:sp>
        <p:nvSpPr>
          <p:cNvPr id="1113" name="Google Shape;1113;p126"/>
          <p:cNvSpPr/>
          <p:nvPr>
            <p:ph idx="2" type="pic"/>
          </p:nvPr>
        </p:nvSpPr>
        <p:spPr>
          <a:xfrm>
            <a:off x="6942381" y="2351681"/>
            <a:ext cx="1687200" cy="217448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114" name="Google Shape;1114;p126"/>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15" name="Google Shape;1115;p126"/>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116" name="Google Shape;1116;p126"/>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117" name="Google Shape;1117;p126"/>
          <p:cNvSpPr txBox="1"/>
          <p:nvPr>
            <p:ph type="title"/>
          </p:nvPr>
        </p:nvSpPr>
        <p:spPr>
          <a:xfrm>
            <a:off x="1006506" y="991124"/>
            <a:ext cx="2484300" cy="68112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2300"/>
              <a:buFont typeface="Bodoni"/>
              <a:buNone/>
              <a:defRPr sz="23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118" name="Google Shape;1118;p126"/>
          <p:cNvSpPr txBox="1"/>
          <p:nvPr>
            <p:ph idx="3" type="body"/>
          </p:nvPr>
        </p:nvSpPr>
        <p:spPr>
          <a:xfrm>
            <a:off x="1006506" y="1756059"/>
            <a:ext cx="2484300" cy="2220827"/>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28600" lvl="1" marL="914400" algn="l">
              <a:lnSpc>
                <a:spcPct val="90000"/>
              </a:lnSpc>
              <a:spcBef>
                <a:spcPts val="1100"/>
              </a:spcBef>
              <a:spcAft>
                <a:spcPts val="0"/>
              </a:spcAft>
              <a:buClr>
                <a:srgbClr val="000000"/>
              </a:buClr>
              <a:buSzPts val="900"/>
              <a:buFont typeface="Avenir"/>
              <a:buNone/>
              <a:defRPr sz="900"/>
            </a:lvl2pPr>
            <a:lvl3pPr indent="-228600" lvl="2" marL="1371600" algn="l">
              <a:lnSpc>
                <a:spcPct val="90000"/>
              </a:lnSpc>
              <a:spcBef>
                <a:spcPts val="1100"/>
              </a:spcBef>
              <a:spcAft>
                <a:spcPts val="0"/>
              </a:spcAft>
              <a:buClr>
                <a:srgbClr val="000000"/>
              </a:buClr>
              <a:buSzPts val="900"/>
              <a:buFont typeface="Avenir"/>
              <a:buNone/>
              <a:defRPr sz="900"/>
            </a:lvl3pPr>
            <a:lvl4pPr indent="-228600" lvl="3" marL="1828800" algn="l">
              <a:lnSpc>
                <a:spcPct val="90000"/>
              </a:lnSpc>
              <a:spcBef>
                <a:spcPts val="1100"/>
              </a:spcBef>
              <a:spcAft>
                <a:spcPts val="0"/>
              </a:spcAft>
              <a:buClr>
                <a:srgbClr val="000000"/>
              </a:buClr>
              <a:buSzPts val="900"/>
              <a:buFont typeface="Avenir"/>
              <a:buNone/>
              <a:defRPr sz="900"/>
            </a:lvl4pPr>
            <a:lvl5pPr indent="-228600" lvl="4" marL="2286000" algn="l">
              <a:lnSpc>
                <a:spcPct val="90000"/>
              </a:lnSpc>
              <a:spcBef>
                <a:spcPts val="1100"/>
              </a:spcBef>
              <a:spcAft>
                <a:spcPts val="0"/>
              </a:spcAft>
              <a:buClr>
                <a:srgbClr val="000000"/>
              </a:buClr>
              <a:buSzPts val="900"/>
              <a:buFont typeface="Avenir"/>
              <a:buNone/>
              <a:defRPr sz="900"/>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19" name="Google Shape;1119;p126"/>
          <p:cNvSpPr/>
          <p:nvPr>
            <p:ph idx="4" type="pic"/>
          </p:nvPr>
        </p:nvSpPr>
        <p:spPr>
          <a:xfrm>
            <a:off x="6942382" y="866016"/>
            <a:ext cx="1687200" cy="140184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120" name="Google Shape;1120;p126"/>
          <p:cNvSpPr/>
          <p:nvPr>
            <p:ph idx="5" type="pic"/>
          </p:nvPr>
        </p:nvSpPr>
        <p:spPr>
          <a:xfrm>
            <a:off x="4218232" y="866016"/>
            <a:ext cx="2638500" cy="365992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121" name="Google Shape;1121;p126"/>
          <p:cNvSpPr txBox="1"/>
          <p:nvPr>
            <p:ph idx="6" type="body"/>
          </p:nvPr>
        </p:nvSpPr>
        <p:spPr>
          <a:xfrm>
            <a:off x="1006507"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Right - 4 Photo">
  <p:cSld name="Caption - Right - 4 Photo">
    <p:spTree>
      <p:nvGrpSpPr>
        <p:cNvPr id="1122" name="Shape 1122"/>
        <p:cNvGrpSpPr/>
        <p:nvPr/>
      </p:nvGrpSpPr>
      <p:grpSpPr>
        <a:xfrm>
          <a:off x="0" y="0"/>
          <a:ext cx="0" cy="0"/>
          <a:chOff x="0" y="0"/>
          <a:chExt cx="0" cy="0"/>
        </a:xfrm>
      </p:grpSpPr>
      <p:sp>
        <p:nvSpPr>
          <p:cNvPr id="1123" name="Google Shape;1123;p127"/>
          <p:cNvSpPr/>
          <p:nvPr>
            <p:ph idx="2" type="pic"/>
          </p:nvPr>
        </p:nvSpPr>
        <p:spPr>
          <a:xfrm>
            <a:off x="3255077" y="2737966"/>
            <a:ext cx="2162700" cy="178816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124" name="Google Shape;1124;p127"/>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25" name="Google Shape;1125;p127"/>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126" name="Google Shape;1126;p127"/>
          <p:cNvSpPr/>
          <p:nvPr/>
        </p:nvSpPr>
        <p:spPr>
          <a:xfrm>
            <a:off x="6017159"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127" name="Google Shape;1127;p127"/>
          <p:cNvSpPr txBox="1"/>
          <p:nvPr>
            <p:ph type="title"/>
          </p:nvPr>
        </p:nvSpPr>
        <p:spPr>
          <a:xfrm>
            <a:off x="6145365" y="991124"/>
            <a:ext cx="2484300" cy="68112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2300"/>
              <a:buFont typeface="Bodoni"/>
              <a:buNone/>
              <a:defRPr sz="23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128" name="Google Shape;1128;p127"/>
          <p:cNvSpPr txBox="1"/>
          <p:nvPr>
            <p:ph idx="3" type="body"/>
          </p:nvPr>
        </p:nvSpPr>
        <p:spPr>
          <a:xfrm>
            <a:off x="6145365" y="1756059"/>
            <a:ext cx="2484300" cy="2220827"/>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28600" lvl="1" marL="914400" algn="l">
              <a:lnSpc>
                <a:spcPct val="90000"/>
              </a:lnSpc>
              <a:spcBef>
                <a:spcPts val="1100"/>
              </a:spcBef>
              <a:spcAft>
                <a:spcPts val="0"/>
              </a:spcAft>
              <a:buClr>
                <a:srgbClr val="000000"/>
              </a:buClr>
              <a:buSzPts val="900"/>
              <a:buFont typeface="Avenir"/>
              <a:buNone/>
              <a:defRPr sz="900"/>
            </a:lvl2pPr>
            <a:lvl3pPr indent="-228600" lvl="2" marL="1371600" algn="l">
              <a:lnSpc>
                <a:spcPct val="90000"/>
              </a:lnSpc>
              <a:spcBef>
                <a:spcPts val="1100"/>
              </a:spcBef>
              <a:spcAft>
                <a:spcPts val="0"/>
              </a:spcAft>
              <a:buClr>
                <a:srgbClr val="000000"/>
              </a:buClr>
              <a:buSzPts val="900"/>
              <a:buFont typeface="Avenir"/>
              <a:buNone/>
              <a:defRPr sz="900"/>
            </a:lvl3pPr>
            <a:lvl4pPr indent="-228600" lvl="3" marL="1828800" algn="l">
              <a:lnSpc>
                <a:spcPct val="90000"/>
              </a:lnSpc>
              <a:spcBef>
                <a:spcPts val="1100"/>
              </a:spcBef>
              <a:spcAft>
                <a:spcPts val="0"/>
              </a:spcAft>
              <a:buClr>
                <a:srgbClr val="000000"/>
              </a:buClr>
              <a:buSzPts val="900"/>
              <a:buFont typeface="Avenir"/>
              <a:buNone/>
              <a:defRPr sz="900"/>
            </a:lvl4pPr>
            <a:lvl5pPr indent="-228600" lvl="4" marL="2286000" algn="l">
              <a:lnSpc>
                <a:spcPct val="90000"/>
              </a:lnSpc>
              <a:spcBef>
                <a:spcPts val="1100"/>
              </a:spcBef>
              <a:spcAft>
                <a:spcPts val="0"/>
              </a:spcAft>
              <a:buClr>
                <a:srgbClr val="000000"/>
              </a:buClr>
              <a:buSzPts val="900"/>
              <a:buFont typeface="Avenir"/>
              <a:buNone/>
              <a:defRPr sz="900"/>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29" name="Google Shape;1129;p127"/>
          <p:cNvSpPr/>
          <p:nvPr>
            <p:ph idx="4" type="pic"/>
          </p:nvPr>
        </p:nvSpPr>
        <p:spPr>
          <a:xfrm>
            <a:off x="3255077" y="866016"/>
            <a:ext cx="2162700" cy="178816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130" name="Google Shape;1130;p127"/>
          <p:cNvSpPr/>
          <p:nvPr>
            <p:ph idx="5" type="pic"/>
          </p:nvPr>
        </p:nvSpPr>
        <p:spPr>
          <a:xfrm>
            <a:off x="1006506" y="2737966"/>
            <a:ext cx="2162700" cy="178816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131" name="Google Shape;1131;p127"/>
          <p:cNvSpPr/>
          <p:nvPr>
            <p:ph idx="6" type="pic"/>
          </p:nvPr>
        </p:nvSpPr>
        <p:spPr>
          <a:xfrm>
            <a:off x="1006506" y="866016"/>
            <a:ext cx="2162700" cy="178816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132" name="Google Shape;1132;p127"/>
          <p:cNvSpPr txBox="1"/>
          <p:nvPr>
            <p:ph idx="7" type="body"/>
          </p:nvPr>
        </p:nvSpPr>
        <p:spPr>
          <a:xfrm>
            <a:off x="6145365"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Left - Bleed Photo" showMasterSp="0">
  <p:cSld name="Caption - Left - Bleed Photo">
    <p:spTree>
      <p:nvGrpSpPr>
        <p:cNvPr id="1133" name="Shape 1133"/>
        <p:cNvGrpSpPr/>
        <p:nvPr/>
      </p:nvGrpSpPr>
      <p:grpSpPr>
        <a:xfrm>
          <a:off x="0" y="0"/>
          <a:ext cx="0" cy="0"/>
          <a:chOff x="0" y="0"/>
          <a:chExt cx="0" cy="0"/>
        </a:xfrm>
      </p:grpSpPr>
      <p:sp>
        <p:nvSpPr>
          <p:cNvPr id="1134" name="Google Shape;1134;p128"/>
          <p:cNvSpPr/>
          <p:nvPr>
            <p:ph idx="2" type="pic"/>
          </p:nvPr>
        </p:nvSpPr>
        <p:spPr>
          <a:xfrm>
            <a:off x="4218236" y="0"/>
            <a:ext cx="4925700" cy="502920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cxnSp>
        <p:nvCxnSpPr>
          <p:cNvPr id="1135" name="Google Shape;1135;p128"/>
          <p:cNvCxnSpPr/>
          <p:nvPr/>
        </p:nvCxnSpPr>
        <p:spPr>
          <a:xfrm>
            <a:off x="1006506" y="505248"/>
            <a:ext cx="2484300" cy="0"/>
          </a:xfrm>
          <a:prstGeom prst="straightConnector1">
            <a:avLst/>
          </a:prstGeom>
          <a:noFill/>
          <a:ln cap="flat" cmpd="sng" w="12700">
            <a:solidFill>
              <a:srgbClr val="DCDEE0"/>
            </a:solidFill>
            <a:prstDash val="solid"/>
            <a:miter lim="400000"/>
            <a:headEnd len="sm" w="sm" type="none"/>
            <a:tailEnd len="sm" w="sm" type="none"/>
          </a:ln>
        </p:spPr>
      </p:cxnSp>
      <p:grpSp>
        <p:nvGrpSpPr>
          <p:cNvPr id="1136" name="Google Shape;1136;p128"/>
          <p:cNvGrpSpPr/>
          <p:nvPr/>
        </p:nvGrpSpPr>
        <p:grpSpPr>
          <a:xfrm>
            <a:off x="276225" y="274744"/>
            <a:ext cx="476213" cy="465630"/>
            <a:chOff x="0" y="0"/>
            <a:chExt cx="1269900" cy="1269900"/>
          </a:xfrm>
        </p:grpSpPr>
        <p:sp>
          <p:nvSpPr>
            <p:cNvPr id="1137" name="Google Shape;1137;p128"/>
            <p:cNvSpPr/>
            <p:nvPr/>
          </p:nvSpPr>
          <p:spPr>
            <a:xfrm>
              <a:off x="0" y="0"/>
              <a:ext cx="1269900" cy="1269900"/>
            </a:xfrm>
            <a:prstGeom prst="ellipse">
              <a:avLst/>
            </a:prstGeom>
            <a:solidFill>
              <a:srgbClr val="0000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sp>
          <p:nvSpPr>
            <p:cNvPr id="1138" name="Google Shape;1138;p128"/>
            <p:cNvSpPr/>
            <p:nvPr/>
          </p:nvSpPr>
          <p:spPr>
            <a:xfrm>
              <a:off x="355599" y="226856"/>
              <a:ext cx="558820" cy="816269"/>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grpSp>
      <p:sp>
        <p:nvSpPr>
          <p:cNvPr id="1139" name="Google Shape;1139;p128"/>
          <p:cNvSpPr txBox="1"/>
          <p:nvPr>
            <p:ph idx="1" type="body"/>
          </p:nvPr>
        </p:nvSpPr>
        <p:spPr>
          <a:xfrm>
            <a:off x="1006506" y="356235"/>
            <a:ext cx="22056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40" name="Google Shape;1140;p128"/>
          <p:cNvSpPr txBox="1"/>
          <p:nvPr>
            <p:ph idx="12" type="sldNum"/>
          </p:nvPr>
        </p:nvSpPr>
        <p:spPr>
          <a:xfrm>
            <a:off x="2933579"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141" name="Google Shape;1141;p128"/>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142" name="Google Shape;1142;p128"/>
          <p:cNvSpPr txBox="1"/>
          <p:nvPr>
            <p:ph type="title"/>
          </p:nvPr>
        </p:nvSpPr>
        <p:spPr>
          <a:xfrm>
            <a:off x="1006506" y="991124"/>
            <a:ext cx="2484300" cy="68112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2300"/>
              <a:buFont typeface="Bodoni"/>
              <a:buNone/>
              <a:defRPr sz="23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143" name="Google Shape;1143;p128"/>
          <p:cNvSpPr txBox="1"/>
          <p:nvPr>
            <p:ph idx="3" type="body"/>
          </p:nvPr>
        </p:nvSpPr>
        <p:spPr>
          <a:xfrm>
            <a:off x="1006506" y="1756059"/>
            <a:ext cx="2484300" cy="2220827"/>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28600" lvl="1" marL="914400" algn="l">
              <a:lnSpc>
                <a:spcPct val="90000"/>
              </a:lnSpc>
              <a:spcBef>
                <a:spcPts val="1100"/>
              </a:spcBef>
              <a:spcAft>
                <a:spcPts val="0"/>
              </a:spcAft>
              <a:buClr>
                <a:srgbClr val="000000"/>
              </a:buClr>
              <a:buSzPts val="900"/>
              <a:buFont typeface="Avenir"/>
              <a:buNone/>
              <a:defRPr sz="900"/>
            </a:lvl2pPr>
            <a:lvl3pPr indent="-228600" lvl="2" marL="1371600" algn="l">
              <a:lnSpc>
                <a:spcPct val="90000"/>
              </a:lnSpc>
              <a:spcBef>
                <a:spcPts val="1100"/>
              </a:spcBef>
              <a:spcAft>
                <a:spcPts val="0"/>
              </a:spcAft>
              <a:buClr>
                <a:srgbClr val="000000"/>
              </a:buClr>
              <a:buSzPts val="900"/>
              <a:buFont typeface="Avenir"/>
              <a:buNone/>
              <a:defRPr sz="900"/>
            </a:lvl3pPr>
            <a:lvl4pPr indent="-228600" lvl="3" marL="1828800" algn="l">
              <a:lnSpc>
                <a:spcPct val="90000"/>
              </a:lnSpc>
              <a:spcBef>
                <a:spcPts val="1100"/>
              </a:spcBef>
              <a:spcAft>
                <a:spcPts val="0"/>
              </a:spcAft>
              <a:buClr>
                <a:srgbClr val="000000"/>
              </a:buClr>
              <a:buSzPts val="900"/>
              <a:buFont typeface="Avenir"/>
              <a:buNone/>
              <a:defRPr sz="900"/>
            </a:lvl4pPr>
            <a:lvl5pPr indent="-228600" lvl="4" marL="2286000" algn="l">
              <a:lnSpc>
                <a:spcPct val="90000"/>
              </a:lnSpc>
              <a:spcBef>
                <a:spcPts val="1100"/>
              </a:spcBef>
              <a:spcAft>
                <a:spcPts val="0"/>
              </a:spcAft>
              <a:buClr>
                <a:srgbClr val="000000"/>
              </a:buClr>
              <a:buSzPts val="900"/>
              <a:buFont typeface="Avenir"/>
              <a:buNone/>
              <a:defRPr sz="900"/>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44" name="Google Shape;1144;p128"/>
          <p:cNvSpPr txBox="1"/>
          <p:nvPr>
            <p:ph idx="4" type="body"/>
          </p:nvPr>
        </p:nvSpPr>
        <p:spPr>
          <a:xfrm>
            <a:off x="1006507"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Right - Bleed Photo" showMasterSp="0">
  <p:cSld name="Caption - Right - Bleed Photo">
    <p:spTree>
      <p:nvGrpSpPr>
        <p:cNvPr id="1145" name="Shape 1145"/>
        <p:cNvGrpSpPr/>
        <p:nvPr/>
      </p:nvGrpSpPr>
      <p:grpSpPr>
        <a:xfrm>
          <a:off x="0" y="0"/>
          <a:ext cx="0" cy="0"/>
          <a:chOff x="0" y="0"/>
          <a:chExt cx="0" cy="0"/>
        </a:xfrm>
      </p:grpSpPr>
      <p:sp>
        <p:nvSpPr>
          <p:cNvPr id="1146" name="Google Shape;1146;p129"/>
          <p:cNvSpPr/>
          <p:nvPr>
            <p:ph idx="2" type="pic"/>
          </p:nvPr>
        </p:nvSpPr>
        <p:spPr>
          <a:xfrm>
            <a:off x="0" y="0"/>
            <a:ext cx="5417700" cy="502920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cxnSp>
        <p:nvCxnSpPr>
          <p:cNvPr id="1147" name="Google Shape;1147;p129"/>
          <p:cNvCxnSpPr/>
          <p:nvPr/>
        </p:nvCxnSpPr>
        <p:spPr>
          <a:xfrm>
            <a:off x="6145365" y="505248"/>
            <a:ext cx="2484300" cy="0"/>
          </a:xfrm>
          <a:prstGeom prst="straightConnector1">
            <a:avLst/>
          </a:prstGeom>
          <a:noFill/>
          <a:ln cap="flat" cmpd="sng" w="12700">
            <a:solidFill>
              <a:srgbClr val="DCDEE0"/>
            </a:solidFill>
            <a:prstDash val="solid"/>
            <a:miter lim="400000"/>
            <a:headEnd len="sm" w="sm" type="none"/>
            <a:tailEnd len="sm" w="sm" type="none"/>
          </a:ln>
        </p:spPr>
      </p:cxnSp>
      <p:sp>
        <p:nvSpPr>
          <p:cNvPr id="1148" name="Google Shape;1148;p129"/>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149" name="Google Shape;1149;p129"/>
          <p:cNvSpPr/>
          <p:nvPr/>
        </p:nvSpPr>
        <p:spPr>
          <a:xfrm>
            <a:off x="6017159"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150" name="Google Shape;1150;p129"/>
          <p:cNvSpPr txBox="1"/>
          <p:nvPr>
            <p:ph type="title"/>
          </p:nvPr>
        </p:nvSpPr>
        <p:spPr>
          <a:xfrm>
            <a:off x="6145365" y="991124"/>
            <a:ext cx="2484300" cy="68112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2300"/>
              <a:buFont typeface="Bodoni"/>
              <a:buNone/>
              <a:defRPr sz="23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151" name="Google Shape;1151;p129"/>
          <p:cNvSpPr txBox="1"/>
          <p:nvPr>
            <p:ph idx="1" type="body"/>
          </p:nvPr>
        </p:nvSpPr>
        <p:spPr>
          <a:xfrm>
            <a:off x="6145365" y="1756059"/>
            <a:ext cx="2484300" cy="2220827"/>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28600" lvl="1" marL="914400" algn="l">
              <a:lnSpc>
                <a:spcPct val="90000"/>
              </a:lnSpc>
              <a:spcBef>
                <a:spcPts val="1100"/>
              </a:spcBef>
              <a:spcAft>
                <a:spcPts val="0"/>
              </a:spcAft>
              <a:buClr>
                <a:srgbClr val="000000"/>
              </a:buClr>
              <a:buSzPts val="900"/>
              <a:buFont typeface="Avenir"/>
              <a:buNone/>
              <a:defRPr sz="900"/>
            </a:lvl2pPr>
            <a:lvl3pPr indent="-228600" lvl="2" marL="1371600" algn="l">
              <a:lnSpc>
                <a:spcPct val="90000"/>
              </a:lnSpc>
              <a:spcBef>
                <a:spcPts val="1100"/>
              </a:spcBef>
              <a:spcAft>
                <a:spcPts val="0"/>
              </a:spcAft>
              <a:buClr>
                <a:srgbClr val="000000"/>
              </a:buClr>
              <a:buSzPts val="900"/>
              <a:buFont typeface="Avenir"/>
              <a:buNone/>
              <a:defRPr sz="900"/>
            </a:lvl3pPr>
            <a:lvl4pPr indent="-228600" lvl="3" marL="1828800" algn="l">
              <a:lnSpc>
                <a:spcPct val="90000"/>
              </a:lnSpc>
              <a:spcBef>
                <a:spcPts val="1100"/>
              </a:spcBef>
              <a:spcAft>
                <a:spcPts val="0"/>
              </a:spcAft>
              <a:buClr>
                <a:srgbClr val="000000"/>
              </a:buClr>
              <a:buSzPts val="900"/>
              <a:buFont typeface="Avenir"/>
              <a:buNone/>
              <a:defRPr sz="900"/>
            </a:lvl4pPr>
            <a:lvl5pPr indent="-228600" lvl="4" marL="2286000" algn="l">
              <a:lnSpc>
                <a:spcPct val="90000"/>
              </a:lnSpc>
              <a:spcBef>
                <a:spcPts val="1100"/>
              </a:spcBef>
              <a:spcAft>
                <a:spcPts val="0"/>
              </a:spcAft>
              <a:buClr>
                <a:srgbClr val="000000"/>
              </a:buClr>
              <a:buSzPts val="900"/>
              <a:buFont typeface="Avenir"/>
              <a:buNone/>
              <a:defRPr sz="900"/>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52" name="Google Shape;1152;p129"/>
          <p:cNvSpPr txBox="1"/>
          <p:nvPr>
            <p:ph idx="3" type="body"/>
          </p:nvPr>
        </p:nvSpPr>
        <p:spPr>
          <a:xfrm>
            <a:off x="6145365" y="356235"/>
            <a:ext cx="22056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53" name="Google Shape;1153;p129"/>
          <p:cNvSpPr txBox="1"/>
          <p:nvPr>
            <p:ph idx="4" type="body"/>
          </p:nvPr>
        </p:nvSpPr>
        <p:spPr>
          <a:xfrm>
            <a:off x="6145365"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54" name="Shape 1154"/>
        <p:cNvGrpSpPr/>
        <p:nvPr/>
      </p:nvGrpSpPr>
      <p:grpSpPr>
        <a:xfrm>
          <a:off x="0" y="0"/>
          <a:ext cx="0" cy="0"/>
          <a:chOff x="0" y="0"/>
          <a:chExt cx="0" cy="0"/>
        </a:xfrm>
      </p:grpSpPr>
      <p:sp>
        <p:nvSpPr>
          <p:cNvPr id="1155" name="Google Shape;1155;p130"/>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56" name="Google Shape;1156;p130"/>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157" name="Google Shape;1157;p130"/>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158" name="Google Shape;1158;p130"/>
          <p:cNvSpPr txBox="1"/>
          <p:nvPr>
            <p:ph type="title"/>
          </p:nvPr>
        </p:nvSpPr>
        <p:spPr>
          <a:xfrm>
            <a:off x="1006506" y="947258"/>
            <a:ext cx="6338400" cy="330440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3600"/>
              <a:buFont typeface="Bodoni"/>
              <a:buNone/>
              <a:defRPr sz="36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159" name="Google Shape;1159;p130"/>
          <p:cNvSpPr txBox="1"/>
          <p:nvPr>
            <p:ph idx="2" type="body"/>
          </p:nvPr>
        </p:nvSpPr>
        <p:spPr>
          <a:xfrm>
            <a:off x="1006506"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1160" name="Shape 1160"/>
        <p:cNvGrpSpPr/>
        <p:nvPr/>
      </p:nvGrpSpPr>
      <p:grpSpPr>
        <a:xfrm>
          <a:off x="0" y="0"/>
          <a:ext cx="0" cy="0"/>
          <a:chOff x="0" y="0"/>
          <a:chExt cx="0" cy="0"/>
        </a:xfrm>
      </p:grpSpPr>
      <p:sp>
        <p:nvSpPr>
          <p:cNvPr id="1161" name="Google Shape;1161;p131"/>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62" name="Google Shape;1162;p131"/>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163" name="Google Shape;1163;p131"/>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164" name="Google Shape;1164;p131"/>
          <p:cNvSpPr txBox="1"/>
          <p:nvPr>
            <p:ph idx="2" type="body"/>
          </p:nvPr>
        </p:nvSpPr>
        <p:spPr>
          <a:xfrm>
            <a:off x="1006506"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65" name="Google Shape;1165;p131"/>
          <p:cNvSpPr txBox="1"/>
          <p:nvPr/>
        </p:nvSpPr>
        <p:spPr>
          <a:xfrm>
            <a:off x="768877" y="947259"/>
            <a:ext cx="237600" cy="577280"/>
          </a:xfrm>
          <a:prstGeom prst="rect">
            <a:avLst/>
          </a:prstGeom>
          <a:noFill/>
          <a:ln>
            <a:noFill/>
          </a:ln>
        </p:spPr>
        <p:txBody>
          <a:bodyPr anchorCtr="0" anchor="ctr" bIns="19050" lIns="19050" spcFirstLastPara="1" rIns="19050" wrap="square" tIns="19050">
            <a:noAutofit/>
          </a:bodyPr>
          <a:lstStyle/>
          <a:p>
            <a:pPr indent="0" lvl="0" marL="0" marR="0" rtl="0" algn="l">
              <a:lnSpc>
                <a:spcPct val="80000"/>
              </a:lnSpc>
              <a:spcBef>
                <a:spcPts val="0"/>
              </a:spcBef>
              <a:spcAft>
                <a:spcPts val="0"/>
              </a:spcAft>
              <a:buClr>
                <a:srgbClr val="000000"/>
              </a:buClr>
              <a:buSzPts val="3600"/>
              <a:buFont typeface="Bodoni"/>
              <a:buNone/>
            </a:pPr>
            <a:r>
              <a:rPr b="0" i="0" lang="en" sz="3600" u="none" cap="none" strike="noStrike">
                <a:solidFill>
                  <a:srgbClr val="000000"/>
                </a:solidFill>
                <a:latin typeface="Bodoni"/>
                <a:ea typeface="Bodoni"/>
                <a:cs typeface="Bodoni"/>
                <a:sym typeface="Bodoni"/>
              </a:rPr>
              <a:t>“</a:t>
            </a:r>
            <a:endParaRPr b="0" i="0" sz="500" u="none" cap="none" strike="noStrike">
              <a:solidFill>
                <a:srgbClr val="000000"/>
              </a:solidFill>
              <a:latin typeface="Arial"/>
              <a:ea typeface="Arial"/>
              <a:cs typeface="Arial"/>
              <a:sym typeface="Arial"/>
            </a:endParaRPr>
          </a:p>
        </p:txBody>
      </p:sp>
      <p:sp>
        <p:nvSpPr>
          <p:cNvPr id="1166" name="Google Shape;1166;p131"/>
          <p:cNvSpPr txBox="1"/>
          <p:nvPr>
            <p:ph idx="3" type="body"/>
          </p:nvPr>
        </p:nvSpPr>
        <p:spPr>
          <a:xfrm>
            <a:off x="1006506" y="947258"/>
            <a:ext cx="6338400" cy="2729173"/>
          </a:xfrm>
          <a:prstGeom prst="rect">
            <a:avLst/>
          </a:prstGeom>
          <a:noFill/>
          <a:ln>
            <a:noFill/>
          </a:ln>
        </p:spPr>
        <p:txBody>
          <a:bodyPr anchorCtr="0" anchor="t" bIns="19050" lIns="19050" spcFirstLastPara="1" rIns="19050" wrap="square" tIns="19050">
            <a:noAutofit/>
          </a:bodyPr>
          <a:lstStyle>
            <a:lvl1pPr indent="-228600" lvl="0" marL="457200" algn="l">
              <a:lnSpc>
                <a:spcPct val="80000"/>
              </a:lnSpc>
              <a:spcBef>
                <a:spcPts val="0"/>
              </a:spcBef>
              <a:spcAft>
                <a:spcPts val="0"/>
              </a:spcAft>
              <a:buClr>
                <a:srgbClr val="000000"/>
              </a:buClr>
              <a:buSzPts val="3600"/>
              <a:buFont typeface="Bodoni"/>
              <a:buNone/>
              <a:defRPr sz="3600" cap="none">
                <a:latin typeface="Bodoni"/>
                <a:ea typeface="Bodoni"/>
                <a:cs typeface="Bodoni"/>
                <a:sym typeface="Bodoni"/>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67" name="Google Shape;1167;p131"/>
          <p:cNvSpPr txBox="1"/>
          <p:nvPr>
            <p:ph idx="4" type="body"/>
          </p:nvPr>
        </p:nvSpPr>
        <p:spPr>
          <a:xfrm>
            <a:off x="1006506" y="3785830"/>
            <a:ext cx="5053800" cy="190960"/>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3F3F3F"/>
              </a:buClr>
              <a:buSzPts val="900"/>
              <a:buFont typeface="Avenir"/>
              <a:buNone/>
              <a:defRPr sz="900"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aption">
  <p:cSld name="Title &amp; Caption">
    <p:spTree>
      <p:nvGrpSpPr>
        <p:cNvPr id="1168" name="Shape 1168"/>
        <p:cNvGrpSpPr/>
        <p:nvPr/>
      </p:nvGrpSpPr>
      <p:grpSpPr>
        <a:xfrm>
          <a:off x="0" y="0"/>
          <a:ext cx="0" cy="0"/>
          <a:chOff x="0" y="0"/>
          <a:chExt cx="0" cy="0"/>
        </a:xfrm>
      </p:grpSpPr>
      <p:sp>
        <p:nvSpPr>
          <p:cNvPr id="1169" name="Google Shape;1169;p132"/>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70" name="Google Shape;1170;p132"/>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171" name="Google Shape;1171;p132"/>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172" name="Google Shape;1172;p132"/>
          <p:cNvSpPr txBox="1"/>
          <p:nvPr>
            <p:ph type="title"/>
          </p:nvPr>
        </p:nvSpPr>
        <p:spPr>
          <a:xfrm>
            <a:off x="1006506" y="947258"/>
            <a:ext cx="6338400" cy="2393893"/>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3600"/>
              <a:buFont typeface="Bodoni"/>
              <a:buNone/>
              <a:defRPr sz="36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173" name="Google Shape;1173;p132"/>
          <p:cNvSpPr txBox="1"/>
          <p:nvPr>
            <p:ph idx="2" type="body"/>
          </p:nvPr>
        </p:nvSpPr>
        <p:spPr>
          <a:xfrm>
            <a:off x="1006506"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74" name="Google Shape;1174;p132"/>
          <p:cNvSpPr txBox="1"/>
          <p:nvPr>
            <p:ph idx="3" type="body"/>
          </p:nvPr>
        </p:nvSpPr>
        <p:spPr>
          <a:xfrm>
            <a:off x="1006506" y="3676469"/>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75" name="Google Shape;1175;p132"/>
          <p:cNvSpPr txBox="1"/>
          <p:nvPr>
            <p:ph idx="4" type="body"/>
          </p:nvPr>
        </p:nvSpPr>
        <p:spPr>
          <a:xfrm>
            <a:off x="1006506" y="3839452"/>
            <a:ext cx="5053800" cy="686693"/>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28600" lvl="1" marL="914400" algn="l">
              <a:lnSpc>
                <a:spcPct val="90000"/>
              </a:lnSpc>
              <a:spcBef>
                <a:spcPts val="1100"/>
              </a:spcBef>
              <a:spcAft>
                <a:spcPts val="0"/>
              </a:spcAft>
              <a:buClr>
                <a:srgbClr val="000000"/>
              </a:buClr>
              <a:buSzPts val="900"/>
              <a:buFont typeface="Avenir"/>
              <a:buNone/>
              <a:defRPr sz="900"/>
            </a:lvl2pPr>
            <a:lvl3pPr indent="-228600" lvl="2" marL="1371600" algn="l">
              <a:lnSpc>
                <a:spcPct val="90000"/>
              </a:lnSpc>
              <a:spcBef>
                <a:spcPts val="1100"/>
              </a:spcBef>
              <a:spcAft>
                <a:spcPts val="0"/>
              </a:spcAft>
              <a:buClr>
                <a:srgbClr val="000000"/>
              </a:buClr>
              <a:buSzPts val="900"/>
              <a:buFont typeface="Avenir"/>
              <a:buNone/>
              <a:defRPr sz="900"/>
            </a:lvl3pPr>
            <a:lvl4pPr indent="-228600" lvl="3" marL="1828800" algn="l">
              <a:lnSpc>
                <a:spcPct val="90000"/>
              </a:lnSpc>
              <a:spcBef>
                <a:spcPts val="1100"/>
              </a:spcBef>
              <a:spcAft>
                <a:spcPts val="0"/>
              </a:spcAft>
              <a:buClr>
                <a:srgbClr val="000000"/>
              </a:buClr>
              <a:buSzPts val="900"/>
              <a:buFont typeface="Avenir"/>
              <a:buNone/>
              <a:defRPr sz="900"/>
            </a:lvl4pPr>
            <a:lvl5pPr indent="-228600" lvl="4" marL="2286000" algn="l">
              <a:lnSpc>
                <a:spcPct val="90000"/>
              </a:lnSpc>
              <a:spcBef>
                <a:spcPts val="1100"/>
              </a:spcBef>
              <a:spcAft>
                <a:spcPts val="0"/>
              </a:spcAft>
              <a:buClr>
                <a:srgbClr val="000000"/>
              </a:buClr>
              <a:buSzPts val="900"/>
              <a:buFont typeface="Avenir"/>
              <a:buNone/>
              <a:defRPr sz="900"/>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amp; Caption">
  <p:cSld name="Quote &amp; Caption">
    <p:spTree>
      <p:nvGrpSpPr>
        <p:cNvPr id="1176" name="Shape 1176"/>
        <p:cNvGrpSpPr/>
        <p:nvPr/>
      </p:nvGrpSpPr>
      <p:grpSpPr>
        <a:xfrm>
          <a:off x="0" y="0"/>
          <a:ext cx="0" cy="0"/>
          <a:chOff x="0" y="0"/>
          <a:chExt cx="0" cy="0"/>
        </a:xfrm>
      </p:grpSpPr>
      <p:sp>
        <p:nvSpPr>
          <p:cNvPr id="1177" name="Google Shape;1177;p133"/>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78" name="Google Shape;1178;p133"/>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179" name="Google Shape;1179;p133"/>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180" name="Google Shape;1180;p133"/>
          <p:cNvSpPr txBox="1"/>
          <p:nvPr>
            <p:ph idx="2" type="body"/>
          </p:nvPr>
        </p:nvSpPr>
        <p:spPr>
          <a:xfrm>
            <a:off x="1006506"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81" name="Google Shape;1181;p133"/>
          <p:cNvSpPr txBox="1"/>
          <p:nvPr>
            <p:ph idx="3" type="body"/>
          </p:nvPr>
        </p:nvSpPr>
        <p:spPr>
          <a:xfrm>
            <a:off x="1006506" y="3676469"/>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82" name="Google Shape;1182;p133"/>
          <p:cNvSpPr txBox="1"/>
          <p:nvPr>
            <p:ph idx="4" type="body"/>
          </p:nvPr>
        </p:nvSpPr>
        <p:spPr>
          <a:xfrm>
            <a:off x="1006506" y="3839452"/>
            <a:ext cx="5053800" cy="686693"/>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28600" lvl="1" marL="914400" algn="l">
              <a:lnSpc>
                <a:spcPct val="90000"/>
              </a:lnSpc>
              <a:spcBef>
                <a:spcPts val="1100"/>
              </a:spcBef>
              <a:spcAft>
                <a:spcPts val="0"/>
              </a:spcAft>
              <a:buClr>
                <a:srgbClr val="000000"/>
              </a:buClr>
              <a:buSzPts val="900"/>
              <a:buFont typeface="Avenir"/>
              <a:buNone/>
              <a:defRPr sz="900"/>
            </a:lvl2pPr>
            <a:lvl3pPr indent="-228600" lvl="2" marL="1371600" algn="l">
              <a:lnSpc>
                <a:spcPct val="90000"/>
              </a:lnSpc>
              <a:spcBef>
                <a:spcPts val="1100"/>
              </a:spcBef>
              <a:spcAft>
                <a:spcPts val="0"/>
              </a:spcAft>
              <a:buClr>
                <a:srgbClr val="000000"/>
              </a:buClr>
              <a:buSzPts val="900"/>
              <a:buFont typeface="Avenir"/>
              <a:buNone/>
              <a:defRPr sz="900"/>
            </a:lvl3pPr>
            <a:lvl4pPr indent="-228600" lvl="3" marL="1828800" algn="l">
              <a:lnSpc>
                <a:spcPct val="90000"/>
              </a:lnSpc>
              <a:spcBef>
                <a:spcPts val="1100"/>
              </a:spcBef>
              <a:spcAft>
                <a:spcPts val="0"/>
              </a:spcAft>
              <a:buClr>
                <a:srgbClr val="000000"/>
              </a:buClr>
              <a:buSzPts val="900"/>
              <a:buFont typeface="Avenir"/>
              <a:buNone/>
              <a:defRPr sz="900"/>
            </a:lvl4pPr>
            <a:lvl5pPr indent="-228600" lvl="4" marL="2286000" algn="l">
              <a:lnSpc>
                <a:spcPct val="90000"/>
              </a:lnSpc>
              <a:spcBef>
                <a:spcPts val="1100"/>
              </a:spcBef>
              <a:spcAft>
                <a:spcPts val="0"/>
              </a:spcAft>
              <a:buClr>
                <a:srgbClr val="000000"/>
              </a:buClr>
              <a:buSzPts val="900"/>
              <a:buFont typeface="Avenir"/>
              <a:buNone/>
              <a:defRPr sz="900"/>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83" name="Google Shape;1183;p133"/>
          <p:cNvSpPr txBox="1"/>
          <p:nvPr/>
        </p:nvSpPr>
        <p:spPr>
          <a:xfrm>
            <a:off x="768877" y="947259"/>
            <a:ext cx="237600" cy="577280"/>
          </a:xfrm>
          <a:prstGeom prst="rect">
            <a:avLst/>
          </a:prstGeom>
          <a:noFill/>
          <a:ln>
            <a:noFill/>
          </a:ln>
        </p:spPr>
        <p:txBody>
          <a:bodyPr anchorCtr="0" anchor="ctr" bIns="19050" lIns="19050" spcFirstLastPara="1" rIns="19050" wrap="square" tIns="19050">
            <a:noAutofit/>
          </a:bodyPr>
          <a:lstStyle/>
          <a:p>
            <a:pPr indent="0" lvl="0" marL="0" marR="0" rtl="0" algn="l">
              <a:lnSpc>
                <a:spcPct val="80000"/>
              </a:lnSpc>
              <a:spcBef>
                <a:spcPts val="0"/>
              </a:spcBef>
              <a:spcAft>
                <a:spcPts val="0"/>
              </a:spcAft>
              <a:buClr>
                <a:srgbClr val="000000"/>
              </a:buClr>
              <a:buSzPts val="3600"/>
              <a:buFont typeface="Bodoni"/>
              <a:buNone/>
            </a:pPr>
            <a:r>
              <a:rPr b="0" i="0" lang="en" sz="3600" u="none" cap="none" strike="noStrike">
                <a:solidFill>
                  <a:srgbClr val="000000"/>
                </a:solidFill>
                <a:latin typeface="Bodoni"/>
                <a:ea typeface="Bodoni"/>
                <a:cs typeface="Bodoni"/>
                <a:sym typeface="Bodoni"/>
              </a:rPr>
              <a:t>“</a:t>
            </a:r>
            <a:endParaRPr b="0" i="0" sz="500" u="none" cap="none" strike="noStrike">
              <a:solidFill>
                <a:srgbClr val="000000"/>
              </a:solidFill>
              <a:latin typeface="Arial"/>
              <a:ea typeface="Arial"/>
              <a:cs typeface="Arial"/>
              <a:sym typeface="Arial"/>
            </a:endParaRPr>
          </a:p>
        </p:txBody>
      </p:sp>
      <p:sp>
        <p:nvSpPr>
          <p:cNvPr id="1184" name="Google Shape;1184;p133"/>
          <p:cNvSpPr txBox="1"/>
          <p:nvPr>
            <p:ph idx="5" type="body"/>
          </p:nvPr>
        </p:nvSpPr>
        <p:spPr>
          <a:xfrm>
            <a:off x="1006506" y="947259"/>
            <a:ext cx="6338400" cy="2202933"/>
          </a:xfrm>
          <a:prstGeom prst="rect">
            <a:avLst/>
          </a:prstGeom>
          <a:noFill/>
          <a:ln>
            <a:noFill/>
          </a:ln>
        </p:spPr>
        <p:txBody>
          <a:bodyPr anchorCtr="0" anchor="t" bIns="19050" lIns="19050" spcFirstLastPara="1" rIns="19050" wrap="square" tIns="19050">
            <a:noAutofit/>
          </a:bodyPr>
          <a:lstStyle>
            <a:lvl1pPr indent="-228600" lvl="0" marL="457200" algn="l">
              <a:lnSpc>
                <a:spcPct val="80000"/>
              </a:lnSpc>
              <a:spcBef>
                <a:spcPts val="0"/>
              </a:spcBef>
              <a:spcAft>
                <a:spcPts val="0"/>
              </a:spcAft>
              <a:buClr>
                <a:srgbClr val="000000"/>
              </a:buClr>
              <a:buSzPts val="3600"/>
              <a:buFont typeface="Bodoni"/>
              <a:buNone/>
              <a:defRPr sz="3600" cap="none">
                <a:latin typeface="Bodoni"/>
                <a:ea typeface="Bodoni"/>
                <a:cs typeface="Bodoni"/>
                <a:sym typeface="Bodoni"/>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85" name="Google Shape;1185;p133"/>
          <p:cNvSpPr txBox="1"/>
          <p:nvPr>
            <p:ph idx="6" type="body"/>
          </p:nvPr>
        </p:nvSpPr>
        <p:spPr>
          <a:xfrm>
            <a:off x="1006506" y="3150265"/>
            <a:ext cx="5053800" cy="190960"/>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3F3F3F"/>
              </a:buClr>
              <a:buSzPts val="900"/>
              <a:buFont typeface="Avenir"/>
              <a:buNone/>
              <a:defRPr sz="900"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hoto" showMasterSp="0">
  <p:cSld name="Caption Photo">
    <p:spTree>
      <p:nvGrpSpPr>
        <p:cNvPr id="111" name="Shape 111"/>
        <p:cNvGrpSpPr/>
        <p:nvPr/>
      </p:nvGrpSpPr>
      <p:grpSpPr>
        <a:xfrm>
          <a:off x="0" y="0"/>
          <a:ext cx="0" cy="0"/>
          <a:chOff x="0" y="0"/>
          <a:chExt cx="0" cy="0"/>
        </a:xfrm>
      </p:grpSpPr>
      <p:sp>
        <p:nvSpPr>
          <p:cNvPr id="112" name="Google Shape;112;p15"/>
          <p:cNvSpPr/>
          <p:nvPr>
            <p:ph idx="2" type="pic"/>
          </p:nvPr>
        </p:nvSpPr>
        <p:spPr>
          <a:xfrm>
            <a:off x="2881314" y="251460"/>
            <a:ext cx="6007700" cy="4526322"/>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13" name="Google Shape;113;p15"/>
          <p:cNvSpPr/>
          <p:nvPr/>
        </p:nvSpPr>
        <p:spPr>
          <a:xfrm>
            <a:off x="257175" y="251460"/>
            <a:ext cx="2528890" cy="4526280"/>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114" name="Google Shape;114;p15"/>
          <p:cNvSpPr txBox="1"/>
          <p:nvPr>
            <p:ph type="title"/>
          </p:nvPr>
        </p:nvSpPr>
        <p:spPr>
          <a:xfrm>
            <a:off x="642939" y="1247444"/>
            <a:ext cx="1757363" cy="1268171"/>
          </a:xfrm>
          <a:prstGeom prst="rect">
            <a:avLst/>
          </a:prstGeom>
          <a:noFill/>
          <a:ln>
            <a:noFill/>
          </a:ln>
        </p:spPr>
        <p:txBody>
          <a:bodyPr anchorCtr="0" anchor="b" bIns="34025" lIns="34025" spcFirstLastPara="1" rIns="34025" wrap="square" tIns="34025">
            <a:noAutofit/>
          </a:bodyPr>
          <a:lstStyle>
            <a:lvl1pPr lvl="0" marR="0" algn="l">
              <a:lnSpc>
                <a:spcPct val="100000"/>
              </a:lnSpc>
              <a:spcBef>
                <a:spcPts val="0"/>
              </a:spcBef>
              <a:spcAft>
                <a:spcPts val="0"/>
              </a:spcAft>
              <a:buClr>
                <a:srgbClr val="FFBC00"/>
              </a:buClr>
              <a:buSzPts val="2200"/>
              <a:buFont typeface="Helvetica Neue Light"/>
              <a:buNone/>
              <a:defRPr b="0" i="0" sz="22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115" name="Google Shape;115;p15"/>
          <p:cNvSpPr txBox="1"/>
          <p:nvPr>
            <p:ph idx="1" type="body"/>
          </p:nvPr>
        </p:nvSpPr>
        <p:spPr>
          <a:xfrm>
            <a:off x="642939" y="2514600"/>
            <a:ext cx="1757363" cy="1885950"/>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16" name="Google Shape;116;p15"/>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e &amp; Contrast" showMasterSp="0">
  <p:cSld name="Compare &amp; Contrast">
    <p:spTree>
      <p:nvGrpSpPr>
        <p:cNvPr id="1186" name="Shape 1186"/>
        <p:cNvGrpSpPr/>
        <p:nvPr/>
      </p:nvGrpSpPr>
      <p:grpSpPr>
        <a:xfrm>
          <a:off x="0" y="0"/>
          <a:ext cx="0" cy="0"/>
          <a:chOff x="0" y="0"/>
          <a:chExt cx="0" cy="0"/>
        </a:xfrm>
      </p:grpSpPr>
      <p:sp>
        <p:nvSpPr>
          <p:cNvPr id="1187" name="Google Shape;1187;p134"/>
          <p:cNvSpPr/>
          <p:nvPr/>
        </p:nvSpPr>
        <p:spPr>
          <a:xfrm>
            <a:off x="1006506" y="2503548"/>
            <a:ext cx="557100" cy="4634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188" name="Google Shape;1188;p134"/>
          <p:cNvSpPr/>
          <p:nvPr/>
        </p:nvSpPr>
        <p:spPr>
          <a:xfrm>
            <a:off x="4860651" y="2503548"/>
            <a:ext cx="557100" cy="4634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cxnSp>
        <p:nvCxnSpPr>
          <p:cNvPr id="1189" name="Google Shape;1189;p134"/>
          <p:cNvCxnSpPr/>
          <p:nvPr/>
        </p:nvCxnSpPr>
        <p:spPr>
          <a:xfrm>
            <a:off x="1006506" y="505248"/>
            <a:ext cx="7623000" cy="0"/>
          </a:xfrm>
          <a:prstGeom prst="straightConnector1">
            <a:avLst/>
          </a:prstGeom>
          <a:noFill/>
          <a:ln cap="flat" cmpd="sng" w="12700">
            <a:solidFill>
              <a:srgbClr val="DCDEE0"/>
            </a:solidFill>
            <a:prstDash val="solid"/>
            <a:miter lim="400000"/>
            <a:headEnd len="sm" w="sm" type="none"/>
            <a:tailEnd len="sm" w="sm" type="none"/>
          </a:ln>
        </p:spPr>
      </p:cxnSp>
      <p:grpSp>
        <p:nvGrpSpPr>
          <p:cNvPr id="1190" name="Google Shape;1190;p134"/>
          <p:cNvGrpSpPr/>
          <p:nvPr/>
        </p:nvGrpSpPr>
        <p:grpSpPr>
          <a:xfrm>
            <a:off x="276225" y="274744"/>
            <a:ext cx="476213" cy="465630"/>
            <a:chOff x="0" y="0"/>
            <a:chExt cx="1269900" cy="1269900"/>
          </a:xfrm>
        </p:grpSpPr>
        <p:sp>
          <p:nvSpPr>
            <p:cNvPr id="1191" name="Google Shape;1191;p134"/>
            <p:cNvSpPr/>
            <p:nvPr/>
          </p:nvSpPr>
          <p:spPr>
            <a:xfrm>
              <a:off x="0" y="0"/>
              <a:ext cx="1269900" cy="1269900"/>
            </a:xfrm>
            <a:prstGeom prst="ellipse">
              <a:avLst/>
            </a:prstGeom>
            <a:solidFill>
              <a:srgbClr val="0000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sp>
          <p:nvSpPr>
            <p:cNvPr id="1192" name="Google Shape;1192;p134"/>
            <p:cNvSpPr/>
            <p:nvPr/>
          </p:nvSpPr>
          <p:spPr>
            <a:xfrm>
              <a:off x="355599" y="226856"/>
              <a:ext cx="558820" cy="816269"/>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grpSp>
      <p:sp>
        <p:nvSpPr>
          <p:cNvPr id="1193" name="Google Shape;1193;p134"/>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94" name="Google Shape;1194;p134"/>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195" name="Google Shape;1195;p134"/>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196" name="Google Shape;1196;p134"/>
          <p:cNvSpPr txBox="1"/>
          <p:nvPr>
            <p:ph type="title"/>
          </p:nvPr>
        </p:nvSpPr>
        <p:spPr>
          <a:xfrm>
            <a:off x="1006506" y="991124"/>
            <a:ext cx="5053800" cy="79024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197" name="Google Shape;1197;p134"/>
          <p:cNvSpPr txBox="1"/>
          <p:nvPr>
            <p:ph idx="2" type="body"/>
          </p:nvPr>
        </p:nvSpPr>
        <p:spPr>
          <a:xfrm>
            <a:off x="1006506"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98" name="Google Shape;1198;p134"/>
          <p:cNvSpPr txBox="1"/>
          <p:nvPr>
            <p:ph idx="3" type="body"/>
          </p:nvPr>
        </p:nvSpPr>
        <p:spPr>
          <a:xfrm>
            <a:off x="1006506" y="2717489"/>
            <a:ext cx="3426000" cy="1808987"/>
          </a:xfrm>
          <a:prstGeom prst="rect">
            <a:avLst/>
          </a:prstGeom>
          <a:noFill/>
          <a:ln>
            <a:noFill/>
          </a:ln>
        </p:spPr>
        <p:txBody>
          <a:bodyPr anchorCtr="0" anchor="t" bIns="19050" lIns="19050" spcFirstLastPara="1" rIns="19050" wrap="square" tIns="19050">
            <a:noAutofit/>
          </a:bodyPr>
          <a:lstStyle>
            <a:lvl1pPr indent="-273050" lvl="0" marL="457200" algn="l">
              <a:lnSpc>
                <a:spcPct val="90000"/>
              </a:lnSpc>
              <a:spcBef>
                <a:spcPts val="1100"/>
              </a:spcBef>
              <a:spcAft>
                <a:spcPts val="0"/>
              </a:spcAft>
              <a:buSzPts val="700"/>
              <a:buFont typeface="Avenir"/>
              <a:buChar char="•"/>
              <a:defRPr sz="900"/>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199" name="Google Shape;1199;p134"/>
          <p:cNvSpPr txBox="1"/>
          <p:nvPr>
            <p:ph idx="4" type="body"/>
          </p:nvPr>
        </p:nvSpPr>
        <p:spPr>
          <a:xfrm>
            <a:off x="4860651" y="2717489"/>
            <a:ext cx="3426000" cy="1808987"/>
          </a:xfrm>
          <a:prstGeom prst="rect">
            <a:avLst/>
          </a:prstGeom>
          <a:noFill/>
          <a:ln>
            <a:noFill/>
          </a:ln>
        </p:spPr>
        <p:txBody>
          <a:bodyPr anchorCtr="0" anchor="t" bIns="19050" lIns="19050" spcFirstLastPara="1" rIns="19050" wrap="square" tIns="19050">
            <a:noAutofit/>
          </a:bodyPr>
          <a:lstStyle>
            <a:lvl1pPr indent="-273050" lvl="0" marL="457200" algn="l">
              <a:lnSpc>
                <a:spcPct val="90000"/>
              </a:lnSpc>
              <a:spcBef>
                <a:spcPts val="1100"/>
              </a:spcBef>
              <a:spcAft>
                <a:spcPts val="0"/>
              </a:spcAft>
              <a:buSzPts val="700"/>
              <a:buFont typeface="Avenir"/>
              <a:buChar char="•"/>
              <a:defRPr sz="900"/>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00" name="Google Shape;1200;p134"/>
          <p:cNvSpPr txBox="1"/>
          <p:nvPr>
            <p:ph idx="5" type="body"/>
          </p:nvPr>
        </p:nvSpPr>
        <p:spPr>
          <a:xfrm>
            <a:off x="1006506" y="1906855"/>
            <a:ext cx="3426000" cy="512160"/>
          </a:xfrm>
          <a:prstGeom prst="rect">
            <a:avLst/>
          </a:prstGeom>
          <a:noFill/>
          <a:ln>
            <a:noFill/>
          </a:ln>
        </p:spPr>
        <p:txBody>
          <a:bodyPr anchorCtr="0" anchor="b" bIns="19050" lIns="19050" spcFirstLastPara="1" rIns="19050" wrap="square" tIns="19050">
            <a:noAutofit/>
          </a:bodyPr>
          <a:lstStyle>
            <a:lvl1pPr indent="-228600" lvl="0" marL="457200" algn="l">
              <a:lnSpc>
                <a:spcPct val="80000"/>
              </a:lnSpc>
              <a:spcBef>
                <a:spcPts val="0"/>
              </a:spcBef>
              <a:spcAft>
                <a:spcPts val="0"/>
              </a:spcAft>
              <a:buClr>
                <a:srgbClr val="3F3F3F"/>
              </a:buClr>
              <a:buSzPts val="1200"/>
              <a:buFont typeface="Avenir"/>
              <a:buNone/>
              <a:defRPr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01" name="Google Shape;1201;p134"/>
          <p:cNvSpPr txBox="1"/>
          <p:nvPr>
            <p:ph idx="6" type="body"/>
          </p:nvPr>
        </p:nvSpPr>
        <p:spPr>
          <a:xfrm>
            <a:off x="4860651" y="1906855"/>
            <a:ext cx="3426000" cy="512160"/>
          </a:xfrm>
          <a:prstGeom prst="rect">
            <a:avLst/>
          </a:prstGeom>
          <a:noFill/>
          <a:ln>
            <a:noFill/>
          </a:ln>
        </p:spPr>
        <p:txBody>
          <a:bodyPr anchorCtr="0" anchor="b" bIns="19050" lIns="19050" spcFirstLastPara="1" rIns="19050" wrap="square" tIns="19050">
            <a:noAutofit/>
          </a:bodyPr>
          <a:lstStyle>
            <a:lvl1pPr indent="-228600" lvl="0" marL="457200" algn="l">
              <a:lnSpc>
                <a:spcPct val="80000"/>
              </a:lnSpc>
              <a:spcBef>
                <a:spcPts val="0"/>
              </a:spcBef>
              <a:spcAft>
                <a:spcPts val="0"/>
              </a:spcAft>
              <a:buClr>
                <a:srgbClr val="3F3F3F"/>
              </a:buClr>
              <a:buSzPts val="1200"/>
              <a:buFont typeface="Avenir"/>
              <a:buNone/>
              <a:defRPr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Comp. &amp; Contrast" showMasterSp="0">
  <p:cSld name="Percentage Comp. &amp; Contrast">
    <p:spTree>
      <p:nvGrpSpPr>
        <p:cNvPr id="1202" name="Shape 1202"/>
        <p:cNvGrpSpPr/>
        <p:nvPr/>
      </p:nvGrpSpPr>
      <p:grpSpPr>
        <a:xfrm>
          <a:off x="0" y="0"/>
          <a:ext cx="0" cy="0"/>
          <a:chOff x="0" y="0"/>
          <a:chExt cx="0" cy="0"/>
        </a:xfrm>
      </p:grpSpPr>
      <p:sp>
        <p:nvSpPr>
          <p:cNvPr id="1203" name="Google Shape;1203;p135"/>
          <p:cNvSpPr txBox="1"/>
          <p:nvPr>
            <p:ph idx="1" type="body"/>
          </p:nvPr>
        </p:nvSpPr>
        <p:spPr>
          <a:xfrm>
            <a:off x="1006506" y="2736115"/>
            <a:ext cx="3426000" cy="512160"/>
          </a:xfrm>
          <a:prstGeom prst="rect">
            <a:avLst/>
          </a:prstGeom>
          <a:noFill/>
          <a:ln>
            <a:noFill/>
          </a:ln>
        </p:spPr>
        <p:txBody>
          <a:bodyPr anchorCtr="0" anchor="ctr" bIns="19050" lIns="19050" spcFirstLastPara="1" rIns="19050" wrap="square" tIns="19050">
            <a:noAutofit/>
          </a:bodyPr>
          <a:lstStyle>
            <a:lvl1pPr indent="-228600" lvl="0" marL="457200" algn="l">
              <a:lnSpc>
                <a:spcPct val="80000"/>
              </a:lnSpc>
              <a:spcBef>
                <a:spcPts val="0"/>
              </a:spcBef>
              <a:spcAft>
                <a:spcPts val="0"/>
              </a:spcAft>
              <a:buClr>
                <a:srgbClr val="3F3F3F"/>
              </a:buClr>
              <a:buSzPts val="1200"/>
              <a:buFont typeface="Avenir"/>
              <a:buNone/>
              <a:defRPr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04" name="Google Shape;1204;p135"/>
          <p:cNvSpPr/>
          <p:nvPr/>
        </p:nvSpPr>
        <p:spPr>
          <a:xfrm>
            <a:off x="1006506" y="2689815"/>
            <a:ext cx="557100" cy="4634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cxnSp>
        <p:nvCxnSpPr>
          <p:cNvPr id="1205" name="Google Shape;1205;p135"/>
          <p:cNvCxnSpPr/>
          <p:nvPr/>
        </p:nvCxnSpPr>
        <p:spPr>
          <a:xfrm>
            <a:off x="1006506" y="505248"/>
            <a:ext cx="7623000" cy="0"/>
          </a:xfrm>
          <a:prstGeom prst="straightConnector1">
            <a:avLst/>
          </a:prstGeom>
          <a:noFill/>
          <a:ln cap="flat" cmpd="sng" w="12700">
            <a:solidFill>
              <a:srgbClr val="DCDEE0"/>
            </a:solidFill>
            <a:prstDash val="solid"/>
            <a:miter lim="400000"/>
            <a:headEnd len="sm" w="sm" type="none"/>
            <a:tailEnd len="sm" w="sm" type="none"/>
          </a:ln>
        </p:spPr>
      </p:cxnSp>
      <p:grpSp>
        <p:nvGrpSpPr>
          <p:cNvPr id="1206" name="Google Shape;1206;p135"/>
          <p:cNvGrpSpPr/>
          <p:nvPr/>
        </p:nvGrpSpPr>
        <p:grpSpPr>
          <a:xfrm>
            <a:off x="276225" y="274744"/>
            <a:ext cx="476213" cy="465630"/>
            <a:chOff x="0" y="0"/>
            <a:chExt cx="1269900" cy="1269900"/>
          </a:xfrm>
        </p:grpSpPr>
        <p:sp>
          <p:nvSpPr>
            <p:cNvPr id="1207" name="Google Shape;1207;p135"/>
            <p:cNvSpPr/>
            <p:nvPr/>
          </p:nvSpPr>
          <p:spPr>
            <a:xfrm>
              <a:off x="0" y="0"/>
              <a:ext cx="1269900" cy="1269900"/>
            </a:xfrm>
            <a:prstGeom prst="ellipse">
              <a:avLst/>
            </a:prstGeom>
            <a:solidFill>
              <a:srgbClr val="0000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sp>
          <p:nvSpPr>
            <p:cNvPr id="1208" name="Google Shape;1208;p135"/>
            <p:cNvSpPr/>
            <p:nvPr/>
          </p:nvSpPr>
          <p:spPr>
            <a:xfrm>
              <a:off x="355599" y="226856"/>
              <a:ext cx="558820" cy="816269"/>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grpSp>
      <p:sp>
        <p:nvSpPr>
          <p:cNvPr id="1209" name="Google Shape;1209;p135"/>
          <p:cNvSpPr txBox="1"/>
          <p:nvPr>
            <p:ph idx="2"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10" name="Google Shape;1210;p135"/>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211" name="Google Shape;1211;p135"/>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212" name="Google Shape;1212;p135"/>
          <p:cNvSpPr txBox="1"/>
          <p:nvPr>
            <p:ph type="title"/>
          </p:nvPr>
        </p:nvSpPr>
        <p:spPr>
          <a:xfrm>
            <a:off x="1006506" y="991124"/>
            <a:ext cx="5053800" cy="79024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213" name="Google Shape;1213;p135"/>
          <p:cNvSpPr txBox="1"/>
          <p:nvPr>
            <p:ph idx="3" type="body"/>
          </p:nvPr>
        </p:nvSpPr>
        <p:spPr>
          <a:xfrm>
            <a:off x="1006506"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14" name="Google Shape;1214;p135"/>
          <p:cNvSpPr txBox="1"/>
          <p:nvPr>
            <p:ph idx="4" type="body"/>
          </p:nvPr>
        </p:nvSpPr>
        <p:spPr>
          <a:xfrm>
            <a:off x="1006506" y="3248348"/>
            <a:ext cx="3426000" cy="1278053"/>
          </a:xfrm>
          <a:prstGeom prst="rect">
            <a:avLst/>
          </a:prstGeom>
          <a:noFill/>
          <a:ln>
            <a:noFill/>
          </a:ln>
        </p:spPr>
        <p:txBody>
          <a:bodyPr anchorCtr="0" anchor="t" bIns="19050" lIns="19050" spcFirstLastPara="1" rIns="19050" wrap="square" tIns="19050">
            <a:noAutofit/>
          </a:bodyPr>
          <a:lstStyle>
            <a:lvl1pPr indent="-273050" lvl="0" marL="457200" algn="l">
              <a:lnSpc>
                <a:spcPct val="90000"/>
              </a:lnSpc>
              <a:spcBef>
                <a:spcPts val="1100"/>
              </a:spcBef>
              <a:spcAft>
                <a:spcPts val="0"/>
              </a:spcAft>
              <a:buSzPts val="700"/>
              <a:buFont typeface="Avenir"/>
              <a:buChar char="•"/>
              <a:defRPr sz="900"/>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15" name="Google Shape;1215;p135"/>
          <p:cNvSpPr txBox="1"/>
          <p:nvPr>
            <p:ph idx="5" type="body"/>
          </p:nvPr>
        </p:nvSpPr>
        <p:spPr>
          <a:xfrm>
            <a:off x="1006506" y="1781498"/>
            <a:ext cx="3426000" cy="954507"/>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3F3F3F"/>
              </a:buClr>
              <a:buSzPts val="5400"/>
              <a:buFont typeface="Avenir"/>
              <a:buNone/>
              <a:defRPr sz="5400">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16" name="Google Shape;1216;p135"/>
          <p:cNvSpPr txBox="1"/>
          <p:nvPr>
            <p:ph idx="6" type="body"/>
          </p:nvPr>
        </p:nvSpPr>
        <p:spPr>
          <a:xfrm>
            <a:off x="4860651" y="2736115"/>
            <a:ext cx="3426000" cy="512160"/>
          </a:xfrm>
          <a:prstGeom prst="rect">
            <a:avLst/>
          </a:prstGeom>
          <a:noFill/>
          <a:ln>
            <a:noFill/>
          </a:ln>
        </p:spPr>
        <p:txBody>
          <a:bodyPr anchorCtr="0" anchor="ctr" bIns="19050" lIns="19050" spcFirstLastPara="1" rIns="19050" wrap="square" tIns="19050">
            <a:noAutofit/>
          </a:bodyPr>
          <a:lstStyle>
            <a:lvl1pPr indent="-228600" lvl="0" marL="457200" algn="l">
              <a:lnSpc>
                <a:spcPct val="80000"/>
              </a:lnSpc>
              <a:spcBef>
                <a:spcPts val="0"/>
              </a:spcBef>
              <a:spcAft>
                <a:spcPts val="0"/>
              </a:spcAft>
              <a:buClr>
                <a:srgbClr val="3F3F3F"/>
              </a:buClr>
              <a:buSzPts val="1200"/>
              <a:buFont typeface="Avenir"/>
              <a:buNone/>
              <a:defRPr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17" name="Google Shape;1217;p135"/>
          <p:cNvSpPr/>
          <p:nvPr/>
        </p:nvSpPr>
        <p:spPr>
          <a:xfrm>
            <a:off x="4860651" y="2689815"/>
            <a:ext cx="557100" cy="4634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218" name="Google Shape;1218;p135"/>
          <p:cNvSpPr txBox="1"/>
          <p:nvPr>
            <p:ph idx="7" type="body"/>
          </p:nvPr>
        </p:nvSpPr>
        <p:spPr>
          <a:xfrm>
            <a:off x="4860651" y="3248348"/>
            <a:ext cx="3426000" cy="1278053"/>
          </a:xfrm>
          <a:prstGeom prst="rect">
            <a:avLst/>
          </a:prstGeom>
          <a:noFill/>
          <a:ln>
            <a:noFill/>
          </a:ln>
        </p:spPr>
        <p:txBody>
          <a:bodyPr anchorCtr="0" anchor="t" bIns="19050" lIns="19050" spcFirstLastPara="1" rIns="19050" wrap="square" tIns="19050">
            <a:noAutofit/>
          </a:bodyPr>
          <a:lstStyle>
            <a:lvl1pPr indent="-273050" lvl="0" marL="457200" algn="l">
              <a:lnSpc>
                <a:spcPct val="90000"/>
              </a:lnSpc>
              <a:spcBef>
                <a:spcPts val="1100"/>
              </a:spcBef>
              <a:spcAft>
                <a:spcPts val="0"/>
              </a:spcAft>
              <a:buSzPts val="700"/>
              <a:buFont typeface="Avenir"/>
              <a:buChar char="•"/>
              <a:defRPr sz="900"/>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19" name="Google Shape;1219;p135"/>
          <p:cNvSpPr txBox="1"/>
          <p:nvPr>
            <p:ph idx="8" type="body"/>
          </p:nvPr>
        </p:nvSpPr>
        <p:spPr>
          <a:xfrm>
            <a:off x="4860651" y="1781498"/>
            <a:ext cx="3426000" cy="954507"/>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3F3F3F"/>
              </a:buClr>
              <a:buSzPts val="5400"/>
              <a:buFont typeface="Avenir"/>
              <a:buNone/>
              <a:defRPr sz="5400">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 Compare &amp; Contrast" showMasterSp="0">
  <p:cSld name="3 Col. Compare &amp; Contrast">
    <p:spTree>
      <p:nvGrpSpPr>
        <p:cNvPr id="1220" name="Shape 1220"/>
        <p:cNvGrpSpPr/>
        <p:nvPr/>
      </p:nvGrpSpPr>
      <p:grpSpPr>
        <a:xfrm>
          <a:off x="0" y="0"/>
          <a:ext cx="0" cy="0"/>
          <a:chOff x="0" y="0"/>
          <a:chExt cx="0" cy="0"/>
        </a:xfrm>
      </p:grpSpPr>
      <p:sp>
        <p:nvSpPr>
          <p:cNvPr id="1221" name="Google Shape;1221;p136"/>
          <p:cNvSpPr/>
          <p:nvPr/>
        </p:nvSpPr>
        <p:spPr>
          <a:xfrm>
            <a:off x="1006506" y="2503548"/>
            <a:ext cx="557100" cy="4634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222" name="Google Shape;1222;p136"/>
          <p:cNvSpPr/>
          <p:nvPr/>
        </p:nvSpPr>
        <p:spPr>
          <a:xfrm>
            <a:off x="3575936" y="2503548"/>
            <a:ext cx="557100" cy="4634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223" name="Google Shape;1223;p136"/>
          <p:cNvSpPr/>
          <p:nvPr/>
        </p:nvSpPr>
        <p:spPr>
          <a:xfrm>
            <a:off x="6145365" y="2503548"/>
            <a:ext cx="557100" cy="4634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cxnSp>
        <p:nvCxnSpPr>
          <p:cNvPr id="1224" name="Google Shape;1224;p136"/>
          <p:cNvCxnSpPr/>
          <p:nvPr/>
        </p:nvCxnSpPr>
        <p:spPr>
          <a:xfrm>
            <a:off x="1006506" y="505248"/>
            <a:ext cx="7623000" cy="0"/>
          </a:xfrm>
          <a:prstGeom prst="straightConnector1">
            <a:avLst/>
          </a:prstGeom>
          <a:noFill/>
          <a:ln cap="flat" cmpd="sng" w="12700">
            <a:solidFill>
              <a:srgbClr val="DCDEE0"/>
            </a:solidFill>
            <a:prstDash val="solid"/>
            <a:miter lim="400000"/>
            <a:headEnd len="sm" w="sm" type="none"/>
            <a:tailEnd len="sm" w="sm" type="none"/>
          </a:ln>
        </p:spPr>
      </p:cxnSp>
      <p:grpSp>
        <p:nvGrpSpPr>
          <p:cNvPr id="1225" name="Google Shape;1225;p136"/>
          <p:cNvGrpSpPr/>
          <p:nvPr/>
        </p:nvGrpSpPr>
        <p:grpSpPr>
          <a:xfrm>
            <a:off x="276225" y="274744"/>
            <a:ext cx="476213" cy="465630"/>
            <a:chOff x="0" y="0"/>
            <a:chExt cx="1269900" cy="1269900"/>
          </a:xfrm>
        </p:grpSpPr>
        <p:sp>
          <p:nvSpPr>
            <p:cNvPr id="1226" name="Google Shape;1226;p136"/>
            <p:cNvSpPr/>
            <p:nvPr/>
          </p:nvSpPr>
          <p:spPr>
            <a:xfrm>
              <a:off x="0" y="0"/>
              <a:ext cx="1269900" cy="1269900"/>
            </a:xfrm>
            <a:prstGeom prst="ellipse">
              <a:avLst/>
            </a:prstGeom>
            <a:solidFill>
              <a:srgbClr val="0000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sp>
          <p:nvSpPr>
            <p:cNvPr id="1227" name="Google Shape;1227;p136"/>
            <p:cNvSpPr/>
            <p:nvPr/>
          </p:nvSpPr>
          <p:spPr>
            <a:xfrm>
              <a:off x="355599" y="226856"/>
              <a:ext cx="558820" cy="816269"/>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grpSp>
      <p:sp>
        <p:nvSpPr>
          <p:cNvPr id="1228" name="Google Shape;1228;p136"/>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29" name="Google Shape;1229;p136"/>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230" name="Google Shape;1230;p136"/>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231" name="Google Shape;1231;p136"/>
          <p:cNvSpPr txBox="1"/>
          <p:nvPr>
            <p:ph type="title"/>
          </p:nvPr>
        </p:nvSpPr>
        <p:spPr>
          <a:xfrm>
            <a:off x="1006506" y="991124"/>
            <a:ext cx="5053800" cy="79024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232" name="Google Shape;1232;p136"/>
          <p:cNvSpPr txBox="1"/>
          <p:nvPr>
            <p:ph idx="2" type="body"/>
          </p:nvPr>
        </p:nvSpPr>
        <p:spPr>
          <a:xfrm>
            <a:off x="1006506"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33" name="Google Shape;1233;p136"/>
          <p:cNvSpPr txBox="1"/>
          <p:nvPr>
            <p:ph idx="3" type="body"/>
          </p:nvPr>
        </p:nvSpPr>
        <p:spPr>
          <a:xfrm>
            <a:off x="1006506" y="2717489"/>
            <a:ext cx="2141400" cy="1808987"/>
          </a:xfrm>
          <a:prstGeom prst="rect">
            <a:avLst/>
          </a:prstGeom>
          <a:noFill/>
          <a:ln>
            <a:noFill/>
          </a:ln>
        </p:spPr>
        <p:txBody>
          <a:bodyPr anchorCtr="0" anchor="t" bIns="19050" lIns="19050" spcFirstLastPara="1" rIns="19050" wrap="square" tIns="19050">
            <a:noAutofit/>
          </a:bodyPr>
          <a:lstStyle>
            <a:lvl1pPr indent="-273050" lvl="0" marL="457200" algn="l">
              <a:lnSpc>
                <a:spcPct val="90000"/>
              </a:lnSpc>
              <a:spcBef>
                <a:spcPts val="1100"/>
              </a:spcBef>
              <a:spcAft>
                <a:spcPts val="0"/>
              </a:spcAft>
              <a:buSzPts val="700"/>
              <a:buFont typeface="Avenir"/>
              <a:buChar char="•"/>
              <a:defRPr sz="900"/>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34" name="Google Shape;1234;p136"/>
          <p:cNvSpPr txBox="1"/>
          <p:nvPr>
            <p:ph idx="4" type="body"/>
          </p:nvPr>
        </p:nvSpPr>
        <p:spPr>
          <a:xfrm>
            <a:off x="3575936" y="2717489"/>
            <a:ext cx="2141400" cy="1808987"/>
          </a:xfrm>
          <a:prstGeom prst="rect">
            <a:avLst/>
          </a:prstGeom>
          <a:noFill/>
          <a:ln>
            <a:noFill/>
          </a:ln>
        </p:spPr>
        <p:txBody>
          <a:bodyPr anchorCtr="0" anchor="t" bIns="19050" lIns="19050" spcFirstLastPara="1" rIns="19050" wrap="square" tIns="19050">
            <a:noAutofit/>
          </a:bodyPr>
          <a:lstStyle>
            <a:lvl1pPr indent="-273050" lvl="0" marL="457200" algn="l">
              <a:lnSpc>
                <a:spcPct val="90000"/>
              </a:lnSpc>
              <a:spcBef>
                <a:spcPts val="1100"/>
              </a:spcBef>
              <a:spcAft>
                <a:spcPts val="0"/>
              </a:spcAft>
              <a:buSzPts val="700"/>
              <a:buFont typeface="Avenir"/>
              <a:buChar char="•"/>
              <a:defRPr sz="900"/>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35" name="Google Shape;1235;p136"/>
          <p:cNvSpPr txBox="1"/>
          <p:nvPr>
            <p:ph idx="5" type="body"/>
          </p:nvPr>
        </p:nvSpPr>
        <p:spPr>
          <a:xfrm>
            <a:off x="1006506" y="1906855"/>
            <a:ext cx="2141400" cy="512160"/>
          </a:xfrm>
          <a:prstGeom prst="rect">
            <a:avLst/>
          </a:prstGeom>
          <a:noFill/>
          <a:ln>
            <a:noFill/>
          </a:ln>
        </p:spPr>
        <p:txBody>
          <a:bodyPr anchorCtr="0" anchor="b" bIns="19050" lIns="19050" spcFirstLastPara="1" rIns="19050" wrap="square" tIns="19050">
            <a:noAutofit/>
          </a:bodyPr>
          <a:lstStyle>
            <a:lvl1pPr indent="-228600" lvl="0" marL="457200" algn="l">
              <a:lnSpc>
                <a:spcPct val="80000"/>
              </a:lnSpc>
              <a:spcBef>
                <a:spcPts val="0"/>
              </a:spcBef>
              <a:spcAft>
                <a:spcPts val="0"/>
              </a:spcAft>
              <a:buClr>
                <a:srgbClr val="3F3F3F"/>
              </a:buClr>
              <a:buSzPts val="1200"/>
              <a:buFont typeface="Avenir"/>
              <a:buNone/>
              <a:defRPr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36" name="Google Shape;1236;p136"/>
          <p:cNvSpPr txBox="1"/>
          <p:nvPr>
            <p:ph idx="6" type="body"/>
          </p:nvPr>
        </p:nvSpPr>
        <p:spPr>
          <a:xfrm>
            <a:off x="3575936" y="1906855"/>
            <a:ext cx="2141400" cy="512160"/>
          </a:xfrm>
          <a:prstGeom prst="rect">
            <a:avLst/>
          </a:prstGeom>
          <a:noFill/>
          <a:ln>
            <a:noFill/>
          </a:ln>
        </p:spPr>
        <p:txBody>
          <a:bodyPr anchorCtr="0" anchor="b" bIns="19050" lIns="19050" spcFirstLastPara="1" rIns="19050" wrap="square" tIns="19050">
            <a:noAutofit/>
          </a:bodyPr>
          <a:lstStyle>
            <a:lvl1pPr indent="-228600" lvl="0" marL="457200" algn="l">
              <a:lnSpc>
                <a:spcPct val="80000"/>
              </a:lnSpc>
              <a:spcBef>
                <a:spcPts val="0"/>
              </a:spcBef>
              <a:spcAft>
                <a:spcPts val="0"/>
              </a:spcAft>
              <a:buClr>
                <a:srgbClr val="3F3F3F"/>
              </a:buClr>
              <a:buSzPts val="1200"/>
              <a:buFont typeface="Avenir"/>
              <a:buNone/>
              <a:defRPr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37" name="Google Shape;1237;p136"/>
          <p:cNvSpPr txBox="1"/>
          <p:nvPr>
            <p:ph idx="7" type="body"/>
          </p:nvPr>
        </p:nvSpPr>
        <p:spPr>
          <a:xfrm>
            <a:off x="6145365" y="2717489"/>
            <a:ext cx="2141400" cy="1808987"/>
          </a:xfrm>
          <a:prstGeom prst="rect">
            <a:avLst/>
          </a:prstGeom>
          <a:noFill/>
          <a:ln>
            <a:noFill/>
          </a:ln>
        </p:spPr>
        <p:txBody>
          <a:bodyPr anchorCtr="0" anchor="t" bIns="19050" lIns="19050" spcFirstLastPara="1" rIns="19050" wrap="square" tIns="19050">
            <a:noAutofit/>
          </a:bodyPr>
          <a:lstStyle>
            <a:lvl1pPr indent="-273050" lvl="0" marL="457200" algn="l">
              <a:lnSpc>
                <a:spcPct val="90000"/>
              </a:lnSpc>
              <a:spcBef>
                <a:spcPts val="1100"/>
              </a:spcBef>
              <a:spcAft>
                <a:spcPts val="0"/>
              </a:spcAft>
              <a:buSzPts val="700"/>
              <a:buFont typeface="Avenir"/>
              <a:buChar char="•"/>
              <a:defRPr sz="900"/>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38" name="Google Shape;1238;p136"/>
          <p:cNvSpPr txBox="1"/>
          <p:nvPr>
            <p:ph idx="8" type="body"/>
          </p:nvPr>
        </p:nvSpPr>
        <p:spPr>
          <a:xfrm>
            <a:off x="6145365" y="1906855"/>
            <a:ext cx="2141400" cy="512160"/>
          </a:xfrm>
          <a:prstGeom prst="rect">
            <a:avLst/>
          </a:prstGeom>
          <a:noFill/>
          <a:ln>
            <a:noFill/>
          </a:ln>
        </p:spPr>
        <p:txBody>
          <a:bodyPr anchorCtr="0" anchor="b" bIns="19050" lIns="19050" spcFirstLastPara="1" rIns="19050" wrap="square" tIns="19050">
            <a:noAutofit/>
          </a:bodyPr>
          <a:lstStyle>
            <a:lvl1pPr indent="-228600" lvl="0" marL="457200" algn="l">
              <a:lnSpc>
                <a:spcPct val="80000"/>
              </a:lnSpc>
              <a:spcBef>
                <a:spcPts val="0"/>
              </a:spcBef>
              <a:spcAft>
                <a:spcPts val="0"/>
              </a:spcAft>
              <a:buClr>
                <a:srgbClr val="3F3F3F"/>
              </a:buClr>
              <a:buSzPts val="1200"/>
              <a:buFont typeface="Avenir"/>
              <a:buNone/>
              <a:defRPr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ercentage Comp. &amp; Contrast" showMasterSp="0">
  <p:cSld name="3 Percentage Comp. &amp; Contrast">
    <p:spTree>
      <p:nvGrpSpPr>
        <p:cNvPr id="1239" name="Shape 1239"/>
        <p:cNvGrpSpPr/>
        <p:nvPr/>
      </p:nvGrpSpPr>
      <p:grpSpPr>
        <a:xfrm>
          <a:off x="0" y="0"/>
          <a:ext cx="0" cy="0"/>
          <a:chOff x="0" y="0"/>
          <a:chExt cx="0" cy="0"/>
        </a:xfrm>
      </p:grpSpPr>
      <p:sp>
        <p:nvSpPr>
          <p:cNvPr id="1240" name="Google Shape;1240;p137"/>
          <p:cNvSpPr txBox="1"/>
          <p:nvPr>
            <p:ph idx="1" type="body"/>
          </p:nvPr>
        </p:nvSpPr>
        <p:spPr>
          <a:xfrm>
            <a:off x="1006506" y="2736115"/>
            <a:ext cx="2141400" cy="512160"/>
          </a:xfrm>
          <a:prstGeom prst="rect">
            <a:avLst/>
          </a:prstGeom>
          <a:noFill/>
          <a:ln>
            <a:noFill/>
          </a:ln>
        </p:spPr>
        <p:txBody>
          <a:bodyPr anchorCtr="0" anchor="ctr" bIns="19050" lIns="19050" spcFirstLastPara="1" rIns="19050" wrap="square" tIns="19050">
            <a:noAutofit/>
          </a:bodyPr>
          <a:lstStyle>
            <a:lvl1pPr indent="-228600" lvl="0" marL="457200" algn="l">
              <a:lnSpc>
                <a:spcPct val="80000"/>
              </a:lnSpc>
              <a:spcBef>
                <a:spcPts val="0"/>
              </a:spcBef>
              <a:spcAft>
                <a:spcPts val="0"/>
              </a:spcAft>
              <a:buClr>
                <a:srgbClr val="3F3F3F"/>
              </a:buClr>
              <a:buSzPts val="1200"/>
              <a:buFont typeface="Avenir"/>
              <a:buNone/>
              <a:defRPr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41" name="Google Shape;1241;p137"/>
          <p:cNvSpPr/>
          <p:nvPr/>
        </p:nvSpPr>
        <p:spPr>
          <a:xfrm>
            <a:off x="1006506" y="2689815"/>
            <a:ext cx="557100" cy="4634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cxnSp>
        <p:nvCxnSpPr>
          <p:cNvPr id="1242" name="Google Shape;1242;p137"/>
          <p:cNvCxnSpPr/>
          <p:nvPr/>
        </p:nvCxnSpPr>
        <p:spPr>
          <a:xfrm>
            <a:off x="1006506" y="505248"/>
            <a:ext cx="7623000" cy="0"/>
          </a:xfrm>
          <a:prstGeom prst="straightConnector1">
            <a:avLst/>
          </a:prstGeom>
          <a:noFill/>
          <a:ln cap="flat" cmpd="sng" w="12700">
            <a:solidFill>
              <a:srgbClr val="DCDEE0"/>
            </a:solidFill>
            <a:prstDash val="solid"/>
            <a:miter lim="400000"/>
            <a:headEnd len="sm" w="sm" type="none"/>
            <a:tailEnd len="sm" w="sm" type="none"/>
          </a:ln>
        </p:spPr>
      </p:cxnSp>
      <p:grpSp>
        <p:nvGrpSpPr>
          <p:cNvPr id="1243" name="Google Shape;1243;p137"/>
          <p:cNvGrpSpPr/>
          <p:nvPr/>
        </p:nvGrpSpPr>
        <p:grpSpPr>
          <a:xfrm>
            <a:off x="276225" y="274744"/>
            <a:ext cx="476213" cy="465630"/>
            <a:chOff x="0" y="0"/>
            <a:chExt cx="1269900" cy="1269900"/>
          </a:xfrm>
        </p:grpSpPr>
        <p:sp>
          <p:nvSpPr>
            <p:cNvPr id="1244" name="Google Shape;1244;p137"/>
            <p:cNvSpPr/>
            <p:nvPr/>
          </p:nvSpPr>
          <p:spPr>
            <a:xfrm>
              <a:off x="0" y="0"/>
              <a:ext cx="1269900" cy="1269900"/>
            </a:xfrm>
            <a:prstGeom prst="ellipse">
              <a:avLst/>
            </a:prstGeom>
            <a:solidFill>
              <a:srgbClr val="0000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sp>
          <p:nvSpPr>
            <p:cNvPr id="1245" name="Google Shape;1245;p137"/>
            <p:cNvSpPr/>
            <p:nvPr/>
          </p:nvSpPr>
          <p:spPr>
            <a:xfrm>
              <a:off x="355599" y="226856"/>
              <a:ext cx="558820" cy="816269"/>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grpSp>
      <p:sp>
        <p:nvSpPr>
          <p:cNvPr id="1246" name="Google Shape;1246;p137"/>
          <p:cNvSpPr txBox="1"/>
          <p:nvPr>
            <p:ph idx="2"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47" name="Google Shape;1247;p137"/>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248" name="Google Shape;1248;p137"/>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249" name="Google Shape;1249;p137"/>
          <p:cNvSpPr txBox="1"/>
          <p:nvPr>
            <p:ph type="title"/>
          </p:nvPr>
        </p:nvSpPr>
        <p:spPr>
          <a:xfrm>
            <a:off x="1006506" y="991124"/>
            <a:ext cx="5053800" cy="79024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250" name="Google Shape;1250;p137"/>
          <p:cNvSpPr txBox="1"/>
          <p:nvPr>
            <p:ph idx="3" type="body"/>
          </p:nvPr>
        </p:nvSpPr>
        <p:spPr>
          <a:xfrm>
            <a:off x="1006506"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51" name="Google Shape;1251;p137"/>
          <p:cNvSpPr txBox="1"/>
          <p:nvPr>
            <p:ph idx="4" type="body"/>
          </p:nvPr>
        </p:nvSpPr>
        <p:spPr>
          <a:xfrm>
            <a:off x="1006506" y="3248348"/>
            <a:ext cx="2141400" cy="1278053"/>
          </a:xfrm>
          <a:prstGeom prst="rect">
            <a:avLst/>
          </a:prstGeom>
          <a:noFill/>
          <a:ln>
            <a:noFill/>
          </a:ln>
        </p:spPr>
        <p:txBody>
          <a:bodyPr anchorCtr="0" anchor="t" bIns="19050" lIns="19050" spcFirstLastPara="1" rIns="19050" wrap="square" tIns="19050">
            <a:noAutofit/>
          </a:bodyPr>
          <a:lstStyle>
            <a:lvl1pPr indent="-273050" lvl="0" marL="457200" algn="l">
              <a:lnSpc>
                <a:spcPct val="90000"/>
              </a:lnSpc>
              <a:spcBef>
                <a:spcPts val="1100"/>
              </a:spcBef>
              <a:spcAft>
                <a:spcPts val="0"/>
              </a:spcAft>
              <a:buSzPts val="700"/>
              <a:buFont typeface="Avenir"/>
              <a:buChar char="•"/>
              <a:defRPr sz="900"/>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52" name="Google Shape;1252;p137"/>
          <p:cNvSpPr txBox="1"/>
          <p:nvPr>
            <p:ph idx="5" type="body"/>
          </p:nvPr>
        </p:nvSpPr>
        <p:spPr>
          <a:xfrm>
            <a:off x="1006506" y="1781498"/>
            <a:ext cx="2141400" cy="954507"/>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3F3F3F"/>
              </a:buClr>
              <a:buSzPts val="5400"/>
              <a:buFont typeface="Avenir"/>
              <a:buNone/>
              <a:defRPr sz="5400">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53" name="Google Shape;1253;p137"/>
          <p:cNvSpPr txBox="1"/>
          <p:nvPr>
            <p:ph idx="6" type="body"/>
          </p:nvPr>
        </p:nvSpPr>
        <p:spPr>
          <a:xfrm>
            <a:off x="3574196" y="2736115"/>
            <a:ext cx="2143200" cy="512160"/>
          </a:xfrm>
          <a:prstGeom prst="rect">
            <a:avLst/>
          </a:prstGeom>
          <a:noFill/>
          <a:ln>
            <a:noFill/>
          </a:ln>
        </p:spPr>
        <p:txBody>
          <a:bodyPr anchorCtr="0" anchor="ctr" bIns="19050" lIns="19050" spcFirstLastPara="1" rIns="19050" wrap="square" tIns="19050">
            <a:noAutofit/>
          </a:bodyPr>
          <a:lstStyle>
            <a:lvl1pPr indent="-228600" lvl="0" marL="457200" algn="l">
              <a:lnSpc>
                <a:spcPct val="80000"/>
              </a:lnSpc>
              <a:spcBef>
                <a:spcPts val="0"/>
              </a:spcBef>
              <a:spcAft>
                <a:spcPts val="0"/>
              </a:spcAft>
              <a:buClr>
                <a:srgbClr val="3F3F3F"/>
              </a:buClr>
              <a:buSzPts val="1200"/>
              <a:buFont typeface="Avenir"/>
              <a:buNone/>
              <a:defRPr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54" name="Google Shape;1254;p137"/>
          <p:cNvSpPr/>
          <p:nvPr/>
        </p:nvSpPr>
        <p:spPr>
          <a:xfrm>
            <a:off x="3574196" y="2689815"/>
            <a:ext cx="557100" cy="4634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255" name="Google Shape;1255;p137"/>
          <p:cNvSpPr txBox="1"/>
          <p:nvPr>
            <p:ph idx="7" type="body"/>
          </p:nvPr>
        </p:nvSpPr>
        <p:spPr>
          <a:xfrm>
            <a:off x="3574196" y="3248348"/>
            <a:ext cx="2143200" cy="1278053"/>
          </a:xfrm>
          <a:prstGeom prst="rect">
            <a:avLst/>
          </a:prstGeom>
          <a:noFill/>
          <a:ln>
            <a:noFill/>
          </a:ln>
        </p:spPr>
        <p:txBody>
          <a:bodyPr anchorCtr="0" anchor="t" bIns="19050" lIns="19050" spcFirstLastPara="1" rIns="19050" wrap="square" tIns="19050">
            <a:noAutofit/>
          </a:bodyPr>
          <a:lstStyle>
            <a:lvl1pPr indent="-273050" lvl="0" marL="457200" algn="l">
              <a:lnSpc>
                <a:spcPct val="90000"/>
              </a:lnSpc>
              <a:spcBef>
                <a:spcPts val="1100"/>
              </a:spcBef>
              <a:spcAft>
                <a:spcPts val="0"/>
              </a:spcAft>
              <a:buSzPts val="700"/>
              <a:buFont typeface="Avenir"/>
              <a:buChar char="•"/>
              <a:defRPr sz="900"/>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56" name="Google Shape;1256;p137"/>
          <p:cNvSpPr txBox="1"/>
          <p:nvPr>
            <p:ph idx="8" type="body"/>
          </p:nvPr>
        </p:nvSpPr>
        <p:spPr>
          <a:xfrm>
            <a:off x="3574196" y="1781498"/>
            <a:ext cx="2143200" cy="954507"/>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3F3F3F"/>
              </a:buClr>
              <a:buSzPts val="5400"/>
              <a:buFont typeface="Avenir"/>
              <a:buNone/>
              <a:defRPr sz="5400">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57" name="Google Shape;1257;p137"/>
          <p:cNvSpPr txBox="1"/>
          <p:nvPr>
            <p:ph idx="9" type="body"/>
          </p:nvPr>
        </p:nvSpPr>
        <p:spPr>
          <a:xfrm>
            <a:off x="6143625" y="2736115"/>
            <a:ext cx="2143200" cy="512160"/>
          </a:xfrm>
          <a:prstGeom prst="rect">
            <a:avLst/>
          </a:prstGeom>
          <a:noFill/>
          <a:ln>
            <a:noFill/>
          </a:ln>
        </p:spPr>
        <p:txBody>
          <a:bodyPr anchorCtr="0" anchor="ctr" bIns="19050" lIns="19050" spcFirstLastPara="1" rIns="19050" wrap="square" tIns="19050">
            <a:noAutofit/>
          </a:bodyPr>
          <a:lstStyle>
            <a:lvl1pPr indent="-228600" lvl="0" marL="457200" algn="l">
              <a:lnSpc>
                <a:spcPct val="80000"/>
              </a:lnSpc>
              <a:spcBef>
                <a:spcPts val="0"/>
              </a:spcBef>
              <a:spcAft>
                <a:spcPts val="0"/>
              </a:spcAft>
              <a:buClr>
                <a:srgbClr val="3F3F3F"/>
              </a:buClr>
              <a:buSzPts val="1200"/>
              <a:buFont typeface="Avenir"/>
              <a:buNone/>
              <a:defRPr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58" name="Google Shape;1258;p137"/>
          <p:cNvSpPr/>
          <p:nvPr/>
        </p:nvSpPr>
        <p:spPr>
          <a:xfrm>
            <a:off x="6143625" y="2689815"/>
            <a:ext cx="557100" cy="4634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259" name="Google Shape;1259;p137"/>
          <p:cNvSpPr txBox="1"/>
          <p:nvPr>
            <p:ph idx="13" type="body"/>
          </p:nvPr>
        </p:nvSpPr>
        <p:spPr>
          <a:xfrm>
            <a:off x="6143625" y="3248348"/>
            <a:ext cx="2143200" cy="1278053"/>
          </a:xfrm>
          <a:prstGeom prst="rect">
            <a:avLst/>
          </a:prstGeom>
          <a:noFill/>
          <a:ln>
            <a:noFill/>
          </a:ln>
        </p:spPr>
        <p:txBody>
          <a:bodyPr anchorCtr="0" anchor="t" bIns="19050" lIns="19050" spcFirstLastPara="1" rIns="19050" wrap="square" tIns="19050">
            <a:noAutofit/>
          </a:bodyPr>
          <a:lstStyle>
            <a:lvl1pPr indent="-273050" lvl="0" marL="457200" algn="l">
              <a:lnSpc>
                <a:spcPct val="90000"/>
              </a:lnSpc>
              <a:spcBef>
                <a:spcPts val="1100"/>
              </a:spcBef>
              <a:spcAft>
                <a:spcPts val="0"/>
              </a:spcAft>
              <a:buSzPts val="700"/>
              <a:buFont typeface="Avenir"/>
              <a:buChar char="•"/>
              <a:defRPr sz="900"/>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60" name="Google Shape;1260;p137"/>
          <p:cNvSpPr txBox="1"/>
          <p:nvPr>
            <p:ph idx="14" type="body"/>
          </p:nvPr>
        </p:nvSpPr>
        <p:spPr>
          <a:xfrm>
            <a:off x="6143625" y="1781498"/>
            <a:ext cx="2143200" cy="954507"/>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3F3F3F"/>
              </a:buClr>
              <a:buSzPts val="5400"/>
              <a:buFont typeface="Avenir"/>
              <a:buNone/>
              <a:defRPr sz="5400">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hoto Columns">
  <p:cSld name="3 Photo Columns">
    <p:spTree>
      <p:nvGrpSpPr>
        <p:cNvPr id="1261" name="Shape 1261"/>
        <p:cNvGrpSpPr/>
        <p:nvPr/>
      </p:nvGrpSpPr>
      <p:grpSpPr>
        <a:xfrm>
          <a:off x="0" y="0"/>
          <a:ext cx="0" cy="0"/>
          <a:chOff x="0" y="0"/>
          <a:chExt cx="0" cy="0"/>
        </a:xfrm>
      </p:grpSpPr>
      <p:sp>
        <p:nvSpPr>
          <p:cNvPr id="1262" name="Google Shape;1262;p138"/>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63" name="Google Shape;1263;p138"/>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264" name="Google Shape;1264;p138"/>
          <p:cNvSpPr/>
          <p:nvPr/>
        </p:nvSpPr>
        <p:spPr>
          <a:xfrm>
            <a:off x="1006506" y="2922351"/>
            <a:ext cx="557100" cy="4634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265" name="Google Shape;1265;p138"/>
          <p:cNvSpPr/>
          <p:nvPr/>
        </p:nvSpPr>
        <p:spPr>
          <a:xfrm>
            <a:off x="3575936" y="2922351"/>
            <a:ext cx="557100" cy="4634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266" name="Google Shape;1266;p138"/>
          <p:cNvSpPr/>
          <p:nvPr/>
        </p:nvSpPr>
        <p:spPr>
          <a:xfrm>
            <a:off x="6145365" y="2922351"/>
            <a:ext cx="557100" cy="4634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267" name="Google Shape;1267;p138"/>
          <p:cNvSpPr txBox="1"/>
          <p:nvPr>
            <p:ph idx="2" type="body"/>
          </p:nvPr>
        </p:nvSpPr>
        <p:spPr>
          <a:xfrm>
            <a:off x="1006506" y="3136292"/>
            <a:ext cx="2141400" cy="1389813"/>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68" name="Google Shape;1268;p138"/>
          <p:cNvSpPr txBox="1"/>
          <p:nvPr>
            <p:ph idx="3" type="body"/>
          </p:nvPr>
        </p:nvSpPr>
        <p:spPr>
          <a:xfrm>
            <a:off x="3575936" y="3136292"/>
            <a:ext cx="2141400" cy="1389813"/>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69" name="Google Shape;1269;p138"/>
          <p:cNvSpPr txBox="1"/>
          <p:nvPr>
            <p:ph idx="4" type="body"/>
          </p:nvPr>
        </p:nvSpPr>
        <p:spPr>
          <a:xfrm>
            <a:off x="1006506" y="2357420"/>
            <a:ext cx="2141400" cy="512160"/>
          </a:xfrm>
          <a:prstGeom prst="rect">
            <a:avLst/>
          </a:prstGeom>
          <a:noFill/>
          <a:ln>
            <a:noFill/>
          </a:ln>
        </p:spPr>
        <p:txBody>
          <a:bodyPr anchorCtr="0" anchor="b" bIns="19050" lIns="19050" spcFirstLastPara="1" rIns="19050" wrap="square" tIns="19050">
            <a:noAutofit/>
          </a:bodyPr>
          <a:lstStyle>
            <a:lvl1pPr indent="-228600" lvl="0" marL="457200" algn="l">
              <a:lnSpc>
                <a:spcPct val="80000"/>
              </a:lnSpc>
              <a:spcBef>
                <a:spcPts val="0"/>
              </a:spcBef>
              <a:spcAft>
                <a:spcPts val="0"/>
              </a:spcAft>
              <a:buClr>
                <a:srgbClr val="3F3F3F"/>
              </a:buClr>
              <a:buSzPts val="1200"/>
              <a:buFont typeface="Avenir"/>
              <a:buNone/>
              <a:defRPr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70" name="Google Shape;1270;p138"/>
          <p:cNvSpPr txBox="1"/>
          <p:nvPr>
            <p:ph idx="5" type="body"/>
          </p:nvPr>
        </p:nvSpPr>
        <p:spPr>
          <a:xfrm>
            <a:off x="3575936" y="2357420"/>
            <a:ext cx="2141400" cy="512160"/>
          </a:xfrm>
          <a:prstGeom prst="rect">
            <a:avLst/>
          </a:prstGeom>
          <a:noFill/>
          <a:ln>
            <a:noFill/>
          </a:ln>
        </p:spPr>
        <p:txBody>
          <a:bodyPr anchorCtr="0" anchor="b" bIns="19050" lIns="19050" spcFirstLastPara="1" rIns="19050" wrap="square" tIns="19050">
            <a:noAutofit/>
          </a:bodyPr>
          <a:lstStyle>
            <a:lvl1pPr indent="-228600" lvl="0" marL="457200" algn="l">
              <a:lnSpc>
                <a:spcPct val="80000"/>
              </a:lnSpc>
              <a:spcBef>
                <a:spcPts val="0"/>
              </a:spcBef>
              <a:spcAft>
                <a:spcPts val="0"/>
              </a:spcAft>
              <a:buClr>
                <a:srgbClr val="3F3F3F"/>
              </a:buClr>
              <a:buSzPts val="1200"/>
              <a:buFont typeface="Avenir"/>
              <a:buNone/>
              <a:defRPr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71" name="Google Shape;1271;p138"/>
          <p:cNvSpPr txBox="1"/>
          <p:nvPr>
            <p:ph idx="6" type="body"/>
          </p:nvPr>
        </p:nvSpPr>
        <p:spPr>
          <a:xfrm>
            <a:off x="6145365" y="3136292"/>
            <a:ext cx="2141400" cy="1389813"/>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72" name="Google Shape;1272;p138"/>
          <p:cNvSpPr txBox="1"/>
          <p:nvPr>
            <p:ph idx="7" type="body"/>
          </p:nvPr>
        </p:nvSpPr>
        <p:spPr>
          <a:xfrm>
            <a:off x="6145365" y="2357420"/>
            <a:ext cx="2141400" cy="512160"/>
          </a:xfrm>
          <a:prstGeom prst="rect">
            <a:avLst/>
          </a:prstGeom>
          <a:noFill/>
          <a:ln>
            <a:noFill/>
          </a:ln>
        </p:spPr>
        <p:txBody>
          <a:bodyPr anchorCtr="0" anchor="b" bIns="19050" lIns="19050" spcFirstLastPara="1" rIns="19050" wrap="square" tIns="19050">
            <a:noAutofit/>
          </a:bodyPr>
          <a:lstStyle>
            <a:lvl1pPr indent="-228600" lvl="0" marL="457200" algn="l">
              <a:lnSpc>
                <a:spcPct val="80000"/>
              </a:lnSpc>
              <a:spcBef>
                <a:spcPts val="0"/>
              </a:spcBef>
              <a:spcAft>
                <a:spcPts val="0"/>
              </a:spcAft>
              <a:buClr>
                <a:srgbClr val="3F3F3F"/>
              </a:buClr>
              <a:buSzPts val="1200"/>
              <a:buFont typeface="Avenir"/>
              <a:buNone/>
              <a:defRPr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73" name="Google Shape;1273;p138"/>
          <p:cNvSpPr/>
          <p:nvPr>
            <p:ph idx="8" type="pic"/>
          </p:nvPr>
        </p:nvSpPr>
        <p:spPr>
          <a:xfrm>
            <a:off x="1006506" y="865768"/>
            <a:ext cx="2484300" cy="1366347"/>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274" name="Google Shape;1274;p138"/>
          <p:cNvSpPr/>
          <p:nvPr>
            <p:ph idx="9" type="pic"/>
          </p:nvPr>
        </p:nvSpPr>
        <p:spPr>
          <a:xfrm>
            <a:off x="3575936" y="865768"/>
            <a:ext cx="2484300" cy="1366347"/>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275" name="Google Shape;1275;p138"/>
          <p:cNvSpPr/>
          <p:nvPr>
            <p:ph idx="13" type="pic"/>
          </p:nvPr>
        </p:nvSpPr>
        <p:spPr>
          <a:xfrm>
            <a:off x="6145365" y="865768"/>
            <a:ext cx="2484300" cy="1366347"/>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all Photo Columns">
  <p:cSld name="3 Tall Photo Columns">
    <p:spTree>
      <p:nvGrpSpPr>
        <p:cNvPr id="1276" name="Shape 1276"/>
        <p:cNvGrpSpPr/>
        <p:nvPr/>
      </p:nvGrpSpPr>
      <p:grpSpPr>
        <a:xfrm>
          <a:off x="0" y="0"/>
          <a:ext cx="0" cy="0"/>
          <a:chOff x="0" y="0"/>
          <a:chExt cx="0" cy="0"/>
        </a:xfrm>
      </p:grpSpPr>
      <p:sp>
        <p:nvSpPr>
          <p:cNvPr id="1277" name="Google Shape;1277;p139"/>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78" name="Google Shape;1278;p139"/>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1279" name="Google Shape;1279;p139"/>
          <p:cNvSpPr/>
          <p:nvPr/>
        </p:nvSpPr>
        <p:spPr>
          <a:xfrm>
            <a:off x="1006506" y="3756615"/>
            <a:ext cx="557100" cy="4634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280" name="Google Shape;1280;p139"/>
          <p:cNvSpPr/>
          <p:nvPr/>
        </p:nvSpPr>
        <p:spPr>
          <a:xfrm>
            <a:off x="3575936" y="3756615"/>
            <a:ext cx="557100" cy="4634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281" name="Google Shape;1281;p139"/>
          <p:cNvSpPr/>
          <p:nvPr/>
        </p:nvSpPr>
        <p:spPr>
          <a:xfrm>
            <a:off x="6145365" y="3756615"/>
            <a:ext cx="557100" cy="4634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1282" name="Google Shape;1282;p139"/>
          <p:cNvSpPr txBox="1"/>
          <p:nvPr>
            <p:ph idx="2" type="body"/>
          </p:nvPr>
        </p:nvSpPr>
        <p:spPr>
          <a:xfrm>
            <a:off x="1006506" y="3970556"/>
            <a:ext cx="2141400" cy="549413"/>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83" name="Google Shape;1283;p139"/>
          <p:cNvSpPr txBox="1"/>
          <p:nvPr>
            <p:ph idx="3" type="body"/>
          </p:nvPr>
        </p:nvSpPr>
        <p:spPr>
          <a:xfrm>
            <a:off x="3575936" y="3970556"/>
            <a:ext cx="2141400" cy="555867"/>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84" name="Google Shape;1284;p139"/>
          <p:cNvSpPr txBox="1"/>
          <p:nvPr>
            <p:ph idx="4" type="body"/>
          </p:nvPr>
        </p:nvSpPr>
        <p:spPr>
          <a:xfrm>
            <a:off x="1006506" y="3159968"/>
            <a:ext cx="2141400" cy="512160"/>
          </a:xfrm>
          <a:prstGeom prst="rect">
            <a:avLst/>
          </a:prstGeom>
          <a:noFill/>
          <a:ln>
            <a:noFill/>
          </a:ln>
        </p:spPr>
        <p:txBody>
          <a:bodyPr anchorCtr="0" anchor="b" bIns="19050" lIns="19050" spcFirstLastPara="1" rIns="19050" wrap="square" tIns="19050">
            <a:noAutofit/>
          </a:bodyPr>
          <a:lstStyle>
            <a:lvl1pPr indent="-228600" lvl="0" marL="457200" algn="l">
              <a:lnSpc>
                <a:spcPct val="80000"/>
              </a:lnSpc>
              <a:spcBef>
                <a:spcPts val="0"/>
              </a:spcBef>
              <a:spcAft>
                <a:spcPts val="0"/>
              </a:spcAft>
              <a:buClr>
                <a:srgbClr val="3F3F3F"/>
              </a:buClr>
              <a:buSzPts val="1200"/>
              <a:buFont typeface="Avenir"/>
              <a:buNone/>
              <a:defRPr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85" name="Google Shape;1285;p139"/>
          <p:cNvSpPr txBox="1"/>
          <p:nvPr>
            <p:ph idx="5" type="body"/>
          </p:nvPr>
        </p:nvSpPr>
        <p:spPr>
          <a:xfrm>
            <a:off x="3575936" y="3159968"/>
            <a:ext cx="2141400" cy="512160"/>
          </a:xfrm>
          <a:prstGeom prst="rect">
            <a:avLst/>
          </a:prstGeom>
          <a:noFill/>
          <a:ln>
            <a:noFill/>
          </a:ln>
        </p:spPr>
        <p:txBody>
          <a:bodyPr anchorCtr="0" anchor="b" bIns="19050" lIns="19050" spcFirstLastPara="1" rIns="19050" wrap="square" tIns="19050">
            <a:noAutofit/>
          </a:bodyPr>
          <a:lstStyle>
            <a:lvl1pPr indent="-228600" lvl="0" marL="457200" algn="l">
              <a:lnSpc>
                <a:spcPct val="80000"/>
              </a:lnSpc>
              <a:spcBef>
                <a:spcPts val="0"/>
              </a:spcBef>
              <a:spcAft>
                <a:spcPts val="0"/>
              </a:spcAft>
              <a:buClr>
                <a:srgbClr val="3F3F3F"/>
              </a:buClr>
              <a:buSzPts val="1200"/>
              <a:buFont typeface="Avenir"/>
              <a:buNone/>
              <a:defRPr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86" name="Google Shape;1286;p139"/>
          <p:cNvSpPr txBox="1"/>
          <p:nvPr>
            <p:ph idx="6" type="body"/>
          </p:nvPr>
        </p:nvSpPr>
        <p:spPr>
          <a:xfrm>
            <a:off x="6145365" y="3970556"/>
            <a:ext cx="2141400" cy="555867"/>
          </a:xfrm>
          <a:prstGeom prst="rect">
            <a:avLst/>
          </a:prstGeom>
          <a:noFill/>
          <a:ln>
            <a:noFill/>
          </a:ln>
        </p:spPr>
        <p:txBody>
          <a:bodyPr anchorCtr="0" anchor="t" bIns="19050" lIns="19050" spcFirstLastPara="1" rIns="19050" wrap="square" tIns="19050">
            <a:noAutofit/>
          </a:bodyPr>
          <a:lstStyle>
            <a:lvl1pPr indent="-228600" lvl="0" marL="457200" algn="l">
              <a:lnSpc>
                <a:spcPct val="90000"/>
              </a:lnSpc>
              <a:spcBef>
                <a:spcPts val="1100"/>
              </a:spcBef>
              <a:spcAft>
                <a:spcPts val="0"/>
              </a:spcAft>
              <a:buClr>
                <a:srgbClr val="000000"/>
              </a:buClr>
              <a:buSzPts val="900"/>
              <a:buFont typeface="Avenir"/>
              <a:buNone/>
              <a:defRPr sz="900"/>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87" name="Google Shape;1287;p139"/>
          <p:cNvSpPr txBox="1"/>
          <p:nvPr>
            <p:ph idx="7" type="body"/>
          </p:nvPr>
        </p:nvSpPr>
        <p:spPr>
          <a:xfrm>
            <a:off x="6145365" y="3159968"/>
            <a:ext cx="2141400" cy="512160"/>
          </a:xfrm>
          <a:prstGeom prst="rect">
            <a:avLst/>
          </a:prstGeom>
          <a:noFill/>
          <a:ln>
            <a:noFill/>
          </a:ln>
        </p:spPr>
        <p:txBody>
          <a:bodyPr anchorCtr="0" anchor="b" bIns="19050" lIns="19050" spcFirstLastPara="1" rIns="19050" wrap="square" tIns="19050">
            <a:noAutofit/>
          </a:bodyPr>
          <a:lstStyle>
            <a:lvl1pPr indent="-228600" lvl="0" marL="457200" algn="l">
              <a:lnSpc>
                <a:spcPct val="80000"/>
              </a:lnSpc>
              <a:spcBef>
                <a:spcPts val="0"/>
              </a:spcBef>
              <a:spcAft>
                <a:spcPts val="0"/>
              </a:spcAft>
              <a:buClr>
                <a:srgbClr val="3F3F3F"/>
              </a:buClr>
              <a:buSzPts val="1200"/>
              <a:buFont typeface="Avenir"/>
              <a:buNone/>
              <a:defRPr cap="none">
                <a:solidFill>
                  <a:srgbClr val="3F3F3F"/>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1288" name="Google Shape;1288;p139"/>
          <p:cNvSpPr/>
          <p:nvPr>
            <p:ph idx="8" type="pic"/>
          </p:nvPr>
        </p:nvSpPr>
        <p:spPr>
          <a:xfrm>
            <a:off x="1006506" y="865768"/>
            <a:ext cx="2484300" cy="2168613"/>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289" name="Google Shape;1289;p139"/>
          <p:cNvSpPr/>
          <p:nvPr>
            <p:ph idx="9" type="pic"/>
          </p:nvPr>
        </p:nvSpPr>
        <p:spPr>
          <a:xfrm>
            <a:off x="3575936" y="865768"/>
            <a:ext cx="2484300" cy="2168613"/>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1290" name="Google Shape;1290;p139"/>
          <p:cNvSpPr/>
          <p:nvPr>
            <p:ph idx="13" type="pic"/>
          </p:nvPr>
        </p:nvSpPr>
        <p:spPr>
          <a:xfrm>
            <a:off x="6145366" y="865768"/>
            <a:ext cx="2484300" cy="2168613"/>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TITLE_AND_BODY_1">
    <p:spTree>
      <p:nvGrpSpPr>
        <p:cNvPr id="1291" name="Shape 1291"/>
        <p:cNvGrpSpPr/>
        <p:nvPr/>
      </p:nvGrpSpPr>
      <p:grpSpPr>
        <a:xfrm>
          <a:off x="0" y="0"/>
          <a:ext cx="0" cy="0"/>
          <a:chOff x="0" y="0"/>
          <a:chExt cx="0" cy="0"/>
        </a:xfrm>
      </p:grpSpPr>
      <p:sp>
        <p:nvSpPr>
          <p:cNvPr id="1292" name="Google Shape;1292;p140"/>
          <p:cNvSpPr txBox="1"/>
          <p:nvPr>
            <p:ph type="title"/>
          </p:nvPr>
        </p:nvSpPr>
        <p:spPr>
          <a:xfrm>
            <a:off x="893700" y="201410"/>
            <a:ext cx="6462600" cy="838347"/>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000000"/>
              </a:buClr>
              <a:buSzPts val="3600"/>
              <a:buFont typeface="Raleway"/>
              <a:buNone/>
              <a:defRPr b="0" i="0" sz="3600" u="none" cap="none" strike="noStrike">
                <a:solidFill>
                  <a:srgbClr val="000000"/>
                </a:solidFill>
                <a:latin typeface="Raleway"/>
                <a:ea typeface="Raleway"/>
                <a:cs typeface="Raleway"/>
                <a:sym typeface="Raleway"/>
              </a:defRPr>
            </a:lvl1pPr>
            <a:lvl2pPr lvl="1"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2pPr>
            <a:lvl3pPr lvl="2"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3pPr>
            <a:lvl4pPr lvl="3"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4pPr>
            <a:lvl5pPr lvl="4"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5pPr>
            <a:lvl6pPr lvl="5"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6pPr>
            <a:lvl7pPr lvl="6"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7pPr>
            <a:lvl8pPr lvl="7"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8pPr>
            <a:lvl9pPr lvl="8"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9pPr>
          </a:lstStyle>
          <a:p/>
        </p:txBody>
      </p:sp>
      <p:sp>
        <p:nvSpPr>
          <p:cNvPr id="1293" name="Google Shape;1293;p140"/>
          <p:cNvSpPr txBox="1"/>
          <p:nvPr>
            <p:ph idx="1" type="body"/>
          </p:nvPr>
        </p:nvSpPr>
        <p:spPr>
          <a:xfrm>
            <a:off x="893700" y="1343064"/>
            <a:ext cx="6462600" cy="3473360"/>
          </a:xfrm>
          <a:prstGeom prst="rect">
            <a:avLst/>
          </a:prstGeom>
          <a:noFill/>
          <a:ln>
            <a:noFill/>
          </a:ln>
        </p:spPr>
        <p:txBody>
          <a:bodyPr anchorCtr="0" anchor="t" bIns="91425" lIns="91425" spcFirstLastPara="1" rIns="91425" wrap="square" tIns="91425">
            <a:noAutofit/>
          </a:bodyPr>
          <a:lstStyle>
            <a:lvl1pPr indent="-419100" lvl="0" marL="457200" marR="0" algn="l">
              <a:lnSpc>
                <a:spcPct val="100000"/>
              </a:lnSpc>
              <a:spcBef>
                <a:spcPts val="600"/>
              </a:spcBef>
              <a:spcAft>
                <a:spcPts val="0"/>
              </a:spcAft>
              <a:buClr>
                <a:srgbClr val="000000"/>
              </a:buClr>
              <a:buSzPts val="3000"/>
              <a:buFont typeface="Lato"/>
              <a:buChar char="●"/>
              <a:defRPr b="0" i="0" sz="3000" u="none" cap="none" strike="noStrike">
                <a:solidFill>
                  <a:srgbClr val="000000"/>
                </a:solidFill>
                <a:latin typeface="Lato"/>
                <a:ea typeface="Lato"/>
                <a:cs typeface="Lato"/>
                <a:sym typeface="Lato"/>
              </a:defRPr>
            </a:lvl1pPr>
            <a:lvl2pPr indent="-381000" lvl="1" marL="914400" marR="0" algn="l">
              <a:lnSpc>
                <a:spcPct val="100000"/>
              </a:lnSpc>
              <a:spcBef>
                <a:spcPts val="0"/>
              </a:spcBef>
              <a:spcAft>
                <a:spcPts val="0"/>
              </a:spcAft>
              <a:buClr>
                <a:srgbClr val="000000"/>
              </a:buClr>
              <a:buSzPts val="2400"/>
              <a:buFont typeface="Lato"/>
              <a:buChar char="○"/>
              <a:defRPr b="0" i="0" sz="2400" u="none" cap="none" strike="noStrike">
                <a:solidFill>
                  <a:srgbClr val="000000"/>
                </a:solidFill>
                <a:latin typeface="Lato"/>
                <a:ea typeface="Lato"/>
                <a:cs typeface="Lato"/>
                <a:sym typeface="Lato"/>
              </a:defRPr>
            </a:lvl2pPr>
            <a:lvl3pPr indent="-381000" lvl="2" marL="1371600" marR="0" algn="l">
              <a:lnSpc>
                <a:spcPct val="100000"/>
              </a:lnSpc>
              <a:spcBef>
                <a:spcPts val="0"/>
              </a:spcBef>
              <a:spcAft>
                <a:spcPts val="0"/>
              </a:spcAft>
              <a:buClr>
                <a:srgbClr val="000000"/>
              </a:buClr>
              <a:buSzPts val="2400"/>
              <a:buFont typeface="Lato"/>
              <a:buChar char="■"/>
              <a:defRPr b="0" i="0" sz="2400" u="none" cap="none" strike="noStrike">
                <a:solidFill>
                  <a:srgbClr val="000000"/>
                </a:solidFill>
                <a:latin typeface="Lato"/>
                <a:ea typeface="Lato"/>
                <a:cs typeface="Lato"/>
                <a:sym typeface="Lato"/>
              </a:defRPr>
            </a:lvl3pPr>
            <a:lvl4pPr indent="-342900" lvl="3" marL="18288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4pPr>
            <a:lvl5pPr indent="-342900" lvl="4" marL="22860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5pPr>
            <a:lvl6pPr indent="-342900" lvl="5" marL="27432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6pPr>
            <a:lvl7pPr indent="-342900" lvl="6" marL="32004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7pPr>
            <a:lvl8pPr indent="-342900" lvl="7" marL="36576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8pPr>
            <a:lvl9pPr indent="-342900" lvl="8" marL="41148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9pPr>
          </a:lstStyle>
          <a:p/>
        </p:txBody>
      </p:sp>
      <p:sp>
        <p:nvSpPr>
          <p:cNvPr id="1294" name="Google Shape;1294;p140"/>
          <p:cNvSpPr/>
          <p:nvPr/>
        </p:nvSpPr>
        <p:spPr>
          <a:xfrm>
            <a:off x="7356366" y="4953740"/>
            <a:ext cx="893700" cy="75387"/>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140"/>
          <p:cNvSpPr/>
          <p:nvPr/>
        </p:nvSpPr>
        <p:spPr>
          <a:xfrm>
            <a:off x="8250312" y="4953740"/>
            <a:ext cx="893700" cy="75387"/>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140"/>
          <p:cNvSpPr/>
          <p:nvPr/>
        </p:nvSpPr>
        <p:spPr>
          <a:xfrm>
            <a:off x="0" y="4953740"/>
            <a:ext cx="893700" cy="75387"/>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140"/>
          <p:cNvSpPr/>
          <p:nvPr/>
        </p:nvSpPr>
        <p:spPr>
          <a:xfrm>
            <a:off x="893710" y="4953740"/>
            <a:ext cx="6462600" cy="75387"/>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298" name="Shape 1298"/>
        <p:cNvGrpSpPr/>
        <p:nvPr/>
      </p:nvGrpSpPr>
      <p:grpSpPr>
        <a:xfrm>
          <a:off x="0" y="0"/>
          <a:ext cx="0" cy="0"/>
          <a:chOff x="0" y="0"/>
          <a:chExt cx="0" cy="0"/>
        </a:xfrm>
      </p:grpSpPr>
      <p:sp>
        <p:nvSpPr>
          <p:cNvPr id="1299" name="Google Shape;1299;p141"/>
          <p:cNvSpPr txBox="1"/>
          <p:nvPr>
            <p:ph idx="1" type="body"/>
          </p:nvPr>
        </p:nvSpPr>
        <p:spPr>
          <a:xfrm>
            <a:off x="1710425" y="2113760"/>
            <a:ext cx="5723700" cy="801680"/>
          </a:xfrm>
          <a:prstGeom prst="rect">
            <a:avLst/>
          </a:prstGeom>
          <a:noFill/>
          <a:ln>
            <a:noFill/>
          </a:ln>
        </p:spPr>
        <p:txBody>
          <a:bodyPr anchorCtr="0" anchor="t" bIns="91425" lIns="91425" spcFirstLastPara="1" rIns="91425" wrap="square" tIns="91425">
            <a:noAutofit/>
          </a:bodyPr>
          <a:lstStyle>
            <a:lvl1pPr indent="-317500" lvl="0" marL="457200" algn="ctr">
              <a:lnSpc>
                <a:spcPct val="100000"/>
              </a:lnSpc>
              <a:spcBef>
                <a:spcPts val="1200"/>
              </a:spcBef>
              <a:spcAft>
                <a:spcPts val="0"/>
              </a:spcAft>
              <a:buSzPts val="1400"/>
              <a:buChar char="•"/>
              <a:defRPr i="1" sz="1400"/>
            </a:lvl1pPr>
            <a:lvl2pPr indent="-317500" lvl="1" marL="914400" algn="ctr">
              <a:lnSpc>
                <a:spcPct val="100000"/>
              </a:lnSpc>
              <a:spcBef>
                <a:spcPts val="1200"/>
              </a:spcBef>
              <a:spcAft>
                <a:spcPts val="0"/>
              </a:spcAft>
              <a:buSzPts val="1400"/>
              <a:buChar char="•"/>
              <a:defRPr i="1" sz="1400"/>
            </a:lvl2pPr>
            <a:lvl3pPr indent="-317500" lvl="2" marL="1371600" algn="ctr">
              <a:lnSpc>
                <a:spcPct val="100000"/>
              </a:lnSpc>
              <a:spcBef>
                <a:spcPts val="1200"/>
              </a:spcBef>
              <a:spcAft>
                <a:spcPts val="0"/>
              </a:spcAft>
              <a:buSzPts val="1400"/>
              <a:buChar char="•"/>
              <a:defRPr i="1" sz="1400"/>
            </a:lvl3pPr>
            <a:lvl4pPr indent="-317500" lvl="3" marL="1828800" algn="ctr">
              <a:lnSpc>
                <a:spcPct val="100000"/>
              </a:lnSpc>
              <a:spcBef>
                <a:spcPts val="1200"/>
              </a:spcBef>
              <a:spcAft>
                <a:spcPts val="0"/>
              </a:spcAft>
              <a:buSzPts val="1400"/>
              <a:buChar char="•"/>
              <a:defRPr i="1" sz="1400"/>
            </a:lvl4pPr>
            <a:lvl5pPr indent="-317500" lvl="4" marL="2286000" algn="ctr">
              <a:lnSpc>
                <a:spcPct val="100000"/>
              </a:lnSpc>
              <a:spcBef>
                <a:spcPts val="1200"/>
              </a:spcBef>
              <a:spcAft>
                <a:spcPts val="0"/>
              </a:spcAft>
              <a:buSzPts val="1400"/>
              <a:buChar char="•"/>
              <a:defRPr i="1" sz="1400"/>
            </a:lvl5pPr>
            <a:lvl6pPr indent="-317500" lvl="5" marL="2743200" algn="ctr">
              <a:lnSpc>
                <a:spcPct val="100000"/>
              </a:lnSpc>
              <a:spcBef>
                <a:spcPts val="1200"/>
              </a:spcBef>
              <a:spcAft>
                <a:spcPts val="0"/>
              </a:spcAft>
              <a:buSzPts val="1400"/>
              <a:buChar char="•"/>
              <a:defRPr i="1" sz="1400"/>
            </a:lvl6pPr>
            <a:lvl7pPr indent="-317500" lvl="6" marL="3200400" algn="ctr">
              <a:lnSpc>
                <a:spcPct val="100000"/>
              </a:lnSpc>
              <a:spcBef>
                <a:spcPts val="1200"/>
              </a:spcBef>
              <a:spcAft>
                <a:spcPts val="0"/>
              </a:spcAft>
              <a:buSzPts val="1400"/>
              <a:buChar char="•"/>
              <a:defRPr i="1" sz="1400"/>
            </a:lvl7pPr>
            <a:lvl8pPr indent="-317500" lvl="7" marL="3657600" algn="ctr">
              <a:lnSpc>
                <a:spcPct val="100000"/>
              </a:lnSpc>
              <a:spcBef>
                <a:spcPts val="1200"/>
              </a:spcBef>
              <a:spcAft>
                <a:spcPts val="0"/>
              </a:spcAft>
              <a:buSzPts val="1400"/>
              <a:buChar char="•"/>
              <a:defRPr i="1" sz="1400"/>
            </a:lvl8pPr>
            <a:lvl9pPr indent="-317500" lvl="8" marL="4114800" algn="ctr">
              <a:lnSpc>
                <a:spcPct val="100000"/>
              </a:lnSpc>
              <a:spcBef>
                <a:spcPts val="1200"/>
              </a:spcBef>
              <a:spcAft>
                <a:spcPts val="0"/>
              </a:spcAft>
              <a:buSzPts val="1400"/>
              <a:buChar char="•"/>
              <a:defRPr i="1" sz="1400"/>
            </a:lvl9pPr>
          </a:lstStyle>
          <a:p/>
        </p:txBody>
      </p:sp>
      <p:sp>
        <p:nvSpPr>
          <p:cNvPr id="1300" name="Google Shape;1300;p141"/>
          <p:cNvSpPr txBox="1"/>
          <p:nvPr/>
        </p:nvSpPr>
        <p:spPr>
          <a:xfrm>
            <a:off x="3593400" y="1155165"/>
            <a:ext cx="1957200" cy="63888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1" i="0" lang="en" sz="9600" u="none" cap="none" strike="noStrike">
                <a:solidFill>
                  <a:srgbClr val="97ABBC"/>
                </a:solidFill>
                <a:latin typeface="Arial"/>
                <a:ea typeface="Arial"/>
                <a:cs typeface="Arial"/>
                <a:sym typeface="Arial"/>
              </a:rPr>
              <a:t>“</a:t>
            </a:r>
            <a:endParaRPr b="1" i="0" sz="9600" u="none" cap="none" strike="noStrike">
              <a:solidFill>
                <a:srgbClr val="97ABBC"/>
              </a:solidFill>
              <a:latin typeface="Arial"/>
              <a:ea typeface="Arial"/>
              <a:cs typeface="Arial"/>
              <a:sym typeface="Arial"/>
            </a:endParaRPr>
          </a:p>
        </p:txBody>
      </p:sp>
      <p:sp>
        <p:nvSpPr>
          <p:cNvPr id="1301" name="Google Shape;1301;p141"/>
          <p:cNvSpPr/>
          <p:nvPr/>
        </p:nvSpPr>
        <p:spPr>
          <a:xfrm>
            <a:off x="5723283" y="1564127"/>
            <a:ext cx="1710300" cy="7568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141"/>
          <p:cNvSpPr/>
          <p:nvPr/>
        </p:nvSpPr>
        <p:spPr>
          <a:xfrm>
            <a:off x="7434177" y="1564127"/>
            <a:ext cx="1710300" cy="7568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141"/>
          <p:cNvSpPr/>
          <p:nvPr/>
        </p:nvSpPr>
        <p:spPr>
          <a:xfrm>
            <a:off x="0" y="1564127"/>
            <a:ext cx="1710300" cy="7568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141"/>
          <p:cNvSpPr/>
          <p:nvPr/>
        </p:nvSpPr>
        <p:spPr>
          <a:xfrm>
            <a:off x="1710425" y="1564127"/>
            <a:ext cx="1710300" cy="7568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TITLE_AND_BODY_2">
    <p:spTree>
      <p:nvGrpSpPr>
        <p:cNvPr id="1305" name="Shape 1305"/>
        <p:cNvGrpSpPr/>
        <p:nvPr/>
      </p:nvGrpSpPr>
      <p:grpSpPr>
        <a:xfrm>
          <a:off x="0" y="0"/>
          <a:ext cx="0" cy="0"/>
          <a:chOff x="0" y="0"/>
          <a:chExt cx="0" cy="0"/>
        </a:xfrm>
      </p:grpSpPr>
      <p:sp>
        <p:nvSpPr>
          <p:cNvPr id="1306" name="Google Shape;1306;p142"/>
          <p:cNvSpPr txBox="1"/>
          <p:nvPr>
            <p:ph type="title"/>
          </p:nvPr>
        </p:nvSpPr>
        <p:spPr>
          <a:xfrm>
            <a:off x="893700" y="201410"/>
            <a:ext cx="6462600" cy="838053"/>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SzPts val="1400"/>
              <a:buNone/>
              <a:defRPr sz="1400"/>
            </a:lvl1pPr>
            <a:lvl2pPr lvl="1" algn="l">
              <a:lnSpc>
                <a:spcPct val="80000"/>
              </a:lnSpc>
              <a:spcBef>
                <a:spcPts val="0"/>
              </a:spcBef>
              <a:spcAft>
                <a:spcPts val="0"/>
              </a:spcAft>
              <a:buSzPts val="1400"/>
              <a:buNone/>
              <a:defRPr sz="1400"/>
            </a:lvl2pPr>
            <a:lvl3pPr lvl="2" algn="l">
              <a:lnSpc>
                <a:spcPct val="80000"/>
              </a:lnSpc>
              <a:spcBef>
                <a:spcPts val="0"/>
              </a:spcBef>
              <a:spcAft>
                <a:spcPts val="0"/>
              </a:spcAft>
              <a:buSzPts val="1400"/>
              <a:buNone/>
              <a:defRPr sz="1400"/>
            </a:lvl3pPr>
            <a:lvl4pPr lvl="3" algn="l">
              <a:lnSpc>
                <a:spcPct val="80000"/>
              </a:lnSpc>
              <a:spcBef>
                <a:spcPts val="0"/>
              </a:spcBef>
              <a:spcAft>
                <a:spcPts val="0"/>
              </a:spcAft>
              <a:buSzPts val="1400"/>
              <a:buNone/>
              <a:defRPr sz="1400"/>
            </a:lvl4pPr>
            <a:lvl5pPr lvl="4" algn="l">
              <a:lnSpc>
                <a:spcPct val="80000"/>
              </a:lnSpc>
              <a:spcBef>
                <a:spcPts val="0"/>
              </a:spcBef>
              <a:spcAft>
                <a:spcPts val="0"/>
              </a:spcAft>
              <a:buSzPts val="1400"/>
              <a:buNone/>
              <a:defRPr sz="1400"/>
            </a:lvl5pPr>
            <a:lvl6pPr lvl="5" algn="l">
              <a:lnSpc>
                <a:spcPct val="80000"/>
              </a:lnSpc>
              <a:spcBef>
                <a:spcPts val="0"/>
              </a:spcBef>
              <a:spcAft>
                <a:spcPts val="0"/>
              </a:spcAft>
              <a:buSzPts val="1400"/>
              <a:buNone/>
              <a:defRPr sz="1400"/>
            </a:lvl6pPr>
            <a:lvl7pPr lvl="6" algn="l">
              <a:lnSpc>
                <a:spcPct val="80000"/>
              </a:lnSpc>
              <a:spcBef>
                <a:spcPts val="0"/>
              </a:spcBef>
              <a:spcAft>
                <a:spcPts val="0"/>
              </a:spcAft>
              <a:buSzPts val="1400"/>
              <a:buNone/>
              <a:defRPr sz="1400"/>
            </a:lvl7pPr>
            <a:lvl8pPr lvl="7" algn="l">
              <a:lnSpc>
                <a:spcPct val="80000"/>
              </a:lnSpc>
              <a:spcBef>
                <a:spcPts val="0"/>
              </a:spcBef>
              <a:spcAft>
                <a:spcPts val="0"/>
              </a:spcAft>
              <a:buSzPts val="1400"/>
              <a:buNone/>
              <a:defRPr sz="1400"/>
            </a:lvl8pPr>
            <a:lvl9pPr lvl="8" algn="l">
              <a:lnSpc>
                <a:spcPct val="80000"/>
              </a:lnSpc>
              <a:spcBef>
                <a:spcPts val="0"/>
              </a:spcBef>
              <a:spcAft>
                <a:spcPts val="0"/>
              </a:spcAft>
              <a:buSzPts val="1400"/>
              <a:buNone/>
              <a:defRPr sz="1400"/>
            </a:lvl9pPr>
          </a:lstStyle>
          <a:p/>
        </p:txBody>
      </p:sp>
      <p:sp>
        <p:nvSpPr>
          <p:cNvPr id="1307" name="Google Shape;1307;p142"/>
          <p:cNvSpPr txBox="1"/>
          <p:nvPr>
            <p:ph idx="1" type="body"/>
          </p:nvPr>
        </p:nvSpPr>
        <p:spPr>
          <a:xfrm>
            <a:off x="893700" y="1343064"/>
            <a:ext cx="6462600" cy="347336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1200"/>
              </a:spcBef>
              <a:spcAft>
                <a:spcPts val="0"/>
              </a:spcAft>
              <a:buSzPts val="1400"/>
              <a:buChar char="•"/>
              <a:defRPr sz="1400"/>
            </a:lvl1pPr>
            <a:lvl2pPr indent="-317500" lvl="1" marL="914400" algn="l">
              <a:lnSpc>
                <a:spcPct val="100000"/>
              </a:lnSpc>
              <a:spcBef>
                <a:spcPts val="1200"/>
              </a:spcBef>
              <a:spcAft>
                <a:spcPts val="0"/>
              </a:spcAft>
              <a:buSzPts val="1400"/>
              <a:buChar char="•"/>
              <a:defRPr sz="1400"/>
            </a:lvl2pPr>
            <a:lvl3pPr indent="-317500" lvl="2" marL="1371600" algn="l">
              <a:lnSpc>
                <a:spcPct val="100000"/>
              </a:lnSpc>
              <a:spcBef>
                <a:spcPts val="1200"/>
              </a:spcBef>
              <a:spcAft>
                <a:spcPts val="0"/>
              </a:spcAft>
              <a:buSzPts val="1400"/>
              <a:buChar char="•"/>
              <a:defRPr sz="1400"/>
            </a:lvl3pPr>
            <a:lvl4pPr indent="-317500" lvl="3" marL="1828800" algn="l">
              <a:lnSpc>
                <a:spcPct val="100000"/>
              </a:lnSpc>
              <a:spcBef>
                <a:spcPts val="1200"/>
              </a:spcBef>
              <a:spcAft>
                <a:spcPts val="0"/>
              </a:spcAft>
              <a:buSzPts val="1400"/>
              <a:buChar char="•"/>
              <a:defRPr sz="1400"/>
            </a:lvl4pPr>
            <a:lvl5pPr indent="-317500" lvl="4" marL="2286000" algn="l">
              <a:lnSpc>
                <a:spcPct val="100000"/>
              </a:lnSpc>
              <a:spcBef>
                <a:spcPts val="1200"/>
              </a:spcBef>
              <a:spcAft>
                <a:spcPts val="0"/>
              </a:spcAft>
              <a:buSzPts val="1400"/>
              <a:buChar char="•"/>
              <a:defRPr sz="1400"/>
            </a:lvl5pPr>
            <a:lvl6pPr indent="-317500" lvl="5" marL="2743200" algn="l">
              <a:lnSpc>
                <a:spcPct val="100000"/>
              </a:lnSpc>
              <a:spcBef>
                <a:spcPts val="1200"/>
              </a:spcBef>
              <a:spcAft>
                <a:spcPts val="0"/>
              </a:spcAft>
              <a:buSzPts val="1400"/>
              <a:buChar char="•"/>
              <a:defRPr sz="1400"/>
            </a:lvl6pPr>
            <a:lvl7pPr indent="-317500" lvl="6" marL="3200400" algn="l">
              <a:lnSpc>
                <a:spcPct val="100000"/>
              </a:lnSpc>
              <a:spcBef>
                <a:spcPts val="1200"/>
              </a:spcBef>
              <a:spcAft>
                <a:spcPts val="0"/>
              </a:spcAft>
              <a:buSzPts val="1400"/>
              <a:buChar char="•"/>
              <a:defRPr sz="1400"/>
            </a:lvl7pPr>
            <a:lvl8pPr indent="-317500" lvl="7" marL="3657600" algn="l">
              <a:lnSpc>
                <a:spcPct val="100000"/>
              </a:lnSpc>
              <a:spcBef>
                <a:spcPts val="1200"/>
              </a:spcBef>
              <a:spcAft>
                <a:spcPts val="0"/>
              </a:spcAft>
              <a:buSzPts val="1400"/>
              <a:buChar char="•"/>
              <a:defRPr sz="1400"/>
            </a:lvl8pPr>
            <a:lvl9pPr indent="-317500" lvl="8" marL="4114800" algn="l">
              <a:lnSpc>
                <a:spcPct val="100000"/>
              </a:lnSpc>
              <a:spcBef>
                <a:spcPts val="1200"/>
              </a:spcBef>
              <a:spcAft>
                <a:spcPts val="0"/>
              </a:spcAft>
              <a:buSzPts val="1400"/>
              <a:buChar char="•"/>
              <a:defRPr sz="1400"/>
            </a:lvl9pPr>
          </a:lstStyle>
          <a:p/>
        </p:txBody>
      </p:sp>
      <p:sp>
        <p:nvSpPr>
          <p:cNvPr id="1308" name="Google Shape;1308;p142"/>
          <p:cNvSpPr/>
          <p:nvPr/>
        </p:nvSpPr>
        <p:spPr>
          <a:xfrm>
            <a:off x="7356366" y="4953740"/>
            <a:ext cx="893700" cy="7568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142"/>
          <p:cNvSpPr/>
          <p:nvPr/>
        </p:nvSpPr>
        <p:spPr>
          <a:xfrm>
            <a:off x="8250312" y="4953740"/>
            <a:ext cx="893700" cy="7568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142"/>
          <p:cNvSpPr/>
          <p:nvPr/>
        </p:nvSpPr>
        <p:spPr>
          <a:xfrm>
            <a:off x="0" y="4953740"/>
            <a:ext cx="893700" cy="7568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142"/>
          <p:cNvSpPr/>
          <p:nvPr/>
        </p:nvSpPr>
        <p:spPr>
          <a:xfrm>
            <a:off x="893710" y="4953740"/>
            <a:ext cx="6462600" cy="7568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TITLE_AND_BODY_3">
    <p:spTree>
      <p:nvGrpSpPr>
        <p:cNvPr id="1312" name="Shape 1312"/>
        <p:cNvGrpSpPr/>
        <p:nvPr/>
      </p:nvGrpSpPr>
      <p:grpSpPr>
        <a:xfrm>
          <a:off x="0" y="0"/>
          <a:ext cx="0" cy="0"/>
          <a:chOff x="0" y="0"/>
          <a:chExt cx="0" cy="0"/>
        </a:xfrm>
      </p:grpSpPr>
      <p:sp>
        <p:nvSpPr>
          <p:cNvPr id="1313" name="Google Shape;1313;p143"/>
          <p:cNvSpPr txBox="1"/>
          <p:nvPr>
            <p:ph type="title"/>
          </p:nvPr>
        </p:nvSpPr>
        <p:spPr>
          <a:xfrm>
            <a:off x="893700" y="201410"/>
            <a:ext cx="6462600" cy="838347"/>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000000"/>
              </a:buClr>
              <a:buSzPts val="3600"/>
              <a:buFont typeface="Raleway"/>
              <a:buNone/>
              <a:defRPr b="0" i="0" sz="3600" u="none" cap="none" strike="noStrike">
                <a:solidFill>
                  <a:srgbClr val="000000"/>
                </a:solidFill>
                <a:latin typeface="Raleway"/>
                <a:ea typeface="Raleway"/>
                <a:cs typeface="Raleway"/>
                <a:sym typeface="Raleway"/>
              </a:defRPr>
            </a:lvl1pPr>
            <a:lvl2pPr lvl="1"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2pPr>
            <a:lvl3pPr lvl="2"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3pPr>
            <a:lvl4pPr lvl="3"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4pPr>
            <a:lvl5pPr lvl="4"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5pPr>
            <a:lvl6pPr lvl="5"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6pPr>
            <a:lvl7pPr lvl="6"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7pPr>
            <a:lvl8pPr lvl="7"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8pPr>
            <a:lvl9pPr lvl="8"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9pPr>
          </a:lstStyle>
          <a:p/>
        </p:txBody>
      </p:sp>
      <p:sp>
        <p:nvSpPr>
          <p:cNvPr id="1314" name="Google Shape;1314;p143"/>
          <p:cNvSpPr txBox="1"/>
          <p:nvPr>
            <p:ph idx="1" type="body"/>
          </p:nvPr>
        </p:nvSpPr>
        <p:spPr>
          <a:xfrm>
            <a:off x="893700" y="1343064"/>
            <a:ext cx="6462600" cy="3473360"/>
          </a:xfrm>
          <a:prstGeom prst="rect">
            <a:avLst/>
          </a:prstGeom>
          <a:noFill/>
          <a:ln>
            <a:noFill/>
          </a:ln>
        </p:spPr>
        <p:txBody>
          <a:bodyPr anchorCtr="0" anchor="t" bIns="91425" lIns="91425" spcFirstLastPara="1" rIns="91425" wrap="square" tIns="91425">
            <a:noAutofit/>
          </a:bodyPr>
          <a:lstStyle>
            <a:lvl1pPr indent="-419100" lvl="0" marL="457200" marR="0" algn="l">
              <a:lnSpc>
                <a:spcPct val="100000"/>
              </a:lnSpc>
              <a:spcBef>
                <a:spcPts val="600"/>
              </a:spcBef>
              <a:spcAft>
                <a:spcPts val="0"/>
              </a:spcAft>
              <a:buClr>
                <a:srgbClr val="000000"/>
              </a:buClr>
              <a:buSzPts val="3000"/>
              <a:buFont typeface="Lato"/>
              <a:buChar char="●"/>
              <a:defRPr b="0" i="0" sz="3000" u="none" cap="none" strike="noStrike">
                <a:solidFill>
                  <a:srgbClr val="000000"/>
                </a:solidFill>
                <a:latin typeface="Lato"/>
                <a:ea typeface="Lato"/>
                <a:cs typeface="Lato"/>
                <a:sym typeface="Lato"/>
              </a:defRPr>
            </a:lvl1pPr>
            <a:lvl2pPr indent="-381000" lvl="1" marL="914400" marR="0" algn="l">
              <a:lnSpc>
                <a:spcPct val="100000"/>
              </a:lnSpc>
              <a:spcBef>
                <a:spcPts val="0"/>
              </a:spcBef>
              <a:spcAft>
                <a:spcPts val="0"/>
              </a:spcAft>
              <a:buClr>
                <a:srgbClr val="000000"/>
              </a:buClr>
              <a:buSzPts val="2400"/>
              <a:buFont typeface="Lato"/>
              <a:buChar char="○"/>
              <a:defRPr b="0" i="0" sz="2400" u="none" cap="none" strike="noStrike">
                <a:solidFill>
                  <a:srgbClr val="000000"/>
                </a:solidFill>
                <a:latin typeface="Lato"/>
                <a:ea typeface="Lato"/>
                <a:cs typeface="Lato"/>
                <a:sym typeface="Lato"/>
              </a:defRPr>
            </a:lvl2pPr>
            <a:lvl3pPr indent="-381000" lvl="2" marL="1371600" marR="0" algn="l">
              <a:lnSpc>
                <a:spcPct val="100000"/>
              </a:lnSpc>
              <a:spcBef>
                <a:spcPts val="0"/>
              </a:spcBef>
              <a:spcAft>
                <a:spcPts val="0"/>
              </a:spcAft>
              <a:buClr>
                <a:srgbClr val="000000"/>
              </a:buClr>
              <a:buSzPts val="2400"/>
              <a:buFont typeface="Lato"/>
              <a:buChar char="■"/>
              <a:defRPr b="0" i="0" sz="2400" u="none" cap="none" strike="noStrike">
                <a:solidFill>
                  <a:srgbClr val="000000"/>
                </a:solidFill>
                <a:latin typeface="Lato"/>
                <a:ea typeface="Lato"/>
                <a:cs typeface="Lato"/>
                <a:sym typeface="Lato"/>
              </a:defRPr>
            </a:lvl3pPr>
            <a:lvl4pPr indent="-342900" lvl="3" marL="18288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4pPr>
            <a:lvl5pPr indent="-342900" lvl="4" marL="22860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5pPr>
            <a:lvl6pPr indent="-342900" lvl="5" marL="27432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6pPr>
            <a:lvl7pPr indent="-342900" lvl="6" marL="32004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7pPr>
            <a:lvl8pPr indent="-342900" lvl="7" marL="36576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8pPr>
            <a:lvl9pPr indent="-342900" lvl="8" marL="41148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9pPr>
          </a:lstStyle>
          <a:p/>
        </p:txBody>
      </p:sp>
      <p:sp>
        <p:nvSpPr>
          <p:cNvPr id="1315" name="Google Shape;1315;p143"/>
          <p:cNvSpPr/>
          <p:nvPr/>
        </p:nvSpPr>
        <p:spPr>
          <a:xfrm>
            <a:off x="7356366" y="4953740"/>
            <a:ext cx="893700" cy="75387"/>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143"/>
          <p:cNvSpPr/>
          <p:nvPr/>
        </p:nvSpPr>
        <p:spPr>
          <a:xfrm>
            <a:off x="8250312" y="4953740"/>
            <a:ext cx="893700" cy="75387"/>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143"/>
          <p:cNvSpPr/>
          <p:nvPr/>
        </p:nvSpPr>
        <p:spPr>
          <a:xfrm>
            <a:off x="0" y="4953740"/>
            <a:ext cx="893700" cy="75387"/>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143"/>
          <p:cNvSpPr/>
          <p:nvPr/>
        </p:nvSpPr>
        <p:spPr>
          <a:xfrm>
            <a:off x="893710" y="4953740"/>
            <a:ext cx="6462600" cy="75387"/>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 2 Up" showMasterSp="0">
  <p:cSld name="Photo - Horizontal - 2 Up">
    <p:spTree>
      <p:nvGrpSpPr>
        <p:cNvPr id="117" name="Shape 117"/>
        <p:cNvGrpSpPr/>
        <p:nvPr/>
      </p:nvGrpSpPr>
      <p:grpSpPr>
        <a:xfrm>
          <a:off x="0" y="0"/>
          <a:ext cx="0" cy="0"/>
          <a:chOff x="0" y="0"/>
          <a:chExt cx="0" cy="0"/>
        </a:xfrm>
      </p:grpSpPr>
      <p:sp>
        <p:nvSpPr>
          <p:cNvPr id="118" name="Google Shape;118;p16"/>
          <p:cNvSpPr/>
          <p:nvPr>
            <p:ph idx="2" type="pic"/>
          </p:nvPr>
        </p:nvSpPr>
        <p:spPr>
          <a:xfrm>
            <a:off x="4621709" y="254743"/>
            <a:ext cx="4269401" cy="3301158"/>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19" name="Google Shape;119;p16"/>
          <p:cNvSpPr/>
          <p:nvPr/>
        </p:nvSpPr>
        <p:spPr>
          <a:xfrm>
            <a:off x="257175" y="3647644"/>
            <a:ext cx="8633966" cy="1130096"/>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120" name="Google Shape;120;p16"/>
          <p:cNvSpPr/>
          <p:nvPr>
            <p:ph idx="3" type="pic"/>
          </p:nvPr>
        </p:nvSpPr>
        <p:spPr>
          <a:xfrm>
            <a:off x="254985" y="251460"/>
            <a:ext cx="4269401" cy="3301158"/>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21" name="Google Shape;121;p16"/>
          <p:cNvSpPr txBox="1"/>
          <p:nvPr>
            <p:ph type="title"/>
          </p:nvPr>
        </p:nvSpPr>
        <p:spPr>
          <a:xfrm>
            <a:off x="514351" y="3899104"/>
            <a:ext cx="5972923" cy="627176"/>
          </a:xfrm>
          <a:prstGeom prst="rect">
            <a:avLst/>
          </a:prstGeom>
          <a:noFill/>
          <a:ln>
            <a:noFill/>
          </a:ln>
        </p:spPr>
        <p:txBody>
          <a:bodyPr anchorCtr="0" anchor="ctr" bIns="34025" lIns="34025" spcFirstLastPara="1" rIns="34025" wrap="square" tIns="34025">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122" name="Google Shape;122;p16"/>
          <p:cNvSpPr txBox="1"/>
          <p:nvPr>
            <p:ph idx="12" type="sldNum"/>
          </p:nvPr>
        </p:nvSpPr>
        <p:spPr>
          <a:xfrm>
            <a:off x="7982056" y="4414726"/>
            <a:ext cx="780498" cy="237285"/>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TITLE_AND_BODY_4">
    <p:spTree>
      <p:nvGrpSpPr>
        <p:cNvPr id="1319" name="Shape 1319"/>
        <p:cNvGrpSpPr/>
        <p:nvPr/>
      </p:nvGrpSpPr>
      <p:grpSpPr>
        <a:xfrm>
          <a:off x="0" y="0"/>
          <a:ext cx="0" cy="0"/>
          <a:chOff x="0" y="0"/>
          <a:chExt cx="0" cy="0"/>
        </a:xfrm>
      </p:grpSpPr>
      <p:sp>
        <p:nvSpPr>
          <p:cNvPr id="1320" name="Google Shape;1320;p144"/>
          <p:cNvSpPr txBox="1"/>
          <p:nvPr>
            <p:ph type="title"/>
          </p:nvPr>
        </p:nvSpPr>
        <p:spPr>
          <a:xfrm>
            <a:off x="893700" y="201410"/>
            <a:ext cx="6462600" cy="838053"/>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SzPts val="1400"/>
              <a:buNone/>
              <a:defRPr sz="1400"/>
            </a:lvl1pPr>
            <a:lvl2pPr lvl="1" algn="l">
              <a:lnSpc>
                <a:spcPct val="80000"/>
              </a:lnSpc>
              <a:spcBef>
                <a:spcPts val="0"/>
              </a:spcBef>
              <a:spcAft>
                <a:spcPts val="0"/>
              </a:spcAft>
              <a:buSzPts val="1400"/>
              <a:buNone/>
              <a:defRPr sz="1400"/>
            </a:lvl2pPr>
            <a:lvl3pPr lvl="2" algn="l">
              <a:lnSpc>
                <a:spcPct val="80000"/>
              </a:lnSpc>
              <a:spcBef>
                <a:spcPts val="0"/>
              </a:spcBef>
              <a:spcAft>
                <a:spcPts val="0"/>
              </a:spcAft>
              <a:buSzPts val="1400"/>
              <a:buNone/>
              <a:defRPr sz="1400"/>
            </a:lvl3pPr>
            <a:lvl4pPr lvl="3" algn="l">
              <a:lnSpc>
                <a:spcPct val="80000"/>
              </a:lnSpc>
              <a:spcBef>
                <a:spcPts val="0"/>
              </a:spcBef>
              <a:spcAft>
                <a:spcPts val="0"/>
              </a:spcAft>
              <a:buSzPts val="1400"/>
              <a:buNone/>
              <a:defRPr sz="1400"/>
            </a:lvl4pPr>
            <a:lvl5pPr lvl="4" algn="l">
              <a:lnSpc>
                <a:spcPct val="80000"/>
              </a:lnSpc>
              <a:spcBef>
                <a:spcPts val="0"/>
              </a:spcBef>
              <a:spcAft>
                <a:spcPts val="0"/>
              </a:spcAft>
              <a:buSzPts val="1400"/>
              <a:buNone/>
              <a:defRPr sz="1400"/>
            </a:lvl5pPr>
            <a:lvl6pPr lvl="5" algn="l">
              <a:lnSpc>
                <a:spcPct val="80000"/>
              </a:lnSpc>
              <a:spcBef>
                <a:spcPts val="0"/>
              </a:spcBef>
              <a:spcAft>
                <a:spcPts val="0"/>
              </a:spcAft>
              <a:buSzPts val="1400"/>
              <a:buNone/>
              <a:defRPr sz="1400"/>
            </a:lvl6pPr>
            <a:lvl7pPr lvl="6" algn="l">
              <a:lnSpc>
                <a:spcPct val="80000"/>
              </a:lnSpc>
              <a:spcBef>
                <a:spcPts val="0"/>
              </a:spcBef>
              <a:spcAft>
                <a:spcPts val="0"/>
              </a:spcAft>
              <a:buSzPts val="1400"/>
              <a:buNone/>
              <a:defRPr sz="1400"/>
            </a:lvl7pPr>
            <a:lvl8pPr lvl="7" algn="l">
              <a:lnSpc>
                <a:spcPct val="80000"/>
              </a:lnSpc>
              <a:spcBef>
                <a:spcPts val="0"/>
              </a:spcBef>
              <a:spcAft>
                <a:spcPts val="0"/>
              </a:spcAft>
              <a:buSzPts val="1400"/>
              <a:buNone/>
              <a:defRPr sz="1400"/>
            </a:lvl8pPr>
            <a:lvl9pPr lvl="8" algn="l">
              <a:lnSpc>
                <a:spcPct val="80000"/>
              </a:lnSpc>
              <a:spcBef>
                <a:spcPts val="0"/>
              </a:spcBef>
              <a:spcAft>
                <a:spcPts val="0"/>
              </a:spcAft>
              <a:buSzPts val="1400"/>
              <a:buNone/>
              <a:defRPr sz="1400"/>
            </a:lvl9pPr>
          </a:lstStyle>
          <a:p/>
        </p:txBody>
      </p:sp>
      <p:sp>
        <p:nvSpPr>
          <p:cNvPr id="1321" name="Google Shape;1321;p144"/>
          <p:cNvSpPr txBox="1"/>
          <p:nvPr>
            <p:ph idx="1" type="body"/>
          </p:nvPr>
        </p:nvSpPr>
        <p:spPr>
          <a:xfrm>
            <a:off x="893700" y="1343064"/>
            <a:ext cx="6462600" cy="347336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1200"/>
              </a:spcBef>
              <a:spcAft>
                <a:spcPts val="0"/>
              </a:spcAft>
              <a:buSzPts val="1400"/>
              <a:buChar char="•"/>
              <a:defRPr sz="1400"/>
            </a:lvl1pPr>
            <a:lvl2pPr indent="-317500" lvl="1" marL="914400" algn="l">
              <a:lnSpc>
                <a:spcPct val="100000"/>
              </a:lnSpc>
              <a:spcBef>
                <a:spcPts val="1200"/>
              </a:spcBef>
              <a:spcAft>
                <a:spcPts val="0"/>
              </a:spcAft>
              <a:buSzPts val="1400"/>
              <a:buChar char="•"/>
              <a:defRPr sz="1400"/>
            </a:lvl2pPr>
            <a:lvl3pPr indent="-317500" lvl="2" marL="1371600" algn="l">
              <a:lnSpc>
                <a:spcPct val="100000"/>
              </a:lnSpc>
              <a:spcBef>
                <a:spcPts val="1200"/>
              </a:spcBef>
              <a:spcAft>
                <a:spcPts val="0"/>
              </a:spcAft>
              <a:buSzPts val="1400"/>
              <a:buChar char="•"/>
              <a:defRPr sz="1400"/>
            </a:lvl3pPr>
            <a:lvl4pPr indent="-317500" lvl="3" marL="1828800" algn="l">
              <a:lnSpc>
                <a:spcPct val="100000"/>
              </a:lnSpc>
              <a:spcBef>
                <a:spcPts val="1200"/>
              </a:spcBef>
              <a:spcAft>
                <a:spcPts val="0"/>
              </a:spcAft>
              <a:buSzPts val="1400"/>
              <a:buChar char="•"/>
              <a:defRPr sz="1400"/>
            </a:lvl4pPr>
            <a:lvl5pPr indent="-317500" lvl="4" marL="2286000" algn="l">
              <a:lnSpc>
                <a:spcPct val="100000"/>
              </a:lnSpc>
              <a:spcBef>
                <a:spcPts val="1200"/>
              </a:spcBef>
              <a:spcAft>
                <a:spcPts val="0"/>
              </a:spcAft>
              <a:buSzPts val="1400"/>
              <a:buChar char="•"/>
              <a:defRPr sz="1400"/>
            </a:lvl5pPr>
            <a:lvl6pPr indent="-317500" lvl="5" marL="2743200" algn="l">
              <a:lnSpc>
                <a:spcPct val="100000"/>
              </a:lnSpc>
              <a:spcBef>
                <a:spcPts val="1200"/>
              </a:spcBef>
              <a:spcAft>
                <a:spcPts val="0"/>
              </a:spcAft>
              <a:buSzPts val="1400"/>
              <a:buChar char="•"/>
              <a:defRPr sz="1400"/>
            </a:lvl6pPr>
            <a:lvl7pPr indent="-317500" lvl="6" marL="3200400" algn="l">
              <a:lnSpc>
                <a:spcPct val="100000"/>
              </a:lnSpc>
              <a:spcBef>
                <a:spcPts val="1200"/>
              </a:spcBef>
              <a:spcAft>
                <a:spcPts val="0"/>
              </a:spcAft>
              <a:buSzPts val="1400"/>
              <a:buChar char="•"/>
              <a:defRPr sz="1400"/>
            </a:lvl7pPr>
            <a:lvl8pPr indent="-317500" lvl="7" marL="3657600" algn="l">
              <a:lnSpc>
                <a:spcPct val="100000"/>
              </a:lnSpc>
              <a:spcBef>
                <a:spcPts val="1200"/>
              </a:spcBef>
              <a:spcAft>
                <a:spcPts val="0"/>
              </a:spcAft>
              <a:buSzPts val="1400"/>
              <a:buChar char="•"/>
              <a:defRPr sz="1400"/>
            </a:lvl8pPr>
            <a:lvl9pPr indent="-317500" lvl="8" marL="4114800" algn="l">
              <a:lnSpc>
                <a:spcPct val="100000"/>
              </a:lnSpc>
              <a:spcBef>
                <a:spcPts val="1200"/>
              </a:spcBef>
              <a:spcAft>
                <a:spcPts val="0"/>
              </a:spcAft>
              <a:buSzPts val="1400"/>
              <a:buChar char="•"/>
              <a:defRPr sz="1400"/>
            </a:lvl9pPr>
          </a:lstStyle>
          <a:p/>
        </p:txBody>
      </p:sp>
      <p:sp>
        <p:nvSpPr>
          <p:cNvPr id="1322" name="Google Shape;1322;p144"/>
          <p:cNvSpPr/>
          <p:nvPr/>
        </p:nvSpPr>
        <p:spPr>
          <a:xfrm>
            <a:off x="7356366" y="4953740"/>
            <a:ext cx="893700" cy="7568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144"/>
          <p:cNvSpPr/>
          <p:nvPr/>
        </p:nvSpPr>
        <p:spPr>
          <a:xfrm>
            <a:off x="8250312" y="4953740"/>
            <a:ext cx="893700" cy="7568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144"/>
          <p:cNvSpPr/>
          <p:nvPr/>
        </p:nvSpPr>
        <p:spPr>
          <a:xfrm>
            <a:off x="0" y="4953740"/>
            <a:ext cx="893700" cy="7568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144"/>
          <p:cNvSpPr/>
          <p:nvPr/>
        </p:nvSpPr>
        <p:spPr>
          <a:xfrm>
            <a:off x="893710" y="4953740"/>
            <a:ext cx="6462600" cy="7568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type="tx">
  <p:cSld name="TITLE_AND_BODY">
    <p:spTree>
      <p:nvGrpSpPr>
        <p:cNvPr id="1330" name="Shape 1330"/>
        <p:cNvGrpSpPr/>
        <p:nvPr/>
      </p:nvGrpSpPr>
      <p:grpSpPr>
        <a:xfrm>
          <a:off x="0" y="0"/>
          <a:ext cx="0" cy="0"/>
          <a:chOff x="0" y="0"/>
          <a:chExt cx="0" cy="0"/>
        </a:xfrm>
      </p:grpSpPr>
      <p:sp>
        <p:nvSpPr>
          <p:cNvPr id="1331" name="Google Shape;1331;p146"/>
          <p:cNvSpPr/>
          <p:nvPr>
            <p:ph idx="2" type="pic"/>
          </p:nvPr>
        </p:nvSpPr>
        <p:spPr>
          <a:xfrm>
            <a:off x="254985" y="251460"/>
            <a:ext cx="8634034" cy="4526322"/>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332" name="Google Shape;1332;p146"/>
          <p:cNvSpPr txBox="1"/>
          <p:nvPr>
            <p:ph idx="12" type="sldNum"/>
          </p:nvPr>
        </p:nvSpPr>
        <p:spPr>
          <a:xfrm>
            <a:off x="7982056" y="4414725"/>
            <a:ext cx="780498" cy="237285"/>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itle">
  <p:cSld name="TITLE">
    <p:spTree>
      <p:nvGrpSpPr>
        <p:cNvPr id="1333" name="Shape 1333"/>
        <p:cNvGrpSpPr/>
        <p:nvPr/>
      </p:nvGrpSpPr>
      <p:grpSpPr>
        <a:xfrm>
          <a:off x="0" y="0"/>
          <a:ext cx="0" cy="0"/>
          <a:chOff x="0" y="0"/>
          <a:chExt cx="0" cy="0"/>
        </a:xfrm>
      </p:grpSpPr>
      <p:sp>
        <p:nvSpPr>
          <p:cNvPr id="1334" name="Google Shape;1334;p147"/>
          <p:cNvSpPr/>
          <p:nvPr/>
        </p:nvSpPr>
        <p:spPr>
          <a:xfrm>
            <a:off x="6689932" y="335280"/>
            <a:ext cx="2107384" cy="4360972"/>
          </a:xfrm>
          <a:prstGeom prst="rect">
            <a:avLst/>
          </a:prstGeom>
          <a:solidFill>
            <a:srgbClr val="F5C36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35" name="Google Shape;1335;p147"/>
          <p:cNvSpPr/>
          <p:nvPr/>
        </p:nvSpPr>
        <p:spPr>
          <a:xfrm>
            <a:off x="343126" y="335280"/>
            <a:ext cx="6220348" cy="4360972"/>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36" name="Google Shape;1336;p147"/>
          <p:cNvSpPr txBox="1"/>
          <p:nvPr>
            <p:ph type="title"/>
          </p:nvPr>
        </p:nvSpPr>
        <p:spPr>
          <a:xfrm>
            <a:off x="676501" y="1632708"/>
            <a:ext cx="5553597" cy="1766115"/>
          </a:xfrm>
          <a:prstGeom prst="rect">
            <a:avLst/>
          </a:prstGeom>
          <a:noFill/>
          <a:ln>
            <a:noFill/>
          </a:ln>
        </p:spPr>
        <p:txBody>
          <a:bodyPr anchorCtr="0" anchor="b" bIns="19050" lIns="19050" spcFirstLastPara="1" rIns="19050" wrap="square" tIns="19050">
            <a:noAutofit/>
          </a:bodyPr>
          <a:lstStyle>
            <a:lvl1pPr lvl="0" marR="0" algn="l">
              <a:lnSpc>
                <a:spcPct val="90000"/>
              </a:lnSpc>
              <a:spcBef>
                <a:spcPts val="0"/>
              </a:spcBef>
              <a:spcAft>
                <a:spcPts val="0"/>
              </a:spcAft>
              <a:buClr>
                <a:srgbClr val="FFFFFF"/>
              </a:buClr>
              <a:buSzPts val="3600"/>
              <a:buFont typeface="Avenir"/>
              <a:buNone/>
              <a:defRPr b="0" i="0" sz="3600" u="none" cap="none" strike="noStrike">
                <a:solidFill>
                  <a:srgbClr val="FFFFFF"/>
                </a:solidFill>
                <a:latin typeface="Avenir"/>
                <a:ea typeface="Avenir"/>
                <a:cs typeface="Avenir"/>
                <a:sym typeface="Avenir"/>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337" name="Google Shape;1337;p147"/>
          <p:cNvSpPr txBox="1"/>
          <p:nvPr>
            <p:ph idx="1" type="body"/>
          </p:nvPr>
        </p:nvSpPr>
        <p:spPr>
          <a:xfrm>
            <a:off x="677187" y="3398823"/>
            <a:ext cx="5552912" cy="971462"/>
          </a:xfrm>
          <a:prstGeom prst="rect">
            <a:avLst/>
          </a:prstGeom>
          <a:noFill/>
          <a:ln>
            <a:noFill/>
          </a:ln>
        </p:spPr>
        <p:txBody>
          <a:bodyPr anchorCtr="0" anchor="t" bIns="19050" lIns="19050" spcFirstLastPara="1" rIns="19050" wrap="square" tIns="19050">
            <a:noAutofit/>
          </a:bodyPr>
          <a:lstStyle>
            <a:lvl1pPr indent="-228600" lvl="0" marL="457200" marR="0" algn="l">
              <a:lnSpc>
                <a:spcPct val="100000"/>
              </a:lnSpc>
              <a:spcBef>
                <a:spcPts val="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1pPr>
            <a:lvl2pPr indent="-228600" lvl="1" marL="914400" marR="0" algn="l">
              <a:lnSpc>
                <a:spcPct val="100000"/>
              </a:lnSpc>
              <a:spcBef>
                <a:spcPts val="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2pPr>
            <a:lvl3pPr indent="-228600" lvl="2" marL="1371600" marR="0" algn="l">
              <a:lnSpc>
                <a:spcPct val="100000"/>
              </a:lnSpc>
              <a:spcBef>
                <a:spcPts val="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3pPr>
            <a:lvl4pPr indent="-228600" lvl="3" marL="1828800" marR="0" algn="l">
              <a:lnSpc>
                <a:spcPct val="100000"/>
              </a:lnSpc>
              <a:spcBef>
                <a:spcPts val="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4pPr>
            <a:lvl5pPr indent="-228600" lvl="4" marL="2286000" marR="0" algn="l">
              <a:lnSpc>
                <a:spcPct val="100000"/>
              </a:lnSpc>
              <a:spcBef>
                <a:spcPts val="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338" name="Google Shape;1338;p147"/>
          <p:cNvSpPr txBox="1"/>
          <p:nvPr>
            <p:ph idx="12" type="sldNum"/>
          </p:nvPr>
        </p:nvSpPr>
        <p:spPr>
          <a:xfrm>
            <a:off x="7852641" y="3988439"/>
            <a:ext cx="780497" cy="544830"/>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1339" name="Shape 1339"/>
        <p:cNvGrpSpPr/>
        <p:nvPr/>
      </p:nvGrpSpPr>
      <p:grpSpPr>
        <a:xfrm>
          <a:off x="0" y="0"/>
          <a:ext cx="0" cy="0"/>
          <a:chOff x="0" y="0"/>
          <a:chExt cx="0" cy="0"/>
        </a:xfrm>
      </p:grpSpPr>
      <p:sp>
        <p:nvSpPr>
          <p:cNvPr id="1340" name="Google Shape;1340;p148"/>
          <p:cNvSpPr/>
          <p:nvPr>
            <p:ph idx="2" type="pic"/>
          </p:nvPr>
        </p:nvSpPr>
        <p:spPr>
          <a:xfrm>
            <a:off x="358899" y="211587"/>
            <a:ext cx="8426256" cy="4606095"/>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341" name="Google Shape;1341;p148"/>
          <p:cNvSpPr txBox="1"/>
          <p:nvPr>
            <p:ph idx="12" type="sldNum"/>
          </p:nvPr>
        </p:nvSpPr>
        <p:spPr>
          <a:xfrm>
            <a:off x="7373906" y="498288"/>
            <a:ext cx="780497" cy="544830"/>
          </a:xfrm>
          <a:prstGeom prst="rect">
            <a:avLst/>
          </a:prstGeom>
          <a:noFill/>
          <a:ln>
            <a:noFill/>
          </a:ln>
        </p:spPr>
        <p:txBody>
          <a:bodyPr anchorCtr="0" anchor="t" bIns="19050" lIns="19050" spcFirstLastPara="1" rIns="19050" wrap="square" tIns="1905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342" name="Shape 1342"/>
        <p:cNvGrpSpPr/>
        <p:nvPr/>
      </p:nvGrpSpPr>
      <p:grpSpPr>
        <a:xfrm>
          <a:off x="0" y="0"/>
          <a:ext cx="0" cy="0"/>
          <a:chOff x="0" y="0"/>
          <a:chExt cx="0" cy="0"/>
        </a:xfrm>
      </p:grpSpPr>
      <p:sp>
        <p:nvSpPr>
          <p:cNvPr id="1343" name="Google Shape;1343;p149"/>
          <p:cNvSpPr txBox="1"/>
          <p:nvPr>
            <p:ph idx="12" type="sldNum"/>
          </p:nvPr>
        </p:nvSpPr>
        <p:spPr>
          <a:xfrm>
            <a:off x="4487764" y="4798695"/>
            <a:ext cx="157163" cy="162984"/>
          </a:xfrm>
          <a:prstGeom prst="rect">
            <a:avLst/>
          </a:prstGeom>
          <a:noFill/>
          <a:ln>
            <a:noFill/>
          </a:ln>
        </p:spPr>
        <p:txBody>
          <a:bodyPr anchorCtr="0" anchor="t" bIns="28575" lIns="28575" spcFirstLastPara="1" rIns="28575" wrap="square" tIns="28575">
            <a:noAutofit/>
          </a:bodyPr>
          <a:lstStyle>
            <a:lvl1pPr indent="0" lvl="0" marL="0" marR="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ection Title &amp; Subtitle">
  <p:cSld name="Photo Section Title &amp; Subtitle">
    <p:spTree>
      <p:nvGrpSpPr>
        <p:cNvPr id="1344" name="Shape 1344"/>
        <p:cNvGrpSpPr/>
        <p:nvPr/>
      </p:nvGrpSpPr>
      <p:grpSpPr>
        <a:xfrm>
          <a:off x="0" y="0"/>
          <a:ext cx="0" cy="0"/>
          <a:chOff x="0" y="0"/>
          <a:chExt cx="0" cy="0"/>
        </a:xfrm>
      </p:grpSpPr>
      <p:sp>
        <p:nvSpPr>
          <p:cNvPr id="1345" name="Google Shape;1345;p150"/>
          <p:cNvSpPr/>
          <p:nvPr/>
        </p:nvSpPr>
        <p:spPr>
          <a:xfrm>
            <a:off x="8448213" y="1546155"/>
            <a:ext cx="347419" cy="3150096"/>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46" name="Google Shape;1346;p150"/>
          <p:cNvSpPr/>
          <p:nvPr/>
        </p:nvSpPr>
        <p:spPr>
          <a:xfrm>
            <a:off x="8448342" y="335280"/>
            <a:ext cx="347290" cy="1087228"/>
          </a:xfrm>
          <a:prstGeom prst="rect">
            <a:avLst/>
          </a:prstGeom>
          <a:solidFill>
            <a:srgbClr val="F5C36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47" name="Google Shape;1347;p150"/>
          <p:cNvSpPr/>
          <p:nvPr>
            <p:ph idx="2" type="pic"/>
          </p:nvPr>
        </p:nvSpPr>
        <p:spPr>
          <a:xfrm>
            <a:off x="5492084" y="335280"/>
            <a:ext cx="2828215" cy="1088947"/>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348" name="Google Shape;1348;p150"/>
          <p:cNvSpPr/>
          <p:nvPr>
            <p:ph idx="3" type="pic"/>
          </p:nvPr>
        </p:nvSpPr>
        <p:spPr>
          <a:xfrm>
            <a:off x="5492063" y="1547802"/>
            <a:ext cx="2828215" cy="3148446"/>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349" name="Google Shape;1349;p150"/>
          <p:cNvSpPr/>
          <p:nvPr/>
        </p:nvSpPr>
        <p:spPr>
          <a:xfrm>
            <a:off x="343126" y="335280"/>
            <a:ext cx="5020966" cy="4360972"/>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50" name="Google Shape;1350;p150"/>
          <p:cNvSpPr txBox="1"/>
          <p:nvPr>
            <p:ph type="title"/>
          </p:nvPr>
        </p:nvSpPr>
        <p:spPr>
          <a:xfrm>
            <a:off x="675599" y="1632708"/>
            <a:ext cx="4356021" cy="1766116"/>
          </a:xfrm>
          <a:prstGeom prst="rect">
            <a:avLst/>
          </a:prstGeom>
          <a:noFill/>
          <a:ln>
            <a:noFill/>
          </a:ln>
        </p:spPr>
        <p:txBody>
          <a:bodyPr anchorCtr="0" anchor="b" bIns="19050" lIns="19050" spcFirstLastPara="1" rIns="19050" wrap="square" tIns="19050">
            <a:noAutofit/>
          </a:bodyPr>
          <a:lstStyle>
            <a:lvl1pPr lvl="0" marR="0" algn="l">
              <a:lnSpc>
                <a:spcPct val="9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351" name="Google Shape;1351;p150"/>
          <p:cNvSpPr txBox="1"/>
          <p:nvPr>
            <p:ph idx="1" type="body"/>
          </p:nvPr>
        </p:nvSpPr>
        <p:spPr>
          <a:xfrm>
            <a:off x="676050" y="3398824"/>
            <a:ext cx="4355119" cy="971462"/>
          </a:xfrm>
          <a:prstGeom prst="rect">
            <a:avLst/>
          </a:prstGeom>
          <a:noFill/>
          <a:ln>
            <a:noFill/>
          </a:ln>
        </p:spPr>
        <p:txBody>
          <a:bodyPr anchorCtr="0" anchor="t" bIns="19050" lIns="19050" spcFirstLastPara="1" rIns="19050" wrap="square" tIns="19050">
            <a:noAutofit/>
          </a:bodyPr>
          <a:lstStyle>
            <a:lvl1pPr indent="-228600" lvl="0" marL="457200" marR="0" algn="l">
              <a:lnSpc>
                <a:spcPct val="100000"/>
              </a:lnSpc>
              <a:spcBef>
                <a:spcPts val="1100"/>
              </a:spcBef>
              <a:spcAft>
                <a:spcPts val="0"/>
              </a:spcAft>
              <a:buClr>
                <a:srgbClr val="FFFFFF"/>
              </a:buClr>
              <a:buSzPts val="1400"/>
              <a:buFont typeface="Avenir"/>
              <a:buNone/>
              <a:defRPr b="0" i="0" sz="1400" u="none" cap="none" strike="noStrike">
                <a:solidFill>
                  <a:srgbClr val="FFFFFF"/>
                </a:solidFill>
                <a:latin typeface="Avenir"/>
                <a:ea typeface="Avenir"/>
                <a:cs typeface="Avenir"/>
                <a:sym typeface="Avenir"/>
              </a:defRPr>
            </a:lvl1pPr>
            <a:lvl2pPr indent="-228600" lvl="1" marL="914400" marR="0" algn="l">
              <a:lnSpc>
                <a:spcPct val="100000"/>
              </a:lnSpc>
              <a:spcBef>
                <a:spcPts val="1100"/>
              </a:spcBef>
              <a:spcAft>
                <a:spcPts val="0"/>
              </a:spcAft>
              <a:buClr>
                <a:srgbClr val="FFFFFF"/>
              </a:buClr>
              <a:buSzPts val="1400"/>
              <a:buFont typeface="Avenir"/>
              <a:buNone/>
              <a:defRPr b="0" i="0" sz="1400" u="none" cap="none" strike="noStrike">
                <a:solidFill>
                  <a:srgbClr val="FFFFFF"/>
                </a:solidFill>
                <a:latin typeface="Avenir"/>
                <a:ea typeface="Avenir"/>
                <a:cs typeface="Avenir"/>
                <a:sym typeface="Avenir"/>
              </a:defRPr>
            </a:lvl2pPr>
            <a:lvl3pPr indent="-228600" lvl="2" marL="1371600" marR="0" algn="l">
              <a:lnSpc>
                <a:spcPct val="100000"/>
              </a:lnSpc>
              <a:spcBef>
                <a:spcPts val="1100"/>
              </a:spcBef>
              <a:spcAft>
                <a:spcPts val="0"/>
              </a:spcAft>
              <a:buClr>
                <a:srgbClr val="FFFFFF"/>
              </a:buClr>
              <a:buSzPts val="1400"/>
              <a:buFont typeface="Avenir"/>
              <a:buNone/>
              <a:defRPr b="0" i="0" sz="1400" u="none" cap="none" strike="noStrike">
                <a:solidFill>
                  <a:srgbClr val="FFFFFF"/>
                </a:solidFill>
                <a:latin typeface="Avenir"/>
                <a:ea typeface="Avenir"/>
                <a:cs typeface="Avenir"/>
                <a:sym typeface="Avenir"/>
              </a:defRPr>
            </a:lvl3pPr>
            <a:lvl4pPr indent="-228600" lvl="3" marL="1828800" marR="0" algn="l">
              <a:lnSpc>
                <a:spcPct val="100000"/>
              </a:lnSpc>
              <a:spcBef>
                <a:spcPts val="1100"/>
              </a:spcBef>
              <a:spcAft>
                <a:spcPts val="0"/>
              </a:spcAft>
              <a:buClr>
                <a:srgbClr val="FFFFFF"/>
              </a:buClr>
              <a:buSzPts val="1400"/>
              <a:buFont typeface="Avenir"/>
              <a:buNone/>
              <a:defRPr b="0" i="0" sz="1400" u="none" cap="none" strike="noStrike">
                <a:solidFill>
                  <a:srgbClr val="FFFFFF"/>
                </a:solidFill>
                <a:latin typeface="Avenir"/>
                <a:ea typeface="Avenir"/>
                <a:cs typeface="Avenir"/>
                <a:sym typeface="Avenir"/>
              </a:defRPr>
            </a:lvl4pPr>
            <a:lvl5pPr indent="-228600" lvl="4" marL="2286000" marR="0" algn="l">
              <a:lnSpc>
                <a:spcPct val="100000"/>
              </a:lnSpc>
              <a:spcBef>
                <a:spcPts val="1100"/>
              </a:spcBef>
              <a:spcAft>
                <a:spcPts val="0"/>
              </a:spcAft>
              <a:buClr>
                <a:srgbClr val="FFFFFF"/>
              </a:buClr>
              <a:buSzPts val="1400"/>
              <a:buFont typeface="Avenir"/>
              <a:buNone/>
              <a:defRPr b="0" i="0" sz="1400" u="none" cap="none" strike="noStrike">
                <a:solidFill>
                  <a:srgbClr val="FFFFFF"/>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352" name="Google Shape;1352;p150"/>
          <p:cNvSpPr txBox="1"/>
          <p:nvPr>
            <p:ph idx="12" type="sldNum"/>
          </p:nvPr>
        </p:nvSpPr>
        <p:spPr>
          <a:xfrm>
            <a:off x="511184" y="498288"/>
            <a:ext cx="780497" cy="544830"/>
          </a:xfrm>
          <a:prstGeom prst="rect">
            <a:avLst/>
          </a:prstGeom>
          <a:noFill/>
          <a:ln>
            <a:noFill/>
          </a:ln>
        </p:spPr>
        <p:txBody>
          <a:bodyPr anchorCtr="0" anchor="t" bIns="19050" lIns="19050" spcFirstLastPara="1" rIns="19050" wrap="square" tIns="19050">
            <a:noAutofit/>
          </a:bodyPr>
          <a:lstStyle>
            <a:lvl1pPr indent="0" lvl="0"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Section Title &amp; Subtitle">
  <p:cSld name="Numbered Section Title &amp; Subtitle">
    <p:spTree>
      <p:nvGrpSpPr>
        <p:cNvPr id="1353" name="Shape 1353"/>
        <p:cNvGrpSpPr/>
        <p:nvPr/>
      </p:nvGrpSpPr>
      <p:grpSpPr>
        <a:xfrm>
          <a:off x="0" y="0"/>
          <a:ext cx="0" cy="0"/>
          <a:chOff x="0" y="0"/>
          <a:chExt cx="0" cy="0"/>
        </a:xfrm>
      </p:grpSpPr>
      <p:sp>
        <p:nvSpPr>
          <p:cNvPr id="1354" name="Google Shape;1354;p151"/>
          <p:cNvSpPr/>
          <p:nvPr/>
        </p:nvSpPr>
        <p:spPr>
          <a:xfrm>
            <a:off x="8448213" y="1546155"/>
            <a:ext cx="347419" cy="3150096"/>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55" name="Google Shape;1355;p151"/>
          <p:cNvSpPr/>
          <p:nvPr/>
        </p:nvSpPr>
        <p:spPr>
          <a:xfrm>
            <a:off x="8448342" y="335280"/>
            <a:ext cx="347290" cy="1087228"/>
          </a:xfrm>
          <a:prstGeom prst="rect">
            <a:avLst/>
          </a:prstGeom>
          <a:solidFill>
            <a:srgbClr val="F5C36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56" name="Google Shape;1356;p151"/>
          <p:cNvSpPr/>
          <p:nvPr/>
        </p:nvSpPr>
        <p:spPr>
          <a:xfrm>
            <a:off x="343126" y="335280"/>
            <a:ext cx="7977835" cy="4360972"/>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57" name="Google Shape;1357;p151"/>
          <p:cNvSpPr txBox="1"/>
          <p:nvPr>
            <p:ph type="title"/>
          </p:nvPr>
        </p:nvSpPr>
        <p:spPr>
          <a:xfrm>
            <a:off x="675599" y="2500144"/>
            <a:ext cx="4814952" cy="1243767"/>
          </a:xfrm>
          <a:prstGeom prst="rect">
            <a:avLst/>
          </a:prstGeom>
          <a:noFill/>
          <a:ln>
            <a:noFill/>
          </a:ln>
        </p:spPr>
        <p:txBody>
          <a:bodyPr anchorCtr="0" anchor="b" bIns="19050" lIns="19050" spcFirstLastPara="1" rIns="19050" wrap="square" tIns="19050">
            <a:noAutofit/>
          </a:bodyPr>
          <a:lstStyle>
            <a:lvl1pPr lvl="0" marR="0" algn="l">
              <a:lnSpc>
                <a:spcPct val="9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358" name="Google Shape;1358;p151"/>
          <p:cNvSpPr txBox="1"/>
          <p:nvPr>
            <p:ph idx="1" type="body"/>
          </p:nvPr>
        </p:nvSpPr>
        <p:spPr>
          <a:xfrm>
            <a:off x="1005740" y="335280"/>
            <a:ext cx="993839" cy="2482004"/>
          </a:xfrm>
          <a:prstGeom prst="rect">
            <a:avLst/>
          </a:prstGeom>
          <a:noFill/>
          <a:ln>
            <a:noFill/>
          </a:ln>
        </p:spPr>
        <p:txBody>
          <a:bodyPr anchorCtr="0" anchor="t" bIns="19050" lIns="19050" spcFirstLastPara="1" rIns="19050" wrap="square" tIns="19050">
            <a:noAutofit/>
          </a:bodyPr>
          <a:lstStyle>
            <a:lvl1pPr indent="-228600" lvl="0" marL="457200" marR="0" algn="l">
              <a:lnSpc>
                <a:spcPct val="100000"/>
              </a:lnSpc>
              <a:spcBef>
                <a:spcPts val="0"/>
              </a:spcBef>
              <a:spcAft>
                <a:spcPts val="0"/>
              </a:spcAft>
              <a:buClr>
                <a:srgbClr val="F5C365"/>
              </a:buClr>
              <a:buSzPts val="14400"/>
              <a:buFont typeface="Avenir"/>
              <a:buNone/>
              <a:defRPr b="0" i="0" sz="14400" u="none" cap="none" strike="noStrike">
                <a:solidFill>
                  <a:srgbClr val="F5C365"/>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359" name="Google Shape;1359;p151"/>
          <p:cNvSpPr txBox="1"/>
          <p:nvPr>
            <p:ph idx="2" type="body"/>
          </p:nvPr>
        </p:nvSpPr>
        <p:spPr>
          <a:xfrm>
            <a:off x="676050" y="3743910"/>
            <a:ext cx="4814050" cy="626376"/>
          </a:xfrm>
          <a:prstGeom prst="rect">
            <a:avLst/>
          </a:prstGeom>
          <a:noFill/>
          <a:ln>
            <a:noFill/>
          </a:ln>
        </p:spPr>
        <p:txBody>
          <a:bodyPr anchorCtr="0" anchor="t" bIns="19050" lIns="19050" spcFirstLastPara="1" rIns="19050" wrap="square" tIns="19050">
            <a:noAutofit/>
          </a:bodyPr>
          <a:lstStyle>
            <a:lvl1pPr indent="-228600" lvl="0" marL="457200" marR="0" algn="l">
              <a:lnSpc>
                <a:spcPct val="100000"/>
              </a:lnSpc>
              <a:spcBef>
                <a:spcPts val="1100"/>
              </a:spcBef>
              <a:spcAft>
                <a:spcPts val="0"/>
              </a:spcAft>
              <a:buClr>
                <a:srgbClr val="FFFFFF"/>
              </a:buClr>
              <a:buSzPts val="1400"/>
              <a:buFont typeface="Avenir"/>
              <a:buNone/>
              <a:defRPr b="0" i="0" sz="1400" u="none" cap="none" strike="noStrike">
                <a:solidFill>
                  <a:srgbClr val="FFFFFF"/>
                </a:solidFill>
                <a:latin typeface="Avenir"/>
                <a:ea typeface="Avenir"/>
                <a:cs typeface="Avenir"/>
                <a:sym typeface="Avenir"/>
              </a:defRPr>
            </a:lvl1pPr>
            <a:lvl2pPr indent="-228600" lvl="1" marL="914400" marR="0" algn="l">
              <a:lnSpc>
                <a:spcPct val="100000"/>
              </a:lnSpc>
              <a:spcBef>
                <a:spcPts val="1100"/>
              </a:spcBef>
              <a:spcAft>
                <a:spcPts val="0"/>
              </a:spcAft>
              <a:buClr>
                <a:srgbClr val="FFFFFF"/>
              </a:buClr>
              <a:buSzPts val="1400"/>
              <a:buFont typeface="Avenir"/>
              <a:buNone/>
              <a:defRPr b="0" i="0" sz="1400" u="none" cap="none" strike="noStrike">
                <a:solidFill>
                  <a:srgbClr val="FFFFFF"/>
                </a:solidFill>
                <a:latin typeface="Avenir"/>
                <a:ea typeface="Avenir"/>
                <a:cs typeface="Avenir"/>
                <a:sym typeface="Avenir"/>
              </a:defRPr>
            </a:lvl2pPr>
            <a:lvl3pPr indent="-228600" lvl="2" marL="1371600" marR="0" algn="l">
              <a:lnSpc>
                <a:spcPct val="100000"/>
              </a:lnSpc>
              <a:spcBef>
                <a:spcPts val="1100"/>
              </a:spcBef>
              <a:spcAft>
                <a:spcPts val="0"/>
              </a:spcAft>
              <a:buClr>
                <a:srgbClr val="FFFFFF"/>
              </a:buClr>
              <a:buSzPts val="1400"/>
              <a:buFont typeface="Avenir"/>
              <a:buNone/>
              <a:defRPr b="0" i="0" sz="1400" u="none" cap="none" strike="noStrike">
                <a:solidFill>
                  <a:srgbClr val="FFFFFF"/>
                </a:solidFill>
                <a:latin typeface="Avenir"/>
                <a:ea typeface="Avenir"/>
                <a:cs typeface="Avenir"/>
                <a:sym typeface="Avenir"/>
              </a:defRPr>
            </a:lvl3pPr>
            <a:lvl4pPr indent="-228600" lvl="3" marL="1828800" marR="0" algn="l">
              <a:lnSpc>
                <a:spcPct val="100000"/>
              </a:lnSpc>
              <a:spcBef>
                <a:spcPts val="1100"/>
              </a:spcBef>
              <a:spcAft>
                <a:spcPts val="0"/>
              </a:spcAft>
              <a:buClr>
                <a:srgbClr val="FFFFFF"/>
              </a:buClr>
              <a:buSzPts val="1400"/>
              <a:buFont typeface="Avenir"/>
              <a:buNone/>
              <a:defRPr b="0" i="0" sz="1400" u="none" cap="none" strike="noStrike">
                <a:solidFill>
                  <a:srgbClr val="FFFFFF"/>
                </a:solidFill>
                <a:latin typeface="Avenir"/>
                <a:ea typeface="Avenir"/>
                <a:cs typeface="Avenir"/>
                <a:sym typeface="Avenir"/>
              </a:defRPr>
            </a:lvl4pPr>
            <a:lvl5pPr indent="-228600" lvl="4" marL="2286000" marR="0" algn="l">
              <a:lnSpc>
                <a:spcPct val="100000"/>
              </a:lnSpc>
              <a:spcBef>
                <a:spcPts val="1100"/>
              </a:spcBef>
              <a:spcAft>
                <a:spcPts val="0"/>
              </a:spcAft>
              <a:buClr>
                <a:srgbClr val="FFFFFF"/>
              </a:buClr>
              <a:buSzPts val="1400"/>
              <a:buFont typeface="Avenir"/>
              <a:buNone/>
              <a:defRPr b="0" i="0" sz="1400" u="none" cap="none" strike="noStrike">
                <a:solidFill>
                  <a:srgbClr val="FFFFFF"/>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360" name="Google Shape;1360;p151"/>
          <p:cNvSpPr txBox="1"/>
          <p:nvPr/>
        </p:nvSpPr>
        <p:spPr>
          <a:xfrm>
            <a:off x="594528" y="655532"/>
            <a:ext cx="411212" cy="47498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5C365"/>
              </a:buClr>
              <a:buSzPts val="3000"/>
              <a:buFont typeface="Avenir"/>
              <a:buNone/>
            </a:pPr>
            <a:r>
              <a:rPr b="0" i="0" lang="en" sz="3000" u="none" cap="none" strike="noStrike">
                <a:solidFill>
                  <a:srgbClr val="F5C365"/>
                </a:solidFill>
                <a:latin typeface="Avenir"/>
                <a:ea typeface="Avenir"/>
                <a:cs typeface="Avenir"/>
                <a:sym typeface="Avenir"/>
              </a:rPr>
              <a:t>№</a:t>
            </a:r>
            <a:endParaRPr b="0" i="0" sz="500" u="none" cap="none" strike="noStrike">
              <a:solidFill>
                <a:srgbClr val="000000"/>
              </a:solidFill>
              <a:latin typeface="Arial"/>
              <a:ea typeface="Arial"/>
              <a:cs typeface="Arial"/>
              <a:sym typeface="Arial"/>
            </a:endParaRPr>
          </a:p>
        </p:txBody>
      </p:sp>
      <p:sp>
        <p:nvSpPr>
          <p:cNvPr id="1361" name="Google Shape;1361;p151"/>
          <p:cNvSpPr txBox="1"/>
          <p:nvPr>
            <p:ph idx="12" type="sldNum"/>
          </p:nvPr>
        </p:nvSpPr>
        <p:spPr>
          <a:xfrm>
            <a:off x="7373906" y="498288"/>
            <a:ext cx="780497" cy="544830"/>
          </a:xfrm>
          <a:prstGeom prst="rect">
            <a:avLst/>
          </a:prstGeom>
          <a:noFill/>
          <a:ln>
            <a:noFill/>
          </a:ln>
        </p:spPr>
        <p:txBody>
          <a:bodyPr anchorCtr="0" anchor="t" bIns="19050" lIns="19050" spcFirstLastPara="1" rIns="19050" wrap="square" tIns="1905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1362" name="Shape 1362"/>
        <p:cNvGrpSpPr/>
        <p:nvPr/>
      </p:nvGrpSpPr>
      <p:grpSpPr>
        <a:xfrm>
          <a:off x="0" y="0"/>
          <a:ext cx="0" cy="0"/>
          <a:chOff x="0" y="0"/>
          <a:chExt cx="0" cy="0"/>
        </a:xfrm>
      </p:grpSpPr>
      <p:sp>
        <p:nvSpPr>
          <p:cNvPr id="1363" name="Google Shape;1363;p152"/>
          <p:cNvSpPr/>
          <p:nvPr>
            <p:ph idx="2" type="pic"/>
          </p:nvPr>
        </p:nvSpPr>
        <p:spPr>
          <a:xfrm>
            <a:off x="5823926" y="335280"/>
            <a:ext cx="2973390" cy="4360972"/>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364" name="Google Shape;1364;p152"/>
          <p:cNvSpPr/>
          <p:nvPr/>
        </p:nvSpPr>
        <p:spPr>
          <a:xfrm>
            <a:off x="345980" y="1547802"/>
            <a:ext cx="5348635" cy="3148450"/>
          </a:xfrm>
          <a:prstGeom prst="rect">
            <a:avLst/>
          </a:prstGeom>
          <a:noFill/>
          <a:ln cap="flat" cmpd="sng" w="12700">
            <a:solidFill>
              <a:srgbClr val="F28C1C"/>
            </a:solidFill>
            <a:prstDash val="solid"/>
            <a:bevel/>
            <a:headEnd len="sm" w="sm" type="none"/>
            <a:tailEnd len="sm" w="sm" type="none"/>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65" name="Google Shape;1365;p152"/>
          <p:cNvSpPr/>
          <p:nvPr/>
        </p:nvSpPr>
        <p:spPr>
          <a:xfrm>
            <a:off x="343126" y="335280"/>
            <a:ext cx="5354342" cy="1088874"/>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66" name="Google Shape;1366;p152"/>
          <p:cNvSpPr txBox="1"/>
          <p:nvPr>
            <p:ph type="title"/>
          </p:nvPr>
        </p:nvSpPr>
        <p:spPr>
          <a:xfrm>
            <a:off x="509363" y="498264"/>
            <a:ext cx="5022768" cy="762907"/>
          </a:xfrm>
          <a:prstGeom prst="rect">
            <a:avLst/>
          </a:prstGeom>
          <a:noFill/>
          <a:ln>
            <a:noFill/>
          </a:ln>
        </p:spPr>
        <p:txBody>
          <a:bodyPr anchorCtr="0" anchor="b" bIns="19050" lIns="19050" spcFirstLastPara="1" rIns="19050" wrap="square" tIns="19050">
            <a:noAutofit/>
          </a:bodyPr>
          <a:lstStyle>
            <a:lvl1pPr lvl="0" marR="0" algn="l">
              <a:lnSpc>
                <a:spcPct val="9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367" name="Google Shape;1367;p152"/>
          <p:cNvSpPr txBox="1"/>
          <p:nvPr>
            <p:ph idx="1" type="body"/>
          </p:nvPr>
        </p:nvSpPr>
        <p:spPr>
          <a:xfrm>
            <a:off x="511184" y="1710785"/>
            <a:ext cx="5022769" cy="2822484"/>
          </a:xfrm>
          <a:prstGeom prst="rect">
            <a:avLst/>
          </a:prstGeom>
          <a:noFill/>
          <a:ln>
            <a:noFill/>
          </a:ln>
        </p:spPr>
        <p:txBody>
          <a:bodyPr anchorCtr="0" anchor="ctr" bIns="19050" lIns="19050" spcFirstLastPara="1" rIns="19050" wrap="square" tIns="19050">
            <a:noAutofit/>
          </a:bodyPr>
          <a:lstStyle>
            <a:lvl1pPr indent="-292100" lvl="0" marL="457200" marR="0" algn="l">
              <a:lnSpc>
                <a:spcPct val="100000"/>
              </a:lnSpc>
              <a:spcBef>
                <a:spcPts val="1100"/>
              </a:spcBef>
              <a:spcAft>
                <a:spcPts val="0"/>
              </a:spcAft>
              <a:buClr>
                <a:srgbClr val="000000"/>
              </a:buClr>
              <a:buSzPts val="1000"/>
              <a:buFont typeface="Avenir"/>
              <a:buChar char="•"/>
              <a:defRPr b="0" i="0" sz="1400" u="none" cap="none" strike="noStrike">
                <a:solidFill>
                  <a:srgbClr val="000000"/>
                </a:solidFill>
                <a:latin typeface="Avenir"/>
                <a:ea typeface="Avenir"/>
                <a:cs typeface="Avenir"/>
                <a:sym typeface="Avenir"/>
              </a:defRPr>
            </a:lvl1pPr>
            <a:lvl2pPr indent="-292100" lvl="1" marL="914400" marR="0" algn="l">
              <a:lnSpc>
                <a:spcPct val="100000"/>
              </a:lnSpc>
              <a:spcBef>
                <a:spcPts val="1100"/>
              </a:spcBef>
              <a:spcAft>
                <a:spcPts val="0"/>
              </a:spcAft>
              <a:buClr>
                <a:srgbClr val="000000"/>
              </a:buClr>
              <a:buSzPts val="1000"/>
              <a:buFont typeface="Avenir"/>
              <a:buChar char="•"/>
              <a:defRPr b="0" i="0" sz="1400" u="none" cap="none" strike="noStrike">
                <a:solidFill>
                  <a:srgbClr val="000000"/>
                </a:solidFill>
                <a:latin typeface="Avenir"/>
                <a:ea typeface="Avenir"/>
                <a:cs typeface="Avenir"/>
                <a:sym typeface="Avenir"/>
              </a:defRPr>
            </a:lvl2pPr>
            <a:lvl3pPr indent="-292100" lvl="2" marL="1371600" marR="0" algn="l">
              <a:lnSpc>
                <a:spcPct val="100000"/>
              </a:lnSpc>
              <a:spcBef>
                <a:spcPts val="1100"/>
              </a:spcBef>
              <a:spcAft>
                <a:spcPts val="0"/>
              </a:spcAft>
              <a:buClr>
                <a:srgbClr val="000000"/>
              </a:buClr>
              <a:buSzPts val="1000"/>
              <a:buFont typeface="Avenir"/>
              <a:buChar char="•"/>
              <a:defRPr b="0" i="0" sz="1400" u="none" cap="none" strike="noStrike">
                <a:solidFill>
                  <a:srgbClr val="000000"/>
                </a:solidFill>
                <a:latin typeface="Avenir"/>
                <a:ea typeface="Avenir"/>
                <a:cs typeface="Avenir"/>
                <a:sym typeface="Avenir"/>
              </a:defRPr>
            </a:lvl3pPr>
            <a:lvl4pPr indent="-292100" lvl="3" marL="1828800" marR="0" algn="l">
              <a:lnSpc>
                <a:spcPct val="100000"/>
              </a:lnSpc>
              <a:spcBef>
                <a:spcPts val="1100"/>
              </a:spcBef>
              <a:spcAft>
                <a:spcPts val="0"/>
              </a:spcAft>
              <a:buClr>
                <a:srgbClr val="000000"/>
              </a:buClr>
              <a:buSzPts val="1000"/>
              <a:buFont typeface="Avenir"/>
              <a:buChar char="•"/>
              <a:defRPr b="0" i="0" sz="1400" u="none" cap="none" strike="noStrike">
                <a:solidFill>
                  <a:srgbClr val="000000"/>
                </a:solidFill>
                <a:latin typeface="Avenir"/>
                <a:ea typeface="Avenir"/>
                <a:cs typeface="Avenir"/>
                <a:sym typeface="Avenir"/>
              </a:defRPr>
            </a:lvl4pPr>
            <a:lvl5pPr indent="-292100" lvl="4" marL="2286000" marR="0" algn="l">
              <a:lnSpc>
                <a:spcPct val="100000"/>
              </a:lnSpc>
              <a:spcBef>
                <a:spcPts val="1100"/>
              </a:spcBef>
              <a:spcAft>
                <a:spcPts val="0"/>
              </a:spcAft>
              <a:buClr>
                <a:srgbClr val="000000"/>
              </a:buClr>
              <a:buSzPts val="1000"/>
              <a:buFont typeface="Avenir"/>
              <a:buChar char="•"/>
              <a:defRPr b="0" i="0" sz="14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368" name="Google Shape;1368;p152"/>
          <p:cNvSpPr txBox="1"/>
          <p:nvPr>
            <p:ph idx="12" type="sldNum"/>
          </p:nvPr>
        </p:nvSpPr>
        <p:spPr>
          <a:xfrm>
            <a:off x="7850132" y="498264"/>
            <a:ext cx="780497" cy="544829"/>
          </a:xfrm>
          <a:prstGeom prst="rect">
            <a:avLst/>
          </a:prstGeom>
          <a:noFill/>
          <a:ln>
            <a:noFill/>
          </a:ln>
        </p:spPr>
        <p:txBody>
          <a:bodyPr anchorCtr="0" anchor="t" bIns="19050" lIns="19050" spcFirstLastPara="1" rIns="19050" wrap="square" tIns="1905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1369" name="Shape 1369"/>
        <p:cNvGrpSpPr/>
        <p:nvPr/>
      </p:nvGrpSpPr>
      <p:grpSpPr>
        <a:xfrm>
          <a:off x="0" y="0"/>
          <a:ext cx="0" cy="0"/>
          <a:chOff x="0" y="0"/>
          <a:chExt cx="0" cy="0"/>
        </a:xfrm>
      </p:grpSpPr>
      <p:sp>
        <p:nvSpPr>
          <p:cNvPr id="1370" name="Google Shape;1370;p153"/>
          <p:cNvSpPr/>
          <p:nvPr/>
        </p:nvSpPr>
        <p:spPr>
          <a:xfrm>
            <a:off x="8450027" y="1547802"/>
            <a:ext cx="347419" cy="3148450"/>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71" name="Google Shape;1371;p153"/>
          <p:cNvSpPr/>
          <p:nvPr/>
        </p:nvSpPr>
        <p:spPr>
          <a:xfrm>
            <a:off x="8450026" y="335280"/>
            <a:ext cx="347291" cy="1088874"/>
          </a:xfrm>
          <a:prstGeom prst="rect">
            <a:avLst/>
          </a:prstGeom>
          <a:solidFill>
            <a:srgbClr val="F5C36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72" name="Google Shape;1372;p153"/>
          <p:cNvSpPr/>
          <p:nvPr/>
        </p:nvSpPr>
        <p:spPr>
          <a:xfrm>
            <a:off x="343126" y="335280"/>
            <a:ext cx="7979658" cy="4360972"/>
          </a:xfrm>
          <a:prstGeom prst="rect">
            <a:avLst/>
          </a:prstGeom>
          <a:noFill/>
          <a:ln cap="flat" cmpd="sng" w="12700">
            <a:solidFill>
              <a:srgbClr val="F28C1C"/>
            </a:solidFill>
            <a:prstDash val="solid"/>
            <a:bevel/>
            <a:headEnd len="sm" w="sm" type="none"/>
            <a:tailEnd len="sm" w="sm" type="none"/>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73" name="Google Shape;1373;p153"/>
          <p:cNvSpPr txBox="1"/>
          <p:nvPr>
            <p:ph idx="1" type="body"/>
          </p:nvPr>
        </p:nvSpPr>
        <p:spPr>
          <a:xfrm>
            <a:off x="509363" y="498263"/>
            <a:ext cx="6883643" cy="4035006"/>
          </a:xfrm>
          <a:prstGeom prst="rect">
            <a:avLst/>
          </a:prstGeom>
          <a:noFill/>
          <a:ln>
            <a:noFill/>
          </a:ln>
        </p:spPr>
        <p:txBody>
          <a:bodyPr anchorCtr="0" anchor="ctr" bIns="19050" lIns="19050" spcFirstLastPara="1" rIns="19050" wrap="square" tIns="19050">
            <a:noAutofit/>
          </a:bodyPr>
          <a:lstStyle>
            <a:lvl1pPr indent="-292100" lvl="0" marL="457200" marR="0" algn="l">
              <a:lnSpc>
                <a:spcPct val="100000"/>
              </a:lnSpc>
              <a:spcBef>
                <a:spcPts val="1100"/>
              </a:spcBef>
              <a:spcAft>
                <a:spcPts val="0"/>
              </a:spcAft>
              <a:buClr>
                <a:srgbClr val="000000"/>
              </a:buClr>
              <a:buSzPts val="1000"/>
              <a:buFont typeface="Avenir"/>
              <a:buChar char="•"/>
              <a:defRPr b="0" i="0" sz="1400" u="none" cap="none" strike="noStrike">
                <a:solidFill>
                  <a:srgbClr val="000000"/>
                </a:solidFill>
                <a:latin typeface="Avenir"/>
                <a:ea typeface="Avenir"/>
                <a:cs typeface="Avenir"/>
                <a:sym typeface="Avenir"/>
              </a:defRPr>
            </a:lvl1pPr>
            <a:lvl2pPr indent="-292100" lvl="1" marL="914400" marR="0" algn="l">
              <a:lnSpc>
                <a:spcPct val="100000"/>
              </a:lnSpc>
              <a:spcBef>
                <a:spcPts val="1100"/>
              </a:spcBef>
              <a:spcAft>
                <a:spcPts val="0"/>
              </a:spcAft>
              <a:buClr>
                <a:srgbClr val="000000"/>
              </a:buClr>
              <a:buSzPts val="1000"/>
              <a:buFont typeface="Avenir"/>
              <a:buChar char="•"/>
              <a:defRPr b="0" i="0" sz="1400" u="none" cap="none" strike="noStrike">
                <a:solidFill>
                  <a:srgbClr val="000000"/>
                </a:solidFill>
                <a:latin typeface="Avenir"/>
                <a:ea typeface="Avenir"/>
                <a:cs typeface="Avenir"/>
                <a:sym typeface="Avenir"/>
              </a:defRPr>
            </a:lvl2pPr>
            <a:lvl3pPr indent="-292100" lvl="2" marL="1371600" marR="0" algn="l">
              <a:lnSpc>
                <a:spcPct val="100000"/>
              </a:lnSpc>
              <a:spcBef>
                <a:spcPts val="1100"/>
              </a:spcBef>
              <a:spcAft>
                <a:spcPts val="0"/>
              </a:spcAft>
              <a:buClr>
                <a:srgbClr val="000000"/>
              </a:buClr>
              <a:buSzPts val="1000"/>
              <a:buFont typeface="Avenir"/>
              <a:buChar char="•"/>
              <a:defRPr b="0" i="0" sz="1400" u="none" cap="none" strike="noStrike">
                <a:solidFill>
                  <a:srgbClr val="000000"/>
                </a:solidFill>
                <a:latin typeface="Avenir"/>
                <a:ea typeface="Avenir"/>
                <a:cs typeface="Avenir"/>
                <a:sym typeface="Avenir"/>
              </a:defRPr>
            </a:lvl3pPr>
            <a:lvl4pPr indent="-292100" lvl="3" marL="1828800" marR="0" algn="l">
              <a:lnSpc>
                <a:spcPct val="100000"/>
              </a:lnSpc>
              <a:spcBef>
                <a:spcPts val="1100"/>
              </a:spcBef>
              <a:spcAft>
                <a:spcPts val="0"/>
              </a:spcAft>
              <a:buClr>
                <a:srgbClr val="000000"/>
              </a:buClr>
              <a:buSzPts val="1000"/>
              <a:buFont typeface="Avenir"/>
              <a:buChar char="•"/>
              <a:defRPr b="0" i="0" sz="1400" u="none" cap="none" strike="noStrike">
                <a:solidFill>
                  <a:srgbClr val="000000"/>
                </a:solidFill>
                <a:latin typeface="Avenir"/>
                <a:ea typeface="Avenir"/>
                <a:cs typeface="Avenir"/>
                <a:sym typeface="Avenir"/>
              </a:defRPr>
            </a:lvl4pPr>
            <a:lvl5pPr indent="-292100" lvl="4" marL="2286000" marR="0" algn="l">
              <a:lnSpc>
                <a:spcPct val="100000"/>
              </a:lnSpc>
              <a:spcBef>
                <a:spcPts val="1100"/>
              </a:spcBef>
              <a:spcAft>
                <a:spcPts val="0"/>
              </a:spcAft>
              <a:buClr>
                <a:srgbClr val="000000"/>
              </a:buClr>
              <a:buSzPts val="1000"/>
              <a:buFont typeface="Avenir"/>
              <a:buChar char="•"/>
              <a:defRPr b="0" i="0" sz="14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374" name="Google Shape;1374;p153"/>
          <p:cNvSpPr txBox="1"/>
          <p:nvPr>
            <p:ph idx="12" type="sldNum"/>
          </p:nvPr>
        </p:nvSpPr>
        <p:spPr>
          <a:xfrm>
            <a:off x="7391183" y="498264"/>
            <a:ext cx="765854" cy="544829"/>
          </a:xfrm>
          <a:prstGeom prst="rect">
            <a:avLst/>
          </a:prstGeom>
          <a:noFill/>
          <a:ln>
            <a:noFill/>
          </a:ln>
        </p:spPr>
        <p:txBody>
          <a:bodyPr anchorCtr="0" anchor="t" bIns="19050" lIns="19050" spcFirstLastPara="1" rIns="19050" wrap="square" tIns="19050">
            <a:noAutofit/>
          </a:bodyPr>
          <a:lstStyle>
            <a:lvl1pPr indent="0" lvl="0"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1pPr>
            <a:lvl2pPr indent="0" lvl="1"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2pPr>
            <a:lvl3pPr indent="0" lvl="2"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3pPr>
            <a:lvl4pPr indent="0" lvl="3"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4pPr>
            <a:lvl5pPr indent="0" lvl="4"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5pPr>
            <a:lvl6pPr indent="0" lvl="5"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6pPr>
            <a:lvl7pPr indent="0" lvl="6"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7pPr>
            <a:lvl8pPr indent="0" lvl="7"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8pPr>
            <a:lvl9pPr indent="0" lvl="8"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2">
    <p:spTree>
      <p:nvGrpSpPr>
        <p:cNvPr id="1375" name="Shape 1375"/>
        <p:cNvGrpSpPr/>
        <p:nvPr/>
      </p:nvGrpSpPr>
      <p:grpSpPr>
        <a:xfrm>
          <a:off x="0" y="0"/>
          <a:ext cx="0" cy="0"/>
          <a:chOff x="0" y="0"/>
          <a:chExt cx="0" cy="0"/>
        </a:xfrm>
      </p:grpSpPr>
      <p:sp>
        <p:nvSpPr>
          <p:cNvPr id="1376" name="Google Shape;1376;p154"/>
          <p:cNvSpPr/>
          <p:nvPr/>
        </p:nvSpPr>
        <p:spPr>
          <a:xfrm>
            <a:off x="8448213" y="1546155"/>
            <a:ext cx="347419" cy="3152425"/>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77" name="Google Shape;1377;p154"/>
          <p:cNvSpPr/>
          <p:nvPr/>
        </p:nvSpPr>
        <p:spPr>
          <a:xfrm>
            <a:off x="8448342" y="333633"/>
            <a:ext cx="347290" cy="1088874"/>
          </a:xfrm>
          <a:prstGeom prst="rect">
            <a:avLst/>
          </a:prstGeom>
          <a:solidFill>
            <a:srgbClr val="F5C36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78" name="Google Shape;1378;p154"/>
          <p:cNvSpPr/>
          <p:nvPr/>
        </p:nvSpPr>
        <p:spPr>
          <a:xfrm>
            <a:off x="343126" y="335280"/>
            <a:ext cx="7979658" cy="4360972"/>
          </a:xfrm>
          <a:prstGeom prst="rect">
            <a:avLst/>
          </a:prstGeom>
          <a:noFill/>
          <a:ln cap="flat" cmpd="sng" w="12700">
            <a:solidFill>
              <a:srgbClr val="F28C1C"/>
            </a:solidFill>
            <a:prstDash val="solid"/>
            <a:bevel/>
            <a:headEnd len="sm" w="sm" type="none"/>
            <a:tailEnd len="sm" w="sm" type="none"/>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79" name="Google Shape;1379;p154"/>
          <p:cNvSpPr txBox="1"/>
          <p:nvPr>
            <p:ph idx="12" type="sldNum"/>
          </p:nvPr>
        </p:nvSpPr>
        <p:spPr>
          <a:xfrm>
            <a:off x="7392623" y="498264"/>
            <a:ext cx="765854" cy="544829"/>
          </a:xfrm>
          <a:prstGeom prst="rect">
            <a:avLst/>
          </a:prstGeom>
          <a:noFill/>
          <a:ln>
            <a:noFill/>
          </a:ln>
        </p:spPr>
        <p:txBody>
          <a:bodyPr anchorCtr="0" anchor="t" bIns="19050" lIns="19050" spcFirstLastPara="1" rIns="19050" wrap="square" tIns="19050">
            <a:noAutofit/>
          </a:bodyPr>
          <a:lstStyle>
            <a:lvl1pPr indent="0" lvl="0"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1pPr>
            <a:lvl2pPr indent="0" lvl="1"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2pPr>
            <a:lvl3pPr indent="0" lvl="2"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3pPr>
            <a:lvl4pPr indent="0" lvl="3"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4pPr>
            <a:lvl5pPr indent="0" lvl="4"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5pPr>
            <a:lvl6pPr indent="0" lvl="5"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6pPr>
            <a:lvl7pPr indent="0" lvl="6"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7pPr>
            <a:lvl8pPr indent="0" lvl="7"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8pPr>
            <a:lvl9pPr indent="0" lvl="8" marL="0" marR="0" algn="r">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ection Title &amp; Subtitle" showMasterSp="0">
  <p:cSld name="Photo Section Title &amp; Subtitle">
    <p:spTree>
      <p:nvGrpSpPr>
        <p:cNvPr id="123" name="Shape 123"/>
        <p:cNvGrpSpPr/>
        <p:nvPr/>
      </p:nvGrpSpPr>
      <p:grpSpPr>
        <a:xfrm>
          <a:off x="0" y="0"/>
          <a:ext cx="0" cy="0"/>
          <a:chOff x="0" y="0"/>
          <a:chExt cx="0" cy="0"/>
        </a:xfrm>
      </p:grpSpPr>
      <p:sp>
        <p:nvSpPr>
          <p:cNvPr id="124" name="Google Shape;124;p17"/>
          <p:cNvSpPr/>
          <p:nvPr>
            <p:ph idx="2" type="pic"/>
          </p:nvPr>
        </p:nvSpPr>
        <p:spPr>
          <a:xfrm>
            <a:off x="2495550" y="251460"/>
            <a:ext cx="2274208" cy="2221189"/>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25" name="Google Shape;125;p17"/>
          <p:cNvSpPr/>
          <p:nvPr>
            <p:ph idx="3" type="pic"/>
          </p:nvPr>
        </p:nvSpPr>
        <p:spPr>
          <a:xfrm>
            <a:off x="2495624" y="2561145"/>
            <a:ext cx="2269411" cy="2216662"/>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26" name="Google Shape;126;p17"/>
          <p:cNvSpPr/>
          <p:nvPr>
            <p:ph idx="4" type="pic"/>
          </p:nvPr>
        </p:nvSpPr>
        <p:spPr>
          <a:xfrm>
            <a:off x="257175" y="251460"/>
            <a:ext cx="2143055" cy="4526324"/>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27" name="Google Shape;127;p17"/>
          <p:cNvSpPr/>
          <p:nvPr/>
        </p:nvSpPr>
        <p:spPr>
          <a:xfrm>
            <a:off x="4860355" y="251460"/>
            <a:ext cx="4026470" cy="4526280"/>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128" name="Google Shape;128;p17"/>
          <p:cNvSpPr txBox="1"/>
          <p:nvPr>
            <p:ph type="title"/>
          </p:nvPr>
        </p:nvSpPr>
        <p:spPr>
          <a:xfrm>
            <a:off x="5250804" y="1881529"/>
            <a:ext cx="3250258" cy="1736466"/>
          </a:xfrm>
          <a:prstGeom prst="rect">
            <a:avLst/>
          </a:prstGeom>
          <a:noFill/>
          <a:ln>
            <a:noFill/>
          </a:ln>
        </p:spPr>
        <p:txBody>
          <a:bodyPr anchorCtr="0" anchor="b" bIns="34025" lIns="34025" spcFirstLastPara="1" rIns="34025" wrap="square" tIns="34025">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129" name="Google Shape;129;p17"/>
          <p:cNvSpPr txBox="1"/>
          <p:nvPr>
            <p:ph idx="1" type="body"/>
          </p:nvPr>
        </p:nvSpPr>
        <p:spPr>
          <a:xfrm>
            <a:off x="5250804" y="3617994"/>
            <a:ext cx="3247749" cy="770909"/>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30" name="Google Shape;130;p17"/>
          <p:cNvSpPr txBox="1"/>
          <p:nvPr>
            <p:ph idx="12" type="sldNum"/>
          </p:nvPr>
        </p:nvSpPr>
        <p:spPr>
          <a:xfrm>
            <a:off x="7977739" y="4414726"/>
            <a:ext cx="780498" cy="237285"/>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1380" name="Shape 1380"/>
        <p:cNvGrpSpPr/>
        <p:nvPr/>
      </p:nvGrpSpPr>
      <p:grpSpPr>
        <a:xfrm>
          <a:off x="0" y="0"/>
          <a:ext cx="0" cy="0"/>
          <a:chOff x="0" y="0"/>
          <a:chExt cx="0" cy="0"/>
        </a:xfrm>
      </p:grpSpPr>
      <p:sp>
        <p:nvSpPr>
          <p:cNvPr id="1381" name="Google Shape;1381;p155"/>
          <p:cNvSpPr/>
          <p:nvPr>
            <p:ph idx="2" type="pic"/>
          </p:nvPr>
        </p:nvSpPr>
        <p:spPr>
          <a:xfrm>
            <a:off x="343126" y="335280"/>
            <a:ext cx="2973390" cy="4360972"/>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382" name="Google Shape;1382;p155"/>
          <p:cNvSpPr/>
          <p:nvPr/>
        </p:nvSpPr>
        <p:spPr>
          <a:xfrm>
            <a:off x="3442975" y="335280"/>
            <a:ext cx="5354342" cy="4360972"/>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83" name="Google Shape;1383;p155"/>
          <p:cNvSpPr txBox="1"/>
          <p:nvPr>
            <p:ph type="title"/>
          </p:nvPr>
        </p:nvSpPr>
        <p:spPr>
          <a:xfrm>
            <a:off x="3775899" y="1424154"/>
            <a:ext cx="4688495" cy="1091613"/>
          </a:xfrm>
          <a:prstGeom prst="rect">
            <a:avLst/>
          </a:prstGeom>
          <a:noFill/>
          <a:ln>
            <a:noFill/>
          </a:ln>
        </p:spPr>
        <p:txBody>
          <a:bodyPr anchorCtr="0" anchor="b" bIns="19050" lIns="19050" spcFirstLastPara="1" rIns="19050" wrap="square" tIns="19050">
            <a:noAutofit/>
          </a:bodyPr>
          <a:lstStyle>
            <a:lvl1pPr lvl="0" marR="0" algn="l">
              <a:lnSpc>
                <a:spcPct val="9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384" name="Google Shape;1384;p155"/>
          <p:cNvSpPr txBox="1"/>
          <p:nvPr>
            <p:ph idx="1" type="body"/>
          </p:nvPr>
        </p:nvSpPr>
        <p:spPr>
          <a:xfrm>
            <a:off x="3777036" y="2515766"/>
            <a:ext cx="4686220" cy="1854520"/>
          </a:xfrm>
          <a:prstGeom prst="rect">
            <a:avLst/>
          </a:prstGeom>
          <a:noFill/>
          <a:ln>
            <a:noFill/>
          </a:ln>
        </p:spPr>
        <p:txBody>
          <a:bodyPr anchorCtr="0" anchor="t" bIns="19050" lIns="19050" spcFirstLastPara="1" rIns="19050" wrap="square" tIns="19050">
            <a:noAutofit/>
          </a:bodyPr>
          <a:lstStyle>
            <a:lvl1pPr indent="-228600" lvl="0" marL="457200" marR="0" algn="l">
              <a:lnSpc>
                <a:spcPct val="100000"/>
              </a:lnSpc>
              <a:spcBef>
                <a:spcPts val="1100"/>
              </a:spcBef>
              <a:spcAft>
                <a:spcPts val="0"/>
              </a:spcAft>
              <a:buClr>
                <a:srgbClr val="FFFFFF"/>
              </a:buClr>
              <a:buSzPts val="1400"/>
              <a:buFont typeface="Avenir"/>
              <a:buNone/>
              <a:defRPr b="0" i="0" sz="1400" u="none" cap="none" strike="noStrike">
                <a:solidFill>
                  <a:srgbClr val="FFFFFF"/>
                </a:solidFill>
                <a:latin typeface="Avenir"/>
                <a:ea typeface="Avenir"/>
                <a:cs typeface="Avenir"/>
                <a:sym typeface="Avenir"/>
              </a:defRPr>
            </a:lvl1pPr>
            <a:lvl2pPr indent="-228600" lvl="1" marL="914400" marR="0" algn="l">
              <a:lnSpc>
                <a:spcPct val="100000"/>
              </a:lnSpc>
              <a:spcBef>
                <a:spcPts val="1100"/>
              </a:spcBef>
              <a:spcAft>
                <a:spcPts val="0"/>
              </a:spcAft>
              <a:buClr>
                <a:srgbClr val="FFFFFF"/>
              </a:buClr>
              <a:buSzPts val="1400"/>
              <a:buFont typeface="Avenir"/>
              <a:buNone/>
              <a:defRPr b="0" i="0" sz="1400" u="none" cap="none" strike="noStrike">
                <a:solidFill>
                  <a:srgbClr val="FFFFFF"/>
                </a:solidFill>
                <a:latin typeface="Avenir"/>
                <a:ea typeface="Avenir"/>
                <a:cs typeface="Avenir"/>
                <a:sym typeface="Avenir"/>
              </a:defRPr>
            </a:lvl2pPr>
            <a:lvl3pPr indent="-228600" lvl="2" marL="1371600" marR="0" algn="l">
              <a:lnSpc>
                <a:spcPct val="100000"/>
              </a:lnSpc>
              <a:spcBef>
                <a:spcPts val="1100"/>
              </a:spcBef>
              <a:spcAft>
                <a:spcPts val="0"/>
              </a:spcAft>
              <a:buClr>
                <a:srgbClr val="FFFFFF"/>
              </a:buClr>
              <a:buSzPts val="1400"/>
              <a:buFont typeface="Avenir"/>
              <a:buNone/>
              <a:defRPr b="0" i="0" sz="1400" u="none" cap="none" strike="noStrike">
                <a:solidFill>
                  <a:srgbClr val="FFFFFF"/>
                </a:solidFill>
                <a:latin typeface="Avenir"/>
                <a:ea typeface="Avenir"/>
                <a:cs typeface="Avenir"/>
                <a:sym typeface="Avenir"/>
              </a:defRPr>
            </a:lvl3pPr>
            <a:lvl4pPr indent="-228600" lvl="3" marL="1828800" marR="0" algn="l">
              <a:lnSpc>
                <a:spcPct val="100000"/>
              </a:lnSpc>
              <a:spcBef>
                <a:spcPts val="1100"/>
              </a:spcBef>
              <a:spcAft>
                <a:spcPts val="0"/>
              </a:spcAft>
              <a:buClr>
                <a:srgbClr val="FFFFFF"/>
              </a:buClr>
              <a:buSzPts val="1400"/>
              <a:buFont typeface="Avenir"/>
              <a:buNone/>
              <a:defRPr b="0" i="0" sz="1400" u="none" cap="none" strike="noStrike">
                <a:solidFill>
                  <a:srgbClr val="FFFFFF"/>
                </a:solidFill>
                <a:latin typeface="Avenir"/>
                <a:ea typeface="Avenir"/>
                <a:cs typeface="Avenir"/>
                <a:sym typeface="Avenir"/>
              </a:defRPr>
            </a:lvl4pPr>
            <a:lvl5pPr indent="-228600" lvl="4" marL="2286000" marR="0" algn="l">
              <a:lnSpc>
                <a:spcPct val="100000"/>
              </a:lnSpc>
              <a:spcBef>
                <a:spcPts val="1100"/>
              </a:spcBef>
              <a:spcAft>
                <a:spcPts val="0"/>
              </a:spcAft>
              <a:buClr>
                <a:srgbClr val="FFFFFF"/>
              </a:buClr>
              <a:buSzPts val="1400"/>
              <a:buFont typeface="Avenir"/>
              <a:buNone/>
              <a:defRPr b="0" i="0" sz="1400" u="none" cap="none" strike="noStrike">
                <a:solidFill>
                  <a:srgbClr val="FFFFFF"/>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385" name="Google Shape;1385;p155"/>
          <p:cNvSpPr txBox="1"/>
          <p:nvPr>
            <p:ph idx="12" type="sldNum"/>
          </p:nvPr>
        </p:nvSpPr>
        <p:spPr>
          <a:xfrm>
            <a:off x="7850132" y="498288"/>
            <a:ext cx="780497" cy="544830"/>
          </a:xfrm>
          <a:prstGeom prst="rect">
            <a:avLst/>
          </a:prstGeom>
          <a:noFill/>
          <a:ln>
            <a:noFill/>
          </a:ln>
        </p:spPr>
        <p:txBody>
          <a:bodyPr anchorCtr="0" anchor="t" bIns="19050" lIns="19050" spcFirstLastPara="1" rIns="19050" wrap="square" tIns="1905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Left">
  <p:cSld name="Caption Left">
    <p:spTree>
      <p:nvGrpSpPr>
        <p:cNvPr id="1386" name="Shape 1386"/>
        <p:cNvGrpSpPr/>
        <p:nvPr/>
      </p:nvGrpSpPr>
      <p:grpSpPr>
        <a:xfrm>
          <a:off x="0" y="0"/>
          <a:ext cx="0" cy="0"/>
          <a:chOff x="0" y="0"/>
          <a:chExt cx="0" cy="0"/>
        </a:xfrm>
      </p:grpSpPr>
      <p:sp>
        <p:nvSpPr>
          <p:cNvPr id="1387" name="Google Shape;1387;p156"/>
          <p:cNvSpPr/>
          <p:nvPr/>
        </p:nvSpPr>
        <p:spPr>
          <a:xfrm>
            <a:off x="342675" y="335280"/>
            <a:ext cx="2733675" cy="4360972"/>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88" name="Google Shape;1388;p156"/>
          <p:cNvSpPr/>
          <p:nvPr/>
        </p:nvSpPr>
        <p:spPr>
          <a:xfrm>
            <a:off x="8448213" y="1546155"/>
            <a:ext cx="347419" cy="3150096"/>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89" name="Google Shape;1389;p156"/>
          <p:cNvSpPr/>
          <p:nvPr/>
        </p:nvSpPr>
        <p:spPr>
          <a:xfrm>
            <a:off x="8448342" y="335280"/>
            <a:ext cx="347290" cy="1087228"/>
          </a:xfrm>
          <a:prstGeom prst="rect">
            <a:avLst/>
          </a:prstGeom>
          <a:solidFill>
            <a:srgbClr val="F5C36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90" name="Google Shape;1390;p156"/>
          <p:cNvSpPr txBox="1"/>
          <p:nvPr>
            <p:ph type="title"/>
          </p:nvPr>
        </p:nvSpPr>
        <p:spPr>
          <a:xfrm>
            <a:off x="674696" y="1259524"/>
            <a:ext cx="2068731" cy="1347274"/>
          </a:xfrm>
          <a:prstGeom prst="rect">
            <a:avLst/>
          </a:prstGeom>
          <a:noFill/>
          <a:ln>
            <a:noFill/>
          </a:ln>
        </p:spPr>
        <p:txBody>
          <a:bodyPr anchorCtr="0" anchor="b" bIns="19050" lIns="19050" spcFirstLastPara="1" rIns="19050" wrap="square" tIns="19050">
            <a:noAutofit/>
          </a:bodyPr>
          <a:lstStyle>
            <a:lvl1pPr lvl="0" marR="0" algn="l">
              <a:lnSpc>
                <a:spcPct val="100000"/>
              </a:lnSpc>
              <a:spcBef>
                <a:spcPts val="0"/>
              </a:spcBef>
              <a:spcAft>
                <a:spcPts val="0"/>
              </a:spcAft>
              <a:buClr>
                <a:srgbClr val="FFFFFF"/>
              </a:buClr>
              <a:buSzPts val="1800"/>
              <a:buFont typeface="Avenir"/>
              <a:buNone/>
              <a:defRPr b="0" i="0" sz="1800" u="none" cap="none" strike="noStrike">
                <a:solidFill>
                  <a:srgbClr val="FFFFFF"/>
                </a:solidFill>
                <a:latin typeface="Avenir"/>
                <a:ea typeface="Avenir"/>
                <a:cs typeface="Avenir"/>
                <a:sym typeface="Avenir"/>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391" name="Google Shape;1391;p156"/>
          <p:cNvSpPr txBox="1"/>
          <p:nvPr>
            <p:ph idx="1" type="body"/>
          </p:nvPr>
        </p:nvSpPr>
        <p:spPr>
          <a:xfrm>
            <a:off x="675598" y="2606798"/>
            <a:ext cx="2067828" cy="1763488"/>
          </a:xfrm>
          <a:prstGeom prst="rect">
            <a:avLst/>
          </a:prstGeom>
          <a:noFill/>
          <a:ln>
            <a:noFill/>
          </a:ln>
        </p:spPr>
        <p:txBody>
          <a:bodyPr anchorCtr="0" anchor="t" bIns="19050" lIns="19050" spcFirstLastPara="1" rIns="19050" wrap="square" tIns="19050">
            <a:noAutofit/>
          </a:bodyPr>
          <a:lstStyle>
            <a:lvl1pPr indent="-228600" lvl="0" marL="457200" marR="0" algn="l">
              <a:lnSpc>
                <a:spcPct val="100000"/>
              </a:lnSpc>
              <a:spcBef>
                <a:spcPts val="8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1pPr>
            <a:lvl2pPr indent="-228600" lvl="1" marL="914400" marR="0" algn="l">
              <a:lnSpc>
                <a:spcPct val="100000"/>
              </a:lnSpc>
              <a:spcBef>
                <a:spcPts val="8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2pPr>
            <a:lvl3pPr indent="-228600" lvl="2" marL="1371600" marR="0" algn="l">
              <a:lnSpc>
                <a:spcPct val="100000"/>
              </a:lnSpc>
              <a:spcBef>
                <a:spcPts val="8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3pPr>
            <a:lvl4pPr indent="-228600" lvl="3" marL="1828800" marR="0" algn="l">
              <a:lnSpc>
                <a:spcPct val="100000"/>
              </a:lnSpc>
              <a:spcBef>
                <a:spcPts val="8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4pPr>
            <a:lvl5pPr indent="-228600" lvl="4" marL="2286000" marR="0" algn="l">
              <a:lnSpc>
                <a:spcPct val="100000"/>
              </a:lnSpc>
              <a:spcBef>
                <a:spcPts val="8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392" name="Google Shape;1392;p156"/>
          <p:cNvSpPr/>
          <p:nvPr/>
        </p:nvSpPr>
        <p:spPr>
          <a:xfrm>
            <a:off x="3207011" y="335280"/>
            <a:ext cx="5115773" cy="4360972"/>
          </a:xfrm>
          <a:prstGeom prst="rect">
            <a:avLst/>
          </a:prstGeom>
          <a:noFill/>
          <a:ln cap="flat" cmpd="sng" w="12700">
            <a:solidFill>
              <a:srgbClr val="F28C1C"/>
            </a:solidFill>
            <a:prstDash val="solid"/>
            <a:bevel/>
            <a:headEnd len="sm" w="sm" type="none"/>
            <a:tailEnd len="sm" w="sm" type="none"/>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93" name="Google Shape;1393;p156"/>
          <p:cNvSpPr txBox="1"/>
          <p:nvPr>
            <p:ph idx="12" type="sldNum"/>
          </p:nvPr>
        </p:nvSpPr>
        <p:spPr>
          <a:xfrm>
            <a:off x="511184" y="498288"/>
            <a:ext cx="780497" cy="544830"/>
          </a:xfrm>
          <a:prstGeom prst="rect">
            <a:avLst/>
          </a:prstGeom>
          <a:noFill/>
          <a:ln>
            <a:noFill/>
          </a:ln>
        </p:spPr>
        <p:txBody>
          <a:bodyPr anchorCtr="0" anchor="t" bIns="19050" lIns="19050" spcFirstLastPara="1" rIns="19050" wrap="square" tIns="19050">
            <a:noAutofit/>
          </a:bodyPr>
          <a:lstStyle>
            <a:lvl1pPr indent="0" lvl="0"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Right">
  <p:cSld name="Caption Right">
    <p:spTree>
      <p:nvGrpSpPr>
        <p:cNvPr id="1394" name="Shape 1394"/>
        <p:cNvGrpSpPr/>
        <p:nvPr/>
      </p:nvGrpSpPr>
      <p:grpSpPr>
        <a:xfrm>
          <a:off x="0" y="0"/>
          <a:ext cx="0" cy="0"/>
          <a:chOff x="0" y="0"/>
          <a:chExt cx="0" cy="0"/>
        </a:xfrm>
      </p:grpSpPr>
      <p:sp>
        <p:nvSpPr>
          <p:cNvPr id="1395" name="Google Shape;1395;p157"/>
          <p:cNvSpPr/>
          <p:nvPr/>
        </p:nvSpPr>
        <p:spPr>
          <a:xfrm>
            <a:off x="5587287" y="335280"/>
            <a:ext cx="2733675" cy="4360972"/>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96" name="Google Shape;1396;p157"/>
          <p:cNvSpPr/>
          <p:nvPr/>
        </p:nvSpPr>
        <p:spPr>
          <a:xfrm>
            <a:off x="8448213" y="1546155"/>
            <a:ext cx="347419" cy="3150096"/>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97" name="Google Shape;1397;p157"/>
          <p:cNvSpPr/>
          <p:nvPr/>
        </p:nvSpPr>
        <p:spPr>
          <a:xfrm>
            <a:off x="8448342" y="335280"/>
            <a:ext cx="347290" cy="1087228"/>
          </a:xfrm>
          <a:prstGeom prst="rect">
            <a:avLst/>
          </a:prstGeom>
          <a:solidFill>
            <a:srgbClr val="F5C36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398" name="Google Shape;1398;p157"/>
          <p:cNvSpPr txBox="1"/>
          <p:nvPr>
            <p:ph type="title"/>
          </p:nvPr>
        </p:nvSpPr>
        <p:spPr>
          <a:xfrm>
            <a:off x="5919307" y="1259524"/>
            <a:ext cx="2068731" cy="1347274"/>
          </a:xfrm>
          <a:prstGeom prst="rect">
            <a:avLst/>
          </a:prstGeom>
          <a:noFill/>
          <a:ln>
            <a:noFill/>
          </a:ln>
        </p:spPr>
        <p:txBody>
          <a:bodyPr anchorCtr="0" anchor="b" bIns="19050" lIns="19050" spcFirstLastPara="1" rIns="19050" wrap="square" tIns="19050">
            <a:noAutofit/>
          </a:bodyPr>
          <a:lstStyle>
            <a:lvl1pPr lvl="0" marR="0" algn="l">
              <a:lnSpc>
                <a:spcPct val="100000"/>
              </a:lnSpc>
              <a:spcBef>
                <a:spcPts val="0"/>
              </a:spcBef>
              <a:spcAft>
                <a:spcPts val="0"/>
              </a:spcAft>
              <a:buClr>
                <a:srgbClr val="FFFFFF"/>
              </a:buClr>
              <a:buSzPts val="1800"/>
              <a:buFont typeface="Avenir"/>
              <a:buNone/>
              <a:defRPr b="0" i="0" sz="1800" u="none" cap="none" strike="noStrike">
                <a:solidFill>
                  <a:srgbClr val="FFFFFF"/>
                </a:solidFill>
                <a:latin typeface="Avenir"/>
                <a:ea typeface="Avenir"/>
                <a:cs typeface="Avenir"/>
                <a:sym typeface="Avenir"/>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399" name="Google Shape;1399;p157"/>
          <p:cNvSpPr txBox="1"/>
          <p:nvPr>
            <p:ph idx="1" type="body"/>
          </p:nvPr>
        </p:nvSpPr>
        <p:spPr>
          <a:xfrm>
            <a:off x="5920210" y="2606798"/>
            <a:ext cx="2067828" cy="1763488"/>
          </a:xfrm>
          <a:prstGeom prst="rect">
            <a:avLst/>
          </a:prstGeom>
          <a:noFill/>
          <a:ln>
            <a:noFill/>
          </a:ln>
        </p:spPr>
        <p:txBody>
          <a:bodyPr anchorCtr="0" anchor="t" bIns="19050" lIns="19050" spcFirstLastPara="1" rIns="19050" wrap="square" tIns="19050">
            <a:noAutofit/>
          </a:bodyPr>
          <a:lstStyle>
            <a:lvl1pPr indent="-228600" lvl="0" marL="457200" marR="0" algn="l">
              <a:lnSpc>
                <a:spcPct val="100000"/>
              </a:lnSpc>
              <a:spcBef>
                <a:spcPts val="8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1pPr>
            <a:lvl2pPr indent="-228600" lvl="1" marL="914400" marR="0" algn="l">
              <a:lnSpc>
                <a:spcPct val="100000"/>
              </a:lnSpc>
              <a:spcBef>
                <a:spcPts val="8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2pPr>
            <a:lvl3pPr indent="-228600" lvl="2" marL="1371600" marR="0" algn="l">
              <a:lnSpc>
                <a:spcPct val="100000"/>
              </a:lnSpc>
              <a:spcBef>
                <a:spcPts val="8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3pPr>
            <a:lvl4pPr indent="-228600" lvl="3" marL="1828800" marR="0" algn="l">
              <a:lnSpc>
                <a:spcPct val="100000"/>
              </a:lnSpc>
              <a:spcBef>
                <a:spcPts val="8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4pPr>
            <a:lvl5pPr indent="-228600" lvl="4" marL="2286000" marR="0" algn="l">
              <a:lnSpc>
                <a:spcPct val="100000"/>
              </a:lnSpc>
              <a:spcBef>
                <a:spcPts val="8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00" name="Google Shape;1400;p157"/>
          <p:cNvSpPr/>
          <p:nvPr/>
        </p:nvSpPr>
        <p:spPr>
          <a:xfrm>
            <a:off x="343126" y="335280"/>
            <a:ext cx="5115321" cy="4360972"/>
          </a:xfrm>
          <a:prstGeom prst="rect">
            <a:avLst/>
          </a:prstGeom>
          <a:noFill/>
          <a:ln cap="flat" cmpd="sng" w="12700">
            <a:solidFill>
              <a:srgbClr val="F28C1C"/>
            </a:solidFill>
            <a:prstDash val="solid"/>
            <a:bevel/>
            <a:headEnd len="sm" w="sm" type="none"/>
            <a:tailEnd len="sm" w="sm" type="none"/>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01" name="Google Shape;1401;p157"/>
          <p:cNvSpPr txBox="1"/>
          <p:nvPr>
            <p:ph idx="12" type="sldNum"/>
          </p:nvPr>
        </p:nvSpPr>
        <p:spPr>
          <a:xfrm>
            <a:off x="7373906" y="498898"/>
            <a:ext cx="780497" cy="544830"/>
          </a:xfrm>
          <a:prstGeom prst="rect">
            <a:avLst/>
          </a:prstGeom>
          <a:noFill/>
          <a:ln>
            <a:noFill/>
          </a:ln>
        </p:spPr>
        <p:txBody>
          <a:bodyPr anchorCtr="0" anchor="t" bIns="19050" lIns="19050" spcFirstLastPara="1" rIns="19050" wrap="square" tIns="1905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402" name="Shape 1402"/>
        <p:cNvGrpSpPr/>
        <p:nvPr/>
      </p:nvGrpSpPr>
      <p:grpSpPr>
        <a:xfrm>
          <a:off x="0" y="0"/>
          <a:ext cx="0" cy="0"/>
          <a:chOff x="0" y="0"/>
          <a:chExt cx="0" cy="0"/>
        </a:xfrm>
      </p:grpSpPr>
      <p:sp>
        <p:nvSpPr>
          <p:cNvPr id="1403" name="Google Shape;1403;p158"/>
          <p:cNvSpPr/>
          <p:nvPr/>
        </p:nvSpPr>
        <p:spPr>
          <a:xfrm>
            <a:off x="342675" y="335280"/>
            <a:ext cx="8456464" cy="3151648"/>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04" name="Google Shape;1404;p158"/>
          <p:cNvSpPr/>
          <p:nvPr/>
        </p:nvSpPr>
        <p:spPr>
          <a:xfrm>
            <a:off x="346181" y="3610574"/>
            <a:ext cx="8455560" cy="1084127"/>
          </a:xfrm>
          <a:prstGeom prst="rect">
            <a:avLst/>
          </a:prstGeom>
          <a:noFill/>
          <a:ln cap="flat" cmpd="sng" w="12700">
            <a:solidFill>
              <a:srgbClr val="F28C1C"/>
            </a:solidFill>
            <a:prstDash val="solid"/>
            <a:bevel/>
            <a:headEnd len="sm" w="sm" type="none"/>
            <a:tailEnd len="sm" w="sm" type="none"/>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05" name="Google Shape;1405;p158"/>
          <p:cNvSpPr txBox="1"/>
          <p:nvPr>
            <p:ph type="title"/>
          </p:nvPr>
        </p:nvSpPr>
        <p:spPr>
          <a:xfrm>
            <a:off x="679104" y="935636"/>
            <a:ext cx="6712079" cy="2223774"/>
          </a:xfrm>
          <a:prstGeom prst="rect">
            <a:avLst/>
          </a:prstGeom>
          <a:noFill/>
          <a:ln>
            <a:noFill/>
          </a:ln>
        </p:spPr>
        <p:txBody>
          <a:bodyPr anchorCtr="0" anchor="b" bIns="19050" lIns="19050" spcFirstLastPara="1" rIns="19050" wrap="square" tIns="19050">
            <a:noAutofit/>
          </a:bodyPr>
          <a:lstStyle>
            <a:lvl1pPr lvl="0" marR="0" algn="l">
              <a:lnSpc>
                <a:spcPct val="9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406" name="Google Shape;1406;p158"/>
          <p:cNvSpPr txBox="1"/>
          <p:nvPr>
            <p:ph idx="1" type="body"/>
          </p:nvPr>
        </p:nvSpPr>
        <p:spPr>
          <a:xfrm>
            <a:off x="679104" y="4130291"/>
            <a:ext cx="6712079" cy="238724"/>
          </a:xfrm>
          <a:prstGeom prst="rect">
            <a:avLst/>
          </a:prstGeom>
          <a:noFill/>
          <a:ln>
            <a:noFill/>
          </a:ln>
        </p:spPr>
        <p:txBody>
          <a:bodyPr anchorCtr="0" anchor="t" bIns="19050" lIns="19050" spcFirstLastPara="1" rIns="19050" wrap="square" tIns="19050">
            <a:noAutofit/>
          </a:bodyPr>
          <a:lstStyle>
            <a:lvl1pPr indent="-228600" lvl="0" marL="457200" marR="0" algn="l">
              <a:lnSpc>
                <a:spcPct val="100000"/>
              </a:lnSpc>
              <a:spcBef>
                <a:spcPts val="1100"/>
              </a:spcBef>
              <a:spcAft>
                <a:spcPts val="0"/>
              </a:spcAft>
              <a:buClr>
                <a:srgbClr val="000000"/>
              </a:buClr>
              <a:buSzPts val="1100"/>
              <a:buFont typeface="Avenir"/>
              <a:buNone/>
              <a:defRPr b="0" i="0" sz="1100" u="none" cap="none" strike="noStrike">
                <a:solidFill>
                  <a:srgbClr val="000000"/>
                </a:solidFill>
                <a:latin typeface="Avenir"/>
                <a:ea typeface="Avenir"/>
                <a:cs typeface="Avenir"/>
                <a:sym typeface="Avenir"/>
              </a:defRPr>
            </a:lvl1pPr>
            <a:lvl2pPr indent="-228600" lvl="1" marL="914400" marR="0" algn="l">
              <a:lnSpc>
                <a:spcPct val="100000"/>
              </a:lnSpc>
              <a:spcBef>
                <a:spcPts val="1100"/>
              </a:spcBef>
              <a:spcAft>
                <a:spcPts val="0"/>
              </a:spcAft>
              <a:buClr>
                <a:srgbClr val="000000"/>
              </a:buClr>
              <a:buSzPts val="1100"/>
              <a:buFont typeface="Avenir"/>
              <a:buNone/>
              <a:defRPr b="0" i="0" sz="1100" u="none" cap="none" strike="noStrike">
                <a:solidFill>
                  <a:srgbClr val="000000"/>
                </a:solidFill>
                <a:latin typeface="Avenir"/>
                <a:ea typeface="Avenir"/>
                <a:cs typeface="Avenir"/>
                <a:sym typeface="Avenir"/>
              </a:defRPr>
            </a:lvl2pPr>
            <a:lvl3pPr indent="-228600" lvl="2" marL="1371600" marR="0" algn="l">
              <a:lnSpc>
                <a:spcPct val="100000"/>
              </a:lnSpc>
              <a:spcBef>
                <a:spcPts val="1100"/>
              </a:spcBef>
              <a:spcAft>
                <a:spcPts val="0"/>
              </a:spcAft>
              <a:buClr>
                <a:srgbClr val="000000"/>
              </a:buClr>
              <a:buSzPts val="1100"/>
              <a:buFont typeface="Avenir"/>
              <a:buNone/>
              <a:defRPr b="0" i="0" sz="1100" u="none" cap="none" strike="noStrike">
                <a:solidFill>
                  <a:srgbClr val="000000"/>
                </a:solidFill>
                <a:latin typeface="Avenir"/>
                <a:ea typeface="Avenir"/>
                <a:cs typeface="Avenir"/>
                <a:sym typeface="Avenir"/>
              </a:defRPr>
            </a:lvl3pPr>
            <a:lvl4pPr indent="-228600" lvl="3" marL="1828800" marR="0" algn="l">
              <a:lnSpc>
                <a:spcPct val="100000"/>
              </a:lnSpc>
              <a:spcBef>
                <a:spcPts val="1100"/>
              </a:spcBef>
              <a:spcAft>
                <a:spcPts val="0"/>
              </a:spcAft>
              <a:buClr>
                <a:srgbClr val="000000"/>
              </a:buClr>
              <a:buSzPts val="1100"/>
              <a:buFont typeface="Avenir"/>
              <a:buNone/>
              <a:defRPr b="0" i="0" sz="1100" u="none" cap="none" strike="noStrike">
                <a:solidFill>
                  <a:srgbClr val="000000"/>
                </a:solidFill>
                <a:latin typeface="Avenir"/>
                <a:ea typeface="Avenir"/>
                <a:cs typeface="Avenir"/>
                <a:sym typeface="Avenir"/>
              </a:defRPr>
            </a:lvl4pPr>
            <a:lvl5pPr indent="-228600" lvl="4" marL="2286000" marR="0" algn="l">
              <a:lnSpc>
                <a:spcPct val="100000"/>
              </a:lnSpc>
              <a:spcBef>
                <a:spcPts val="1100"/>
              </a:spcBef>
              <a:spcAft>
                <a:spcPts val="0"/>
              </a:spcAft>
              <a:buClr>
                <a:srgbClr val="000000"/>
              </a:buClr>
              <a:buSzPts val="1100"/>
              <a:buFont typeface="Avenir"/>
              <a:buNone/>
              <a:defRPr b="0" i="0" sz="11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07" name="Google Shape;1407;p158"/>
          <p:cNvSpPr txBox="1"/>
          <p:nvPr>
            <p:ph idx="2" type="body"/>
          </p:nvPr>
        </p:nvSpPr>
        <p:spPr>
          <a:xfrm>
            <a:off x="679104" y="3813637"/>
            <a:ext cx="483375" cy="344593"/>
          </a:xfrm>
          <a:prstGeom prst="rect">
            <a:avLst/>
          </a:prstGeom>
          <a:noFill/>
          <a:ln>
            <a:noFill/>
          </a:ln>
        </p:spPr>
        <p:txBody>
          <a:bodyPr anchorCtr="0" anchor="ctr" bIns="19050" lIns="19050" spcFirstLastPara="1" rIns="19050" wrap="square" tIns="19050">
            <a:noAutofit/>
          </a:bodyPr>
          <a:lstStyle>
            <a:lvl1pPr indent="-228600" lvl="0" marL="457200" marR="0" algn="l">
              <a:lnSpc>
                <a:spcPct val="100000"/>
              </a:lnSpc>
              <a:spcBef>
                <a:spcPts val="0"/>
              </a:spcBef>
              <a:spcAft>
                <a:spcPts val="0"/>
              </a:spcAft>
              <a:buClr>
                <a:srgbClr val="F28C1C"/>
              </a:buClr>
              <a:buSzPts val="1800"/>
              <a:buFont typeface="Avenir"/>
              <a:buNone/>
              <a:defRPr b="0" i="0" sz="1800" u="none" cap="none" strike="noStrike">
                <a:solidFill>
                  <a:srgbClr val="F28C1C"/>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08" name="Google Shape;1408;p158"/>
          <p:cNvSpPr txBox="1"/>
          <p:nvPr>
            <p:ph idx="12" type="sldNum"/>
          </p:nvPr>
        </p:nvSpPr>
        <p:spPr>
          <a:xfrm>
            <a:off x="7850132" y="498288"/>
            <a:ext cx="780497" cy="544830"/>
          </a:xfrm>
          <a:prstGeom prst="rect">
            <a:avLst/>
          </a:prstGeom>
          <a:noFill/>
          <a:ln>
            <a:noFill/>
          </a:ln>
        </p:spPr>
        <p:txBody>
          <a:bodyPr anchorCtr="0" anchor="t" bIns="19050" lIns="19050" spcFirstLastPara="1" rIns="19050" wrap="square" tIns="1905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1409" name="Shape 1409"/>
        <p:cNvGrpSpPr/>
        <p:nvPr/>
      </p:nvGrpSpPr>
      <p:grpSpPr>
        <a:xfrm>
          <a:off x="0" y="0"/>
          <a:ext cx="0" cy="0"/>
          <a:chOff x="0" y="0"/>
          <a:chExt cx="0" cy="0"/>
        </a:xfrm>
      </p:grpSpPr>
      <p:sp>
        <p:nvSpPr>
          <p:cNvPr id="1410" name="Google Shape;1410;p159"/>
          <p:cNvSpPr/>
          <p:nvPr/>
        </p:nvSpPr>
        <p:spPr>
          <a:xfrm>
            <a:off x="8448213" y="1546155"/>
            <a:ext cx="347419" cy="3150096"/>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11" name="Google Shape;1411;p159"/>
          <p:cNvSpPr/>
          <p:nvPr/>
        </p:nvSpPr>
        <p:spPr>
          <a:xfrm>
            <a:off x="8448342" y="335280"/>
            <a:ext cx="347290" cy="1087228"/>
          </a:xfrm>
          <a:prstGeom prst="rect">
            <a:avLst/>
          </a:prstGeom>
          <a:solidFill>
            <a:srgbClr val="F5C36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12" name="Google Shape;1412;p159"/>
          <p:cNvSpPr/>
          <p:nvPr/>
        </p:nvSpPr>
        <p:spPr>
          <a:xfrm>
            <a:off x="343126" y="335280"/>
            <a:ext cx="7977835" cy="4360972"/>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13" name="Google Shape;1413;p159"/>
          <p:cNvSpPr txBox="1"/>
          <p:nvPr>
            <p:ph idx="1" type="body"/>
          </p:nvPr>
        </p:nvSpPr>
        <p:spPr>
          <a:xfrm>
            <a:off x="675598" y="3587965"/>
            <a:ext cx="6715585" cy="596053"/>
          </a:xfrm>
          <a:prstGeom prst="rect">
            <a:avLst/>
          </a:prstGeom>
          <a:noFill/>
          <a:ln>
            <a:noFill/>
          </a:ln>
        </p:spPr>
        <p:txBody>
          <a:bodyPr anchorCtr="0" anchor="b" bIns="19050" lIns="19050" spcFirstLastPara="1" rIns="19050" wrap="square" tIns="19050">
            <a:noAutofit/>
          </a:bodyPr>
          <a:lstStyle>
            <a:lvl1pPr indent="-228600" lvl="0" marL="457200" marR="0" algn="l">
              <a:lnSpc>
                <a:spcPct val="90000"/>
              </a:lnSpc>
              <a:spcBef>
                <a:spcPts val="0"/>
              </a:spcBef>
              <a:spcAft>
                <a:spcPts val="0"/>
              </a:spcAft>
              <a:buClr>
                <a:srgbClr val="FFFFFF"/>
              </a:buClr>
              <a:buSzPts val="3300"/>
              <a:buFont typeface="Avenir"/>
              <a:buNone/>
              <a:defRPr b="0" i="0" sz="3300" u="none" cap="none" strike="noStrike">
                <a:solidFill>
                  <a:srgbClr val="FFFFF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14" name="Google Shape;1414;p159"/>
          <p:cNvSpPr txBox="1"/>
          <p:nvPr>
            <p:ph idx="2" type="body"/>
          </p:nvPr>
        </p:nvSpPr>
        <p:spPr>
          <a:xfrm>
            <a:off x="844788" y="4170049"/>
            <a:ext cx="6377206" cy="214207"/>
          </a:xfrm>
          <a:prstGeom prst="rect">
            <a:avLst/>
          </a:prstGeom>
          <a:noFill/>
          <a:ln>
            <a:noFill/>
          </a:ln>
        </p:spPr>
        <p:txBody>
          <a:bodyPr anchorCtr="0" anchor="ctr" bIns="19050" lIns="19050" spcFirstLastPara="1" rIns="19050" wrap="square" tIns="19050">
            <a:noAutofit/>
          </a:bodyPr>
          <a:lstStyle>
            <a:lvl1pPr indent="-228600" lvl="0" marL="457200" marR="0" algn="l">
              <a:lnSpc>
                <a:spcPct val="100000"/>
              </a:lnSpc>
              <a:spcBef>
                <a:spcPts val="0"/>
              </a:spcBef>
              <a:spcAft>
                <a:spcPts val="0"/>
              </a:spcAft>
              <a:buClr>
                <a:srgbClr val="FFFFFF"/>
              </a:buClr>
              <a:buSzPts val="1100"/>
              <a:buFont typeface="Avenir"/>
              <a:buNone/>
              <a:defRPr b="0" i="0" sz="1100" u="none" cap="none" strike="noStrike">
                <a:solidFill>
                  <a:srgbClr val="FFFFF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15" name="Google Shape;1415;p159"/>
          <p:cNvSpPr txBox="1"/>
          <p:nvPr>
            <p:ph idx="12" type="sldNum"/>
          </p:nvPr>
        </p:nvSpPr>
        <p:spPr>
          <a:xfrm>
            <a:off x="7373906" y="498288"/>
            <a:ext cx="780497" cy="544830"/>
          </a:xfrm>
          <a:prstGeom prst="rect">
            <a:avLst/>
          </a:prstGeom>
          <a:noFill/>
          <a:ln>
            <a:noFill/>
          </a:ln>
        </p:spPr>
        <p:txBody>
          <a:bodyPr anchorCtr="0" anchor="t" bIns="19050" lIns="19050" spcFirstLastPara="1" rIns="19050" wrap="square" tIns="1905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amp; Caption">
  <p:cSld name="Quote &amp; Caption">
    <p:spTree>
      <p:nvGrpSpPr>
        <p:cNvPr id="1416" name="Shape 1416"/>
        <p:cNvGrpSpPr/>
        <p:nvPr/>
      </p:nvGrpSpPr>
      <p:grpSpPr>
        <a:xfrm>
          <a:off x="0" y="0"/>
          <a:ext cx="0" cy="0"/>
          <a:chOff x="0" y="0"/>
          <a:chExt cx="0" cy="0"/>
        </a:xfrm>
      </p:grpSpPr>
      <p:sp>
        <p:nvSpPr>
          <p:cNvPr id="1417" name="Google Shape;1417;p160"/>
          <p:cNvSpPr/>
          <p:nvPr/>
        </p:nvSpPr>
        <p:spPr>
          <a:xfrm>
            <a:off x="342675" y="335280"/>
            <a:ext cx="8456464" cy="3151648"/>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18" name="Google Shape;1418;p160"/>
          <p:cNvSpPr/>
          <p:nvPr/>
        </p:nvSpPr>
        <p:spPr>
          <a:xfrm>
            <a:off x="346181" y="3610574"/>
            <a:ext cx="8455560" cy="1084127"/>
          </a:xfrm>
          <a:prstGeom prst="rect">
            <a:avLst/>
          </a:prstGeom>
          <a:solidFill>
            <a:srgbClr val="F5C36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19" name="Google Shape;1419;p160"/>
          <p:cNvSpPr txBox="1"/>
          <p:nvPr>
            <p:ph type="title"/>
          </p:nvPr>
        </p:nvSpPr>
        <p:spPr>
          <a:xfrm>
            <a:off x="675599" y="3850570"/>
            <a:ext cx="6712079" cy="279722"/>
          </a:xfrm>
          <a:prstGeom prst="rect">
            <a:avLst/>
          </a:prstGeom>
          <a:noFill/>
          <a:ln>
            <a:noFill/>
          </a:ln>
        </p:spPr>
        <p:txBody>
          <a:bodyPr anchorCtr="0" anchor="b" bIns="19050" lIns="19050" spcFirstLastPara="1" rIns="19050" wrap="square" tIns="19050">
            <a:noAutofit/>
          </a:bodyPr>
          <a:lstStyle>
            <a:lvl1pPr lvl="0" marR="0" algn="l">
              <a:lnSpc>
                <a:spcPct val="100000"/>
              </a:lnSpc>
              <a:spcBef>
                <a:spcPts val="0"/>
              </a:spcBef>
              <a:spcAft>
                <a:spcPts val="0"/>
              </a:spcAft>
              <a:buClr>
                <a:srgbClr val="C65A00"/>
              </a:buClr>
              <a:buSzPts val="1800"/>
              <a:buFont typeface="Avenir"/>
              <a:buNone/>
              <a:defRPr b="0" i="0" sz="1800" u="none" cap="none" strike="noStrike">
                <a:solidFill>
                  <a:srgbClr val="C65A00"/>
                </a:solidFill>
                <a:latin typeface="Avenir"/>
                <a:ea typeface="Avenir"/>
                <a:cs typeface="Avenir"/>
                <a:sym typeface="Avenir"/>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420" name="Google Shape;1420;p160"/>
          <p:cNvSpPr txBox="1"/>
          <p:nvPr>
            <p:ph idx="1" type="body"/>
          </p:nvPr>
        </p:nvSpPr>
        <p:spPr>
          <a:xfrm>
            <a:off x="679104" y="4126092"/>
            <a:ext cx="6712079" cy="242923"/>
          </a:xfrm>
          <a:prstGeom prst="rect">
            <a:avLst/>
          </a:prstGeom>
          <a:noFill/>
          <a:ln>
            <a:noFill/>
          </a:ln>
        </p:spPr>
        <p:txBody>
          <a:bodyPr anchorCtr="0" anchor="t" bIns="19050" lIns="19050" spcFirstLastPara="1" rIns="19050" wrap="square" tIns="19050">
            <a:noAutofit/>
          </a:bodyPr>
          <a:lstStyle>
            <a:lvl1pPr indent="-228600" lvl="0" marL="457200" marR="0" algn="l">
              <a:lnSpc>
                <a:spcPct val="100000"/>
              </a:lnSpc>
              <a:spcBef>
                <a:spcPts val="0"/>
              </a:spcBef>
              <a:spcAft>
                <a:spcPts val="0"/>
              </a:spcAft>
              <a:buClr>
                <a:srgbClr val="C65A00"/>
              </a:buClr>
              <a:buSzPts val="1200"/>
              <a:buFont typeface="Avenir"/>
              <a:buNone/>
              <a:defRPr b="0" i="0" sz="1200" u="none" cap="none" strike="noStrike">
                <a:solidFill>
                  <a:srgbClr val="C65A00"/>
                </a:solidFill>
                <a:latin typeface="Avenir"/>
                <a:ea typeface="Avenir"/>
                <a:cs typeface="Avenir"/>
                <a:sym typeface="Avenir"/>
              </a:defRPr>
            </a:lvl1pPr>
            <a:lvl2pPr indent="-228600" lvl="1" marL="914400" marR="0" algn="l">
              <a:lnSpc>
                <a:spcPct val="100000"/>
              </a:lnSpc>
              <a:spcBef>
                <a:spcPts val="0"/>
              </a:spcBef>
              <a:spcAft>
                <a:spcPts val="0"/>
              </a:spcAft>
              <a:buClr>
                <a:srgbClr val="C65A00"/>
              </a:buClr>
              <a:buSzPts val="1200"/>
              <a:buFont typeface="Avenir"/>
              <a:buNone/>
              <a:defRPr b="0" i="0" sz="1200" u="none" cap="none" strike="noStrike">
                <a:solidFill>
                  <a:srgbClr val="C65A00"/>
                </a:solidFill>
                <a:latin typeface="Avenir"/>
                <a:ea typeface="Avenir"/>
                <a:cs typeface="Avenir"/>
                <a:sym typeface="Avenir"/>
              </a:defRPr>
            </a:lvl2pPr>
            <a:lvl3pPr indent="-228600" lvl="2" marL="1371600" marR="0" algn="l">
              <a:lnSpc>
                <a:spcPct val="100000"/>
              </a:lnSpc>
              <a:spcBef>
                <a:spcPts val="0"/>
              </a:spcBef>
              <a:spcAft>
                <a:spcPts val="0"/>
              </a:spcAft>
              <a:buClr>
                <a:srgbClr val="C65A00"/>
              </a:buClr>
              <a:buSzPts val="1200"/>
              <a:buFont typeface="Avenir"/>
              <a:buNone/>
              <a:defRPr b="0" i="0" sz="1200" u="none" cap="none" strike="noStrike">
                <a:solidFill>
                  <a:srgbClr val="C65A00"/>
                </a:solidFill>
                <a:latin typeface="Avenir"/>
                <a:ea typeface="Avenir"/>
                <a:cs typeface="Avenir"/>
                <a:sym typeface="Avenir"/>
              </a:defRPr>
            </a:lvl3pPr>
            <a:lvl4pPr indent="-228600" lvl="3" marL="1828800" marR="0" algn="l">
              <a:lnSpc>
                <a:spcPct val="100000"/>
              </a:lnSpc>
              <a:spcBef>
                <a:spcPts val="0"/>
              </a:spcBef>
              <a:spcAft>
                <a:spcPts val="0"/>
              </a:spcAft>
              <a:buClr>
                <a:srgbClr val="C65A00"/>
              </a:buClr>
              <a:buSzPts val="1200"/>
              <a:buFont typeface="Avenir"/>
              <a:buNone/>
              <a:defRPr b="0" i="0" sz="1200" u="none" cap="none" strike="noStrike">
                <a:solidFill>
                  <a:srgbClr val="C65A00"/>
                </a:solidFill>
                <a:latin typeface="Avenir"/>
                <a:ea typeface="Avenir"/>
                <a:cs typeface="Avenir"/>
                <a:sym typeface="Avenir"/>
              </a:defRPr>
            </a:lvl4pPr>
            <a:lvl5pPr indent="-228600" lvl="4" marL="2286000" marR="0" algn="l">
              <a:lnSpc>
                <a:spcPct val="100000"/>
              </a:lnSpc>
              <a:spcBef>
                <a:spcPts val="0"/>
              </a:spcBef>
              <a:spcAft>
                <a:spcPts val="0"/>
              </a:spcAft>
              <a:buClr>
                <a:srgbClr val="C65A00"/>
              </a:buClr>
              <a:buSzPts val="1200"/>
              <a:buFont typeface="Avenir"/>
              <a:buNone/>
              <a:defRPr b="0" i="0" sz="1200" u="none" cap="none" strike="noStrike">
                <a:solidFill>
                  <a:srgbClr val="C65A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21" name="Google Shape;1421;p160"/>
          <p:cNvSpPr txBox="1"/>
          <p:nvPr>
            <p:ph idx="2" type="body"/>
          </p:nvPr>
        </p:nvSpPr>
        <p:spPr>
          <a:xfrm>
            <a:off x="675598" y="2563356"/>
            <a:ext cx="6715585" cy="596053"/>
          </a:xfrm>
          <a:prstGeom prst="rect">
            <a:avLst/>
          </a:prstGeom>
          <a:noFill/>
          <a:ln>
            <a:noFill/>
          </a:ln>
        </p:spPr>
        <p:txBody>
          <a:bodyPr anchorCtr="0" anchor="b" bIns="19050" lIns="19050" spcFirstLastPara="1" rIns="19050" wrap="square" tIns="19050">
            <a:noAutofit/>
          </a:bodyPr>
          <a:lstStyle>
            <a:lvl1pPr indent="-228600" lvl="0" marL="457200" marR="0" algn="l">
              <a:lnSpc>
                <a:spcPct val="90000"/>
              </a:lnSpc>
              <a:spcBef>
                <a:spcPts val="0"/>
              </a:spcBef>
              <a:spcAft>
                <a:spcPts val="0"/>
              </a:spcAft>
              <a:buClr>
                <a:srgbClr val="FFFFFF"/>
              </a:buClr>
              <a:buSzPts val="3300"/>
              <a:buFont typeface="Avenir"/>
              <a:buNone/>
              <a:defRPr b="0" i="0" sz="3300" u="none" cap="none" strike="noStrike">
                <a:solidFill>
                  <a:srgbClr val="FFFFF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22" name="Google Shape;1422;p160"/>
          <p:cNvSpPr txBox="1"/>
          <p:nvPr>
            <p:ph idx="12" type="sldNum"/>
          </p:nvPr>
        </p:nvSpPr>
        <p:spPr>
          <a:xfrm>
            <a:off x="7850132" y="498288"/>
            <a:ext cx="780497" cy="544830"/>
          </a:xfrm>
          <a:prstGeom prst="rect">
            <a:avLst/>
          </a:prstGeom>
          <a:noFill/>
          <a:ln>
            <a:noFill/>
          </a:ln>
        </p:spPr>
        <p:txBody>
          <a:bodyPr anchorCtr="0" anchor="t" bIns="19050" lIns="19050" spcFirstLastPara="1" rIns="19050" wrap="square" tIns="1905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423" name="Shape 1423"/>
        <p:cNvGrpSpPr/>
        <p:nvPr/>
      </p:nvGrpSpPr>
      <p:grpSpPr>
        <a:xfrm>
          <a:off x="0" y="0"/>
          <a:ext cx="0" cy="0"/>
          <a:chOff x="0" y="0"/>
          <a:chExt cx="0" cy="0"/>
        </a:xfrm>
      </p:grpSpPr>
      <p:sp>
        <p:nvSpPr>
          <p:cNvPr id="1424" name="Google Shape;1424;p161"/>
          <p:cNvSpPr/>
          <p:nvPr/>
        </p:nvSpPr>
        <p:spPr>
          <a:xfrm>
            <a:off x="342675" y="335280"/>
            <a:ext cx="8456464" cy="3151648"/>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25" name="Google Shape;1425;p161"/>
          <p:cNvSpPr/>
          <p:nvPr/>
        </p:nvSpPr>
        <p:spPr>
          <a:xfrm>
            <a:off x="346181" y="3610574"/>
            <a:ext cx="8455560" cy="1084127"/>
          </a:xfrm>
          <a:prstGeom prst="rect">
            <a:avLst/>
          </a:prstGeom>
          <a:noFill/>
          <a:ln cap="flat" cmpd="sng" w="12700">
            <a:solidFill>
              <a:srgbClr val="F28C1C"/>
            </a:solidFill>
            <a:prstDash val="solid"/>
            <a:bevel/>
            <a:headEnd len="sm" w="sm" type="none"/>
            <a:tailEnd len="sm" w="sm" type="none"/>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26" name="Google Shape;1426;p161"/>
          <p:cNvSpPr txBox="1"/>
          <p:nvPr>
            <p:ph type="title"/>
          </p:nvPr>
        </p:nvSpPr>
        <p:spPr>
          <a:xfrm>
            <a:off x="679104" y="935636"/>
            <a:ext cx="6712079" cy="2223774"/>
          </a:xfrm>
          <a:prstGeom prst="rect">
            <a:avLst/>
          </a:prstGeom>
          <a:noFill/>
          <a:ln>
            <a:noFill/>
          </a:ln>
        </p:spPr>
        <p:txBody>
          <a:bodyPr anchorCtr="0" anchor="b" bIns="19050" lIns="19050" spcFirstLastPara="1" rIns="19050" wrap="square" tIns="19050">
            <a:noAutofit/>
          </a:bodyPr>
          <a:lstStyle>
            <a:lvl1pPr lvl="0" marR="0" algn="l">
              <a:lnSpc>
                <a:spcPct val="9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427" name="Google Shape;1427;p161"/>
          <p:cNvSpPr txBox="1"/>
          <p:nvPr>
            <p:ph idx="1" type="body"/>
          </p:nvPr>
        </p:nvSpPr>
        <p:spPr>
          <a:xfrm>
            <a:off x="679104" y="3927971"/>
            <a:ext cx="6712079" cy="441044"/>
          </a:xfrm>
          <a:prstGeom prst="rect">
            <a:avLst/>
          </a:prstGeom>
          <a:noFill/>
          <a:ln>
            <a:noFill/>
          </a:ln>
        </p:spPr>
        <p:txBody>
          <a:bodyPr anchorCtr="0" anchor="t" bIns="19050" lIns="19050" spcFirstLastPara="1" rIns="19050" wrap="square" tIns="19050">
            <a:noAutofit/>
          </a:bodyPr>
          <a:lstStyle>
            <a:lvl1pPr indent="-228600" lvl="0" marL="457200" marR="0" algn="l">
              <a:lnSpc>
                <a:spcPct val="100000"/>
              </a:lnSpc>
              <a:spcBef>
                <a:spcPts val="1100"/>
              </a:spcBef>
              <a:spcAft>
                <a:spcPts val="0"/>
              </a:spcAft>
              <a:buClr>
                <a:srgbClr val="000000"/>
              </a:buClr>
              <a:buSzPts val="1400"/>
              <a:buFont typeface="Avenir"/>
              <a:buNone/>
              <a:defRPr b="0" i="0" sz="1400" u="none" cap="none" strike="noStrike">
                <a:solidFill>
                  <a:srgbClr val="000000"/>
                </a:solidFill>
                <a:latin typeface="Avenir"/>
                <a:ea typeface="Avenir"/>
                <a:cs typeface="Avenir"/>
                <a:sym typeface="Avenir"/>
              </a:defRPr>
            </a:lvl1pPr>
            <a:lvl2pPr indent="-228600" lvl="1" marL="914400" marR="0" algn="l">
              <a:lnSpc>
                <a:spcPct val="100000"/>
              </a:lnSpc>
              <a:spcBef>
                <a:spcPts val="1100"/>
              </a:spcBef>
              <a:spcAft>
                <a:spcPts val="0"/>
              </a:spcAft>
              <a:buClr>
                <a:srgbClr val="000000"/>
              </a:buClr>
              <a:buSzPts val="1400"/>
              <a:buFont typeface="Avenir"/>
              <a:buNone/>
              <a:defRPr b="0" i="0" sz="1400" u="none" cap="none" strike="noStrike">
                <a:solidFill>
                  <a:srgbClr val="000000"/>
                </a:solidFill>
                <a:latin typeface="Avenir"/>
                <a:ea typeface="Avenir"/>
                <a:cs typeface="Avenir"/>
                <a:sym typeface="Avenir"/>
              </a:defRPr>
            </a:lvl2pPr>
            <a:lvl3pPr indent="-228600" lvl="2" marL="1371600" marR="0" algn="l">
              <a:lnSpc>
                <a:spcPct val="100000"/>
              </a:lnSpc>
              <a:spcBef>
                <a:spcPts val="1100"/>
              </a:spcBef>
              <a:spcAft>
                <a:spcPts val="0"/>
              </a:spcAft>
              <a:buClr>
                <a:srgbClr val="000000"/>
              </a:buClr>
              <a:buSzPts val="1400"/>
              <a:buFont typeface="Avenir"/>
              <a:buNone/>
              <a:defRPr b="0" i="0" sz="1400" u="none" cap="none" strike="noStrike">
                <a:solidFill>
                  <a:srgbClr val="000000"/>
                </a:solidFill>
                <a:latin typeface="Avenir"/>
                <a:ea typeface="Avenir"/>
                <a:cs typeface="Avenir"/>
                <a:sym typeface="Avenir"/>
              </a:defRPr>
            </a:lvl3pPr>
            <a:lvl4pPr indent="-228600" lvl="3" marL="1828800" marR="0" algn="l">
              <a:lnSpc>
                <a:spcPct val="100000"/>
              </a:lnSpc>
              <a:spcBef>
                <a:spcPts val="1100"/>
              </a:spcBef>
              <a:spcAft>
                <a:spcPts val="0"/>
              </a:spcAft>
              <a:buClr>
                <a:srgbClr val="000000"/>
              </a:buClr>
              <a:buSzPts val="1400"/>
              <a:buFont typeface="Avenir"/>
              <a:buNone/>
              <a:defRPr b="0" i="0" sz="1400" u="none" cap="none" strike="noStrike">
                <a:solidFill>
                  <a:srgbClr val="000000"/>
                </a:solidFill>
                <a:latin typeface="Avenir"/>
                <a:ea typeface="Avenir"/>
                <a:cs typeface="Avenir"/>
                <a:sym typeface="Avenir"/>
              </a:defRPr>
            </a:lvl4pPr>
            <a:lvl5pPr indent="-228600" lvl="4" marL="2286000" marR="0" algn="l">
              <a:lnSpc>
                <a:spcPct val="100000"/>
              </a:lnSpc>
              <a:spcBef>
                <a:spcPts val="1100"/>
              </a:spcBef>
              <a:spcAft>
                <a:spcPts val="0"/>
              </a:spcAft>
              <a:buClr>
                <a:srgbClr val="000000"/>
              </a:buClr>
              <a:buSzPts val="1400"/>
              <a:buFont typeface="Avenir"/>
              <a:buNone/>
              <a:defRPr b="0" i="0" sz="14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28" name="Google Shape;1428;p161"/>
          <p:cNvSpPr txBox="1"/>
          <p:nvPr>
            <p:ph idx="12" type="sldNum"/>
          </p:nvPr>
        </p:nvSpPr>
        <p:spPr>
          <a:xfrm>
            <a:off x="7850132" y="498288"/>
            <a:ext cx="780497" cy="544830"/>
          </a:xfrm>
          <a:prstGeom prst="rect">
            <a:avLst/>
          </a:prstGeom>
          <a:noFill/>
          <a:ln>
            <a:noFill/>
          </a:ln>
        </p:spPr>
        <p:txBody>
          <a:bodyPr anchorCtr="0" anchor="t" bIns="19050" lIns="19050" spcFirstLastPara="1" rIns="19050" wrap="square" tIns="1905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Name Card">
  <p:cSld name="Photo Name Card">
    <p:spTree>
      <p:nvGrpSpPr>
        <p:cNvPr id="1429" name="Shape 1429"/>
        <p:cNvGrpSpPr/>
        <p:nvPr/>
      </p:nvGrpSpPr>
      <p:grpSpPr>
        <a:xfrm>
          <a:off x="0" y="0"/>
          <a:ext cx="0" cy="0"/>
          <a:chOff x="0" y="0"/>
          <a:chExt cx="0" cy="0"/>
        </a:xfrm>
      </p:grpSpPr>
      <p:sp>
        <p:nvSpPr>
          <p:cNvPr id="1430" name="Google Shape;1430;p162"/>
          <p:cNvSpPr/>
          <p:nvPr>
            <p:ph idx="2" type="pic"/>
          </p:nvPr>
        </p:nvSpPr>
        <p:spPr>
          <a:xfrm>
            <a:off x="5823879" y="335716"/>
            <a:ext cx="2973390" cy="4360972"/>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31" name="Google Shape;1431;p162"/>
          <p:cNvSpPr/>
          <p:nvPr/>
        </p:nvSpPr>
        <p:spPr>
          <a:xfrm>
            <a:off x="342675" y="335280"/>
            <a:ext cx="5354793" cy="3151648"/>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32" name="Google Shape;1432;p162"/>
          <p:cNvSpPr/>
          <p:nvPr/>
        </p:nvSpPr>
        <p:spPr>
          <a:xfrm>
            <a:off x="346181" y="3610574"/>
            <a:ext cx="5347782" cy="1084127"/>
          </a:xfrm>
          <a:prstGeom prst="rect">
            <a:avLst/>
          </a:prstGeom>
          <a:noFill/>
          <a:ln cap="flat" cmpd="sng" w="12700">
            <a:solidFill>
              <a:srgbClr val="F28C1C"/>
            </a:solidFill>
            <a:prstDash val="solid"/>
            <a:bevel/>
            <a:headEnd len="sm" w="sm" type="none"/>
            <a:tailEnd len="sm" w="sm" type="none"/>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33" name="Google Shape;1433;p162"/>
          <p:cNvSpPr txBox="1"/>
          <p:nvPr>
            <p:ph type="title"/>
          </p:nvPr>
        </p:nvSpPr>
        <p:spPr>
          <a:xfrm>
            <a:off x="679104" y="935636"/>
            <a:ext cx="4681935" cy="2223774"/>
          </a:xfrm>
          <a:prstGeom prst="rect">
            <a:avLst/>
          </a:prstGeom>
          <a:noFill/>
          <a:ln>
            <a:noFill/>
          </a:ln>
        </p:spPr>
        <p:txBody>
          <a:bodyPr anchorCtr="0" anchor="b" bIns="19050" lIns="19050" spcFirstLastPara="1" rIns="19050" wrap="square" tIns="19050">
            <a:noAutofit/>
          </a:bodyPr>
          <a:lstStyle>
            <a:lvl1pPr lvl="0" marR="0" algn="l">
              <a:lnSpc>
                <a:spcPct val="9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434" name="Google Shape;1434;p162"/>
          <p:cNvSpPr txBox="1"/>
          <p:nvPr>
            <p:ph idx="1" type="body"/>
          </p:nvPr>
        </p:nvSpPr>
        <p:spPr>
          <a:xfrm>
            <a:off x="679104" y="3927971"/>
            <a:ext cx="4681935" cy="441044"/>
          </a:xfrm>
          <a:prstGeom prst="rect">
            <a:avLst/>
          </a:prstGeom>
          <a:noFill/>
          <a:ln>
            <a:noFill/>
          </a:ln>
        </p:spPr>
        <p:txBody>
          <a:bodyPr anchorCtr="0" anchor="t" bIns="19050" lIns="19050" spcFirstLastPara="1" rIns="19050" wrap="square" tIns="19050">
            <a:noAutofit/>
          </a:bodyPr>
          <a:lstStyle>
            <a:lvl1pPr indent="-228600" lvl="0" marL="457200" marR="0" algn="l">
              <a:lnSpc>
                <a:spcPct val="100000"/>
              </a:lnSpc>
              <a:spcBef>
                <a:spcPts val="1100"/>
              </a:spcBef>
              <a:spcAft>
                <a:spcPts val="0"/>
              </a:spcAft>
              <a:buClr>
                <a:srgbClr val="000000"/>
              </a:buClr>
              <a:buSzPts val="1400"/>
              <a:buFont typeface="Avenir"/>
              <a:buNone/>
              <a:defRPr b="0" i="0" sz="1400" u="none" cap="none" strike="noStrike">
                <a:solidFill>
                  <a:srgbClr val="000000"/>
                </a:solidFill>
                <a:latin typeface="Avenir"/>
                <a:ea typeface="Avenir"/>
                <a:cs typeface="Avenir"/>
                <a:sym typeface="Avenir"/>
              </a:defRPr>
            </a:lvl1pPr>
            <a:lvl2pPr indent="-228600" lvl="1" marL="914400" marR="0" algn="l">
              <a:lnSpc>
                <a:spcPct val="100000"/>
              </a:lnSpc>
              <a:spcBef>
                <a:spcPts val="1100"/>
              </a:spcBef>
              <a:spcAft>
                <a:spcPts val="0"/>
              </a:spcAft>
              <a:buClr>
                <a:srgbClr val="000000"/>
              </a:buClr>
              <a:buSzPts val="1400"/>
              <a:buFont typeface="Avenir"/>
              <a:buNone/>
              <a:defRPr b="0" i="0" sz="1400" u="none" cap="none" strike="noStrike">
                <a:solidFill>
                  <a:srgbClr val="000000"/>
                </a:solidFill>
                <a:latin typeface="Avenir"/>
                <a:ea typeface="Avenir"/>
                <a:cs typeface="Avenir"/>
                <a:sym typeface="Avenir"/>
              </a:defRPr>
            </a:lvl2pPr>
            <a:lvl3pPr indent="-228600" lvl="2" marL="1371600" marR="0" algn="l">
              <a:lnSpc>
                <a:spcPct val="100000"/>
              </a:lnSpc>
              <a:spcBef>
                <a:spcPts val="1100"/>
              </a:spcBef>
              <a:spcAft>
                <a:spcPts val="0"/>
              </a:spcAft>
              <a:buClr>
                <a:srgbClr val="000000"/>
              </a:buClr>
              <a:buSzPts val="1400"/>
              <a:buFont typeface="Avenir"/>
              <a:buNone/>
              <a:defRPr b="0" i="0" sz="1400" u="none" cap="none" strike="noStrike">
                <a:solidFill>
                  <a:srgbClr val="000000"/>
                </a:solidFill>
                <a:latin typeface="Avenir"/>
                <a:ea typeface="Avenir"/>
                <a:cs typeface="Avenir"/>
                <a:sym typeface="Avenir"/>
              </a:defRPr>
            </a:lvl3pPr>
            <a:lvl4pPr indent="-228600" lvl="3" marL="1828800" marR="0" algn="l">
              <a:lnSpc>
                <a:spcPct val="100000"/>
              </a:lnSpc>
              <a:spcBef>
                <a:spcPts val="1100"/>
              </a:spcBef>
              <a:spcAft>
                <a:spcPts val="0"/>
              </a:spcAft>
              <a:buClr>
                <a:srgbClr val="000000"/>
              </a:buClr>
              <a:buSzPts val="1400"/>
              <a:buFont typeface="Avenir"/>
              <a:buNone/>
              <a:defRPr b="0" i="0" sz="1400" u="none" cap="none" strike="noStrike">
                <a:solidFill>
                  <a:srgbClr val="000000"/>
                </a:solidFill>
                <a:latin typeface="Avenir"/>
                <a:ea typeface="Avenir"/>
                <a:cs typeface="Avenir"/>
                <a:sym typeface="Avenir"/>
              </a:defRPr>
            </a:lvl4pPr>
            <a:lvl5pPr indent="-228600" lvl="4" marL="2286000" marR="0" algn="l">
              <a:lnSpc>
                <a:spcPct val="100000"/>
              </a:lnSpc>
              <a:spcBef>
                <a:spcPts val="1100"/>
              </a:spcBef>
              <a:spcAft>
                <a:spcPts val="0"/>
              </a:spcAft>
              <a:buClr>
                <a:srgbClr val="000000"/>
              </a:buClr>
              <a:buSzPts val="1400"/>
              <a:buFont typeface="Avenir"/>
              <a:buNone/>
              <a:defRPr b="0" i="0" sz="14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35" name="Google Shape;1435;p162"/>
          <p:cNvSpPr txBox="1"/>
          <p:nvPr>
            <p:ph idx="12" type="sldNum"/>
          </p:nvPr>
        </p:nvSpPr>
        <p:spPr>
          <a:xfrm>
            <a:off x="7850132" y="498288"/>
            <a:ext cx="780497" cy="544830"/>
          </a:xfrm>
          <a:prstGeom prst="rect">
            <a:avLst/>
          </a:prstGeom>
          <a:noFill/>
          <a:ln>
            <a:noFill/>
          </a:ln>
        </p:spPr>
        <p:txBody>
          <a:bodyPr anchorCtr="0" anchor="t" bIns="19050" lIns="19050" spcFirstLastPara="1" rIns="19050" wrap="square" tIns="1905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e &amp; Contrast">
  <p:cSld name="Compare &amp; Contrast">
    <p:spTree>
      <p:nvGrpSpPr>
        <p:cNvPr id="1436" name="Shape 1436"/>
        <p:cNvGrpSpPr/>
        <p:nvPr/>
      </p:nvGrpSpPr>
      <p:grpSpPr>
        <a:xfrm>
          <a:off x="0" y="0"/>
          <a:ext cx="0" cy="0"/>
          <a:chOff x="0" y="0"/>
          <a:chExt cx="0" cy="0"/>
        </a:xfrm>
      </p:grpSpPr>
      <p:sp>
        <p:nvSpPr>
          <p:cNvPr id="1437" name="Google Shape;1437;p163"/>
          <p:cNvSpPr/>
          <p:nvPr/>
        </p:nvSpPr>
        <p:spPr>
          <a:xfrm>
            <a:off x="345980" y="1547802"/>
            <a:ext cx="8451466" cy="3148450"/>
          </a:xfrm>
          <a:prstGeom prst="rect">
            <a:avLst/>
          </a:prstGeom>
          <a:noFill/>
          <a:ln cap="flat" cmpd="sng" w="12700">
            <a:solidFill>
              <a:srgbClr val="F28C1C"/>
            </a:solidFill>
            <a:prstDash val="solid"/>
            <a:bevel/>
            <a:headEnd len="sm" w="sm" type="none"/>
            <a:tailEnd len="sm" w="sm" type="none"/>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38" name="Google Shape;1438;p163"/>
          <p:cNvSpPr/>
          <p:nvPr/>
        </p:nvSpPr>
        <p:spPr>
          <a:xfrm>
            <a:off x="7683444" y="335280"/>
            <a:ext cx="1113872" cy="1088874"/>
          </a:xfrm>
          <a:prstGeom prst="rect">
            <a:avLst/>
          </a:prstGeom>
          <a:solidFill>
            <a:srgbClr val="F5C36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39" name="Google Shape;1439;p163"/>
          <p:cNvSpPr/>
          <p:nvPr/>
        </p:nvSpPr>
        <p:spPr>
          <a:xfrm>
            <a:off x="343126" y="335280"/>
            <a:ext cx="7214745" cy="1088874"/>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40" name="Google Shape;1440;p163"/>
          <p:cNvSpPr txBox="1"/>
          <p:nvPr>
            <p:ph type="title"/>
          </p:nvPr>
        </p:nvSpPr>
        <p:spPr>
          <a:xfrm>
            <a:off x="509363" y="498264"/>
            <a:ext cx="6883642" cy="762907"/>
          </a:xfrm>
          <a:prstGeom prst="rect">
            <a:avLst/>
          </a:prstGeom>
          <a:noFill/>
          <a:ln>
            <a:noFill/>
          </a:ln>
        </p:spPr>
        <p:txBody>
          <a:bodyPr anchorCtr="0" anchor="b" bIns="19050" lIns="19050" spcFirstLastPara="1" rIns="19050" wrap="square" tIns="19050">
            <a:noAutofit/>
          </a:bodyPr>
          <a:lstStyle>
            <a:lvl1pPr lvl="0" marR="0" algn="l">
              <a:lnSpc>
                <a:spcPct val="9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441" name="Google Shape;1441;p163"/>
          <p:cNvSpPr txBox="1"/>
          <p:nvPr>
            <p:ph idx="1" type="body"/>
          </p:nvPr>
        </p:nvSpPr>
        <p:spPr>
          <a:xfrm>
            <a:off x="675382" y="1762109"/>
            <a:ext cx="3647243" cy="344593"/>
          </a:xfrm>
          <a:prstGeom prst="rect">
            <a:avLst/>
          </a:prstGeom>
          <a:noFill/>
          <a:ln>
            <a:noFill/>
          </a:ln>
        </p:spPr>
        <p:txBody>
          <a:bodyPr anchorCtr="0" anchor="ctr"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42" name="Google Shape;1442;p163"/>
          <p:cNvSpPr txBox="1"/>
          <p:nvPr>
            <p:ph idx="2" type="body"/>
          </p:nvPr>
        </p:nvSpPr>
        <p:spPr>
          <a:xfrm>
            <a:off x="673771" y="2209395"/>
            <a:ext cx="3647243" cy="214207"/>
          </a:xfrm>
          <a:prstGeom prst="rect">
            <a:avLst/>
          </a:prstGeom>
          <a:noFill/>
          <a:ln>
            <a:noFill/>
          </a:ln>
        </p:spPr>
        <p:txBody>
          <a:bodyPr anchorCtr="0" anchor="t"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43" name="Google Shape;1443;p163"/>
          <p:cNvSpPr txBox="1"/>
          <p:nvPr>
            <p:ph idx="3" type="body"/>
          </p:nvPr>
        </p:nvSpPr>
        <p:spPr>
          <a:xfrm>
            <a:off x="4648190" y="1764336"/>
            <a:ext cx="3646124" cy="344593"/>
          </a:xfrm>
          <a:prstGeom prst="rect">
            <a:avLst/>
          </a:prstGeom>
          <a:noFill/>
          <a:ln>
            <a:noFill/>
          </a:ln>
        </p:spPr>
        <p:txBody>
          <a:bodyPr anchorCtr="0" anchor="ctr"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44" name="Google Shape;1444;p163"/>
          <p:cNvSpPr txBox="1"/>
          <p:nvPr>
            <p:ph idx="4" type="body"/>
          </p:nvPr>
        </p:nvSpPr>
        <p:spPr>
          <a:xfrm>
            <a:off x="4651833" y="2211624"/>
            <a:ext cx="3646124" cy="214207"/>
          </a:xfrm>
          <a:prstGeom prst="rect">
            <a:avLst/>
          </a:prstGeom>
          <a:noFill/>
          <a:ln>
            <a:noFill/>
          </a:ln>
        </p:spPr>
        <p:txBody>
          <a:bodyPr anchorCtr="0" anchor="t"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45" name="Google Shape;1445;p163"/>
          <p:cNvSpPr txBox="1"/>
          <p:nvPr>
            <p:ph idx="12" type="sldNum"/>
          </p:nvPr>
        </p:nvSpPr>
        <p:spPr>
          <a:xfrm>
            <a:off x="7850132" y="716341"/>
            <a:ext cx="780497" cy="544830"/>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 Compare &amp; Contrast">
  <p:cSld name="3 Col. Compare &amp; Contrast">
    <p:spTree>
      <p:nvGrpSpPr>
        <p:cNvPr id="1446" name="Shape 1446"/>
        <p:cNvGrpSpPr/>
        <p:nvPr/>
      </p:nvGrpSpPr>
      <p:grpSpPr>
        <a:xfrm>
          <a:off x="0" y="0"/>
          <a:ext cx="0" cy="0"/>
          <a:chOff x="0" y="0"/>
          <a:chExt cx="0" cy="0"/>
        </a:xfrm>
      </p:grpSpPr>
      <p:sp>
        <p:nvSpPr>
          <p:cNvPr id="1447" name="Google Shape;1447;p164"/>
          <p:cNvSpPr/>
          <p:nvPr/>
        </p:nvSpPr>
        <p:spPr>
          <a:xfrm>
            <a:off x="345980" y="1547802"/>
            <a:ext cx="8451466" cy="3148450"/>
          </a:xfrm>
          <a:prstGeom prst="rect">
            <a:avLst/>
          </a:prstGeom>
          <a:noFill/>
          <a:ln cap="flat" cmpd="sng" w="12700">
            <a:solidFill>
              <a:srgbClr val="F28C1C"/>
            </a:solidFill>
            <a:prstDash val="solid"/>
            <a:bevel/>
            <a:headEnd len="sm" w="sm" type="none"/>
            <a:tailEnd len="sm" w="sm" type="none"/>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48" name="Google Shape;1448;p164"/>
          <p:cNvSpPr/>
          <p:nvPr/>
        </p:nvSpPr>
        <p:spPr>
          <a:xfrm>
            <a:off x="7683444" y="335280"/>
            <a:ext cx="1113872" cy="1088874"/>
          </a:xfrm>
          <a:prstGeom prst="rect">
            <a:avLst/>
          </a:prstGeom>
          <a:solidFill>
            <a:srgbClr val="F5C36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49" name="Google Shape;1449;p164"/>
          <p:cNvSpPr/>
          <p:nvPr/>
        </p:nvSpPr>
        <p:spPr>
          <a:xfrm>
            <a:off x="343126" y="335280"/>
            <a:ext cx="7214745" cy="1088874"/>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50" name="Google Shape;1450;p164"/>
          <p:cNvSpPr txBox="1"/>
          <p:nvPr>
            <p:ph type="title"/>
          </p:nvPr>
        </p:nvSpPr>
        <p:spPr>
          <a:xfrm>
            <a:off x="509363" y="498264"/>
            <a:ext cx="6883642" cy="762907"/>
          </a:xfrm>
          <a:prstGeom prst="rect">
            <a:avLst/>
          </a:prstGeom>
          <a:noFill/>
          <a:ln>
            <a:noFill/>
          </a:ln>
        </p:spPr>
        <p:txBody>
          <a:bodyPr anchorCtr="0" anchor="b" bIns="19050" lIns="19050" spcFirstLastPara="1" rIns="19050" wrap="square" tIns="19050">
            <a:noAutofit/>
          </a:bodyPr>
          <a:lstStyle>
            <a:lvl1pPr lvl="0" marR="0" algn="l">
              <a:lnSpc>
                <a:spcPct val="9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451" name="Google Shape;1451;p164"/>
          <p:cNvSpPr txBox="1"/>
          <p:nvPr>
            <p:ph idx="1" type="body"/>
          </p:nvPr>
        </p:nvSpPr>
        <p:spPr>
          <a:xfrm>
            <a:off x="676050" y="1764336"/>
            <a:ext cx="2315759" cy="344593"/>
          </a:xfrm>
          <a:prstGeom prst="rect">
            <a:avLst/>
          </a:prstGeom>
          <a:noFill/>
          <a:ln>
            <a:noFill/>
          </a:ln>
        </p:spPr>
        <p:txBody>
          <a:bodyPr anchorCtr="0" anchor="ctr"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52" name="Google Shape;1452;p164"/>
          <p:cNvSpPr txBox="1"/>
          <p:nvPr>
            <p:ph idx="2" type="body"/>
          </p:nvPr>
        </p:nvSpPr>
        <p:spPr>
          <a:xfrm>
            <a:off x="676050" y="2211624"/>
            <a:ext cx="2262602" cy="214207"/>
          </a:xfrm>
          <a:prstGeom prst="rect">
            <a:avLst/>
          </a:prstGeom>
          <a:noFill/>
          <a:ln>
            <a:noFill/>
          </a:ln>
        </p:spPr>
        <p:txBody>
          <a:bodyPr anchorCtr="0" anchor="t"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53" name="Google Shape;1453;p164"/>
          <p:cNvSpPr txBox="1"/>
          <p:nvPr>
            <p:ph idx="3" type="body"/>
          </p:nvPr>
        </p:nvSpPr>
        <p:spPr>
          <a:xfrm>
            <a:off x="3325183" y="1764336"/>
            <a:ext cx="2315759" cy="344593"/>
          </a:xfrm>
          <a:prstGeom prst="rect">
            <a:avLst/>
          </a:prstGeom>
          <a:noFill/>
          <a:ln>
            <a:noFill/>
          </a:ln>
        </p:spPr>
        <p:txBody>
          <a:bodyPr anchorCtr="0" anchor="ctr"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54" name="Google Shape;1454;p164"/>
          <p:cNvSpPr txBox="1"/>
          <p:nvPr>
            <p:ph idx="4" type="body"/>
          </p:nvPr>
        </p:nvSpPr>
        <p:spPr>
          <a:xfrm>
            <a:off x="3325183" y="2211624"/>
            <a:ext cx="2262602" cy="214207"/>
          </a:xfrm>
          <a:prstGeom prst="rect">
            <a:avLst/>
          </a:prstGeom>
          <a:noFill/>
          <a:ln>
            <a:noFill/>
          </a:ln>
        </p:spPr>
        <p:txBody>
          <a:bodyPr anchorCtr="0" anchor="t"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55" name="Google Shape;1455;p164"/>
          <p:cNvSpPr txBox="1"/>
          <p:nvPr>
            <p:ph idx="5" type="body"/>
          </p:nvPr>
        </p:nvSpPr>
        <p:spPr>
          <a:xfrm>
            <a:off x="5977540" y="1764336"/>
            <a:ext cx="2314148" cy="344593"/>
          </a:xfrm>
          <a:prstGeom prst="rect">
            <a:avLst/>
          </a:prstGeom>
          <a:noFill/>
          <a:ln>
            <a:noFill/>
          </a:ln>
        </p:spPr>
        <p:txBody>
          <a:bodyPr anchorCtr="0" anchor="ctr"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56" name="Google Shape;1456;p164"/>
          <p:cNvSpPr txBox="1"/>
          <p:nvPr>
            <p:ph idx="6" type="body"/>
          </p:nvPr>
        </p:nvSpPr>
        <p:spPr>
          <a:xfrm>
            <a:off x="5974317" y="2211624"/>
            <a:ext cx="2262602" cy="214207"/>
          </a:xfrm>
          <a:prstGeom prst="rect">
            <a:avLst/>
          </a:prstGeom>
          <a:noFill/>
          <a:ln>
            <a:noFill/>
          </a:ln>
        </p:spPr>
        <p:txBody>
          <a:bodyPr anchorCtr="0" anchor="t"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57" name="Google Shape;1457;p164"/>
          <p:cNvSpPr txBox="1"/>
          <p:nvPr>
            <p:ph idx="12" type="sldNum"/>
          </p:nvPr>
        </p:nvSpPr>
        <p:spPr>
          <a:xfrm>
            <a:off x="7850132" y="716341"/>
            <a:ext cx="780497" cy="544830"/>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spTree>
      <p:nvGrpSpPr>
        <p:cNvPr id="131" name="Shape 131"/>
        <p:cNvGrpSpPr/>
        <p:nvPr/>
      </p:nvGrpSpPr>
      <p:grpSpPr>
        <a:xfrm>
          <a:off x="0" y="0"/>
          <a:ext cx="0" cy="0"/>
          <a:chOff x="0" y="0"/>
          <a:chExt cx="0" cy="0"/>
        </a:xfrm>
      </p:grpSpPr>
      <p:sp>
        <p:nvSpPr>
          <p:cNvPr id="132" name="Google Shape;132;p18"/>
          <p:cNvSpPr/>
          <p:nvPr>
            <p:ph idx="2" type="pic"/>
          </p:nvPr>
        </p:nvSpPr>
        <p:spPr>
          <a:xfrm>
            <a:off x="358899" y="211587"/>
            <a:ext cx="8426256" cy="4606095"/>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33" name="Google Shape;133;p18"/>
          <p:cNvSpPr txBox="1"/>
          <p:nvPr>
            <p:ph idx="12" type="sldNum"/>
          </p:nvPr>
        </p:nvSpPr>
        <p:spPr>
          <a:xfrm>
            <a:off x="7373906" y="498288"/>
            <a:ext cx="780497" cy="544830"/>
          </a:xfrm>
          <a:prstGeom prst="rect">
            <a:avLst/>
          </a:prstGeom>
          <a:noFill/>
          <a:ln>
            <a:noFill/>
          </a:ln>
        </p:spPr>
        <p:txBody>
          <a:bodyPr anchorCtr="0" anchor="t" bIns="18900" lIns="18900" spcFirstLastPara="1" rIns="18900" wrap="square" tIns="1890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Comp. &amp; Contrast">
  <p:cSld name="Percentage Comp. &amp; Contrast">
    <p:spTree>
      <p:nvGrpSpPr>
        <p:cNvPr id="1458" name="Shape 1458"/>
        <p:cNvGrpSpPr/>
        <p:nvPr/>
      </p:nvGrpSpPr>
      <p:grpSpPr>
        <a:xfrm>
          <a:off x="0" y="0"/>
          <a:ext cx="0" cy="0"/>
          <a:chOff x="0" y="0"/>
          <a:chExt cx="0" cy="0"/>
        </a:xfrm>
      </p:grpSpPr>
      <p:sp>
        <p:nvSpPr>
          <p:cNvPr id="1459" name="Google Shape;1459;p165"/>
          <p:cNvSpPr/>
          <p:nvPr/>
        </p:nvSpPr>
        <p:spPr>
          <a:xfrm>
            <a:off x="8448213" y="1546155"/>
            <a:ext cx="347419" cy="3150096"/>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60" name="Google Shape;1460;p165"/>
          <p:cNvSpPr/>
          <p:nvPr/>
        </p:nvSpPr>
        <p:spPr>
          <a:xfrm>
            <a:off x="8448342" y="335280"/>
            <a:ext cx="347290" cy="1087228"/>
          </a:xfrm>
          <a:prstGeom prst="rect">
            <a:avLst/>
          </a:prstGeom>
          <a:solidFill>
            <a:srgbClr val="F5C36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61" name="Google Shape;1461;p165"/>
          <p:cNvSpPr/>
          <p:nvPr/>
        </p:nvSpPr>
        <p:spPr>
          <a:xfrm>
            <a:off x="343126" y="335280"/>
            <a:ext cx="7977835" cy="4360972"/>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62" name="Google Shape;1462;p165"/>
          <p:cNvSpPr txBox="1"/>
          <p:nvPr>
            <p:ph idx="1" type="body"/>
          </p:nvPr>
        </p:nvSpPr>
        <p:spPr>
          <a:xfrm>
            <a:off x="675382" y="1654905"/>
            <a:ext cx="3459047" cy="344593"/>
          </a:xfrm>
          <a:prstGeom prst="rect">
            <a:avLst/>
          </a:prstGeom>
          <a:noFill/>
          <a:ln>
            <a:noFill/>
          </a:ln>
        </p:spPr>
        <p:txBody>
          <a:bodyPr anchorCtr="0" anchor="b"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63" name="Google Shape;1463;p165"/>
          <p:cNvSpPr txBox="1"/>
          <p:nvPr>
            <p:ph idx="2" type="body"/>
          </p:nvPr>
        </p:nvSpPr>
        <p:spPr>
          <a:xfrm>
            <a:off x="673771" y="1999498"/>
            <a:ext cx="3462270" cy="242147"/>
          </a:xfrm>
          <a:prstGeom prst="rect">
            <a:avLst/>
          </a:prstGeom>
          <a:noFill/>
          <a:ln>
            <a:noFill/>
          </a:ln>
        </p:spPr>
        <p:txBody>
          <a:bodyPr anchorCtr="0" anchor="t"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64" name="Google Shape;1464;p165"/>
          <p:cNvSpPr txBox="1"/>
          <p:nvPr>
            <p:ph idx="3" type="body"/>
          </p:nvPr>
        </p:nvSpPr>
        <p:spPr>
          <a:xfrm>
            <a:off x="672159" y="592666"/>
            <a:ext cx="3465493" cy="954617"/>
          </a:xfrm>
          <a:prstGeom prst="rect">
            <a:avLst/>
          </a:prstGeom>
          <a:noFill/>
          <a:ln>
            <a:noFill/>
          </a:ln>
        </p:spPr>
        <p:txBody>
          <a:bodyPr anchorCtr="0" anchor="ctr" bIns="19050" lIns="19050" spcFirstLastPara="1" rIns="19050" wrap="square" tIns="19050">
            <a:noAutofit/>
          </a:bodyPr>
          <a:lstStyle>
            <a:lvl1pPr indent="-228600" lvl="0" marL="457200" marR="0" algn="ctr">
              <a:lnSpc>
                <a:spcPct val="100000"/>
              </a:lnSpc>
              <a:spcBef>
                <a:spcPts val="0"/>
              </a:spcBef>
              <a:spcAft>
                <a:spcPts val="0"/>
              </a:spcAft>
              <a:buClr>
                <a:srgbClr val="FFFFFF"/>
              </a:buClr>
              <a:buSzPts val="5400"/>
              <a:buFont typeface="Avenir"/>
              <a:buNone/>
              <a:defRPr b="0" i="0" sz="5400" u="none" cap="none" strike="noStrike">
                <a:solidFill>
                  <a:srgbClr val="FFFFF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65" name="Google Shape;1465;p165"/>
          <p:cNvSpPr txBox="1"/>
          <p:nvPr>
            <p:ph idx="4" type="body"/>
          </p:nvPr>
        </p:nvSpPr>
        <p:spPr>
          <a:xfrm>
            <a:off x="4523343" y="1654905"/>
            <a:ext cx="3465492" cy="344593"/>
          </a:xfrm>
          <a:prstGeom prst="rect">
            <a:avLst/>
          </a:prstGeom>
          <a:noFill/>
          <a:ln>
            <a:noFill/>
          </a:ln>
        </p:spPr>
        <p:txBody>
          <a:bodyPr anchorCtr="0" anchor="b"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66" name="Google Shape;1466;p165"/>
          <p:cNvSpPr txBox="1"/>
          <p:nvPr>
            <p:ph idx="5" type="body"/>
          </p:nvPr>
        </p:nvSpPr>
        <p:spPr>
          <a:xfrm>
            <a:off x="4521731" y="1999498"/>
            <a:ext cx="3468716" cy="242147"/>
          </a:xfrm>
          <a:prstGeom prst="rect">
            <a:avLst/>
          </a:prstGeom>
          <a:noFill/>
          <a:ln>
            <a:noFill/>
          </a:ln>
        </p:spPr>
        <p:txBody>
          <a:bodyPr anchorCtr="0" anchor="t"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67" name="Google Shape;1467;p165"/>
          <p:cNvSpPr txBox="1"/>
          <p:nvPr>
            <p:ph idx="6" type="body"/>
          </p:nvPr>
        </p:nvSpPr>
        <p:spPr>
          <a:xfrm>
            <a:off x="4521731" y="592666"/>
            <a:ext cx="3468716" cy="954617"/>
          </a:xfrm>
          <a:prstGeom prst="rect">
            <a:avLst/>
          </a:prstGeom>
          <a:noFill/>
          <a:ln>
            <a:noFill/>
          </a:ln>
        </p:spPr>
        <p:txBody>
          <a:bodyPr anchorCtr="0" anchor="ctr" bIns="19050" lIns="19050" spcFirstLastPara="1" rIns="19050" wrap="square" tIns="19050">
            <a:noAutofit/>
          </a:bodyPr>
          <a:lstStyle>
            <a:lvl1pPr indent="-228600" lvl="0" marL="457200" marR="0" algn="ctr">
              <a:lnSpc>
                <a:spcPct val="100000"/>
              </a:lnSpc>
              <a:spcBef>
                <a:spcPts val="0"/>
              </a:spcBef>
              <a:spcAft>
                <a:spcPts val="0"/>
              </a:spcAft>
              <a:buClr>
                <a:srgbClr val="FFFFFF"/>
              </a:buClr>
              <a:buSzPts val="5400"/>
              <a:buFont typeface="Avenir"/>
              <a:buNone/>
              <a:defRPr b="0" i="0" sz="5400" u="none" cap="none" strike="noStrike">
                <a:solidFill>
                  <a:srgbClr val="FFFFF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68" name="Google Shape;1468;p165"/>
          <p:cNvSpPr txBox="1"/>
          <p:nvPr>
            <p:ph idx="12" type="sldNum"/>
          </p:nvPr>
        </p:nvSpPr>
        <p:spPr>
          <a:xfrm>
            <a:off x="7373906" y="3988439"/>
            <a:ext cx="780497" cy="544830"/>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ercentage Comp. &amp; Contrast">
  <p:cSld name="3 Percentage Comp. &amp; Contrast">
    <p:spTree>
      <p:nvGrpSpPr>
        <p:cNvPr id="1469" name="Shape 1469"/>
        <p:cNvGrpSpPr/>
        <p:nvPr/>
      </p:nvGrpSpPr>
      <p:grpSpPr>
        <a:xfrm>
          <a:off x="0" y="0"/>
          <a:ext cx="0" cy="0"/>
          <a:chOff x="0" y="0"/>
          <a:chExt cx="0" cy="0"/>
        </a:xfrm>
      </p:grpSpPr>
      <p:sp>
        <p:nvSpPr>
          <p:cNvPr id="1470" name="Google Shape;1470;p166"/>
          <p:cNvSpPr/>
          <p:nvPr/>
        </p:nvSpPr>
        <p:spPr>
          <a:xfrm>
            <a:off x="8448213" y="1546155"/>
            <a:ext cx="347419" cy="3150096"/>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71" name="Google Shape;1471;p166"/>
          <p:cNvSpPr/>
          <p:nvPr/>
        </p:nvSpPr>
        <p:spPr>
          <a:xfrm>
            <a:off x="8448342" y="335280"/>
            <a:ext cx="347290" cy="1087228"/>
          </a:xfrm>
          <a:prstGeom prst="rect">
            <a:avLst/>
          </a:prstGeom>
          <a:solidFill>
            <a:srgbClr val="F5C36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72" name="Google Shape;1472;p166"/>
          <p:cNvSpPr/>
          <p:nvPr/>
        </p:nvSpPr>
        <p:spPr>
          <a:xfrm>
            <a:off x="343126" y="335280"/>
            <a:ext cx="7977835" cy="4360972"/>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73" name="Google Shape;1473;p166"/>
          <p:cNvSpPr txBox="1"/>
          <p:nvPr>
            <p:ph idx="1" type="body"/>
          </p:nvPr>
        </p:nvSpPr>
        <p:spPr>
          <a:xfrm>
            <a:off x="675382" y="1654905"/>
            <a:ext cx="2347980" cy="344593"/>
          </a:xfrm>
          <a:prstGeom prst="rect">
            <a:avLst/>
          </a:prstGeom>
          <a:noFill/>
          <a:ln>
            <a:noFill/>
          </a:ln>
        </p:spPr>
        <p:txBody>
          <a:bodyPr anchorCtr="0" anchor="b"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74" name="Google Shape;1474;p166"/>
          <p:cNvSpPr txBox="1"/>
          <p:nvPr>
            <p:ph idx="2" type="body"/>
          </p:nvPr>
        </p:nvSpPr>
        <p:spPr>
          <a:xfrm>
            <a:off x="673771" y="1999498"/>
            <a:ext cx="2351203" cy="242147"/>
          </a:xfrm>
          <a:prstGeom prst="rect">
            <a:avLst/>
          </a:prstGeom>
          <a:noFill/>
          <a:ln>
            <a:noFill/>
          </a:ln>
        </p:spPr>
        <p:txBody>
          <a:bodyPr anchorCtr="0" anchor="t"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75" name="Google Shape;1475;p166"/>
          <p:cNvSpPr txBox="1"/>
          <p:nvPr>
            <p:ph idx="3" type="body"/>
          </p:nvPr>
        </p:nvSpPr>
        <p:spPr>
          <a:xfrm>
            <a:off x="673771" y="592666"/>
            <a:ext cx="2351203" cy="954617"/>
          </a:xfrm>
          <a:prstGeom prst="rect">
            <a:avLst/>
          </a:prstGeom>
          <a:noFill/>
          <a:ln>
            <a:noFill/>
          </a:ln>
        </p:spPr>
        <p:txBody>
          <a:bodyPr anchorCtr="0" anchor="ctr" bIns="19050" lIns="19050" spcFirstLastPara="1" rIns="19050" wrap="square" tIns="19050">
            <a:noAutofit/>
          </a:bodyPr>
          <a:lstStyle>
            <a:lvl1pPr indent="-228600" lvl="0" marL="457200" marR="0" algn="ctr">
              <a:lnSpc>
                <a:spcPct val="100000"/>
              </a:lnSpc>
              <a:spcBef>
                <a:spcPts val="0"/>
              </a:spcBef>
              <a:spcAft>
                <a:spcPts val="0"/>
              </a:spcAft>
              <a:buClr>
                <a:srgbClr val="FFFFFF"/>
              </a:buClr>
              <a:buSzPts val="5400"/>
              <a:buFont typeface="Avenir"/>
              <a:buNone/>
              <a:defRPr b="0" i="0" sz="5400" u="none" cap="none" strike="noStrike">
                <a:solidFill>
                  <a:srgbClr val="FFFFF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76" name="Google Shape;1476;p166"/>
          <p:cNvSpPr txBox="1"/>
          <p:nvPr>
            <p:ph idx="4" type="body"/>
          </p:nvPr>
        </p:nvSpPr>
        <p:spPr>
          <a:xfrm>
            <a:off x="3164139" y="1654905"/>
            <a:ext cx="2347980" cy="344593"/>
          </a:xfrm>
          <a:prstGeom prst="rect">
            <a:avLst/>
          </a:prstGeom>
          <a:noFill/>
          <a:ln>
            <a:noFill/>
          </a:ln>
        </p:spPr>
        <p:txBody>
          <a:bodyPr anchorCtr="0" anchor="b"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77" name="Google Shape;1477;p166"/>
          <p:cNvSpPr txBox="1"/>
          <p:nvPr>
            <p:ph idx="5" type="body"/>
          </p:nvPr>
        </p:nvSpPr>
        <p:spPr>
          <a:xfrm>
            <a:off x="3162527" y="1999498"/>
            <a:ext cx="2351203" cy="242147"/>
          </a:xfrm>
          <a:prstGeom prst="rect">
            <a:avLst/>
          </a:prstGeom>
          <a:noFill/>
          <a:ln>
            <a:noFill/>
          </a:ln>
        </p:spPr>
        <p:txBody>
          <a:bodyPr anchorCtr="0" anchor="t"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78" name="Google Shape;1478;p166"/>
          <p:cNvSpPr txBox="1"/>
          <p:nvPr>
            <p:ph idx="6" type="body"/>
          </p:nvPr>
        </p:nvSpPr>
        <p:spPr>
          <a:xfrm>
            <a:off x="3162527" y="592666"/>
            <a:ext cx="2351203" cy="954617"/>
          </a:xfrm>
          <a:prstGeom prst="rect">
            <a:avLst/>
          </a:prstGeom>
          <a:noFill/>
          <a:ln>
            <a:noFill/>
          </a:ln>
        </p:spPr>
        <p:txBody>
          <a:bodyPr anchorCtr="0" anchor="ctr" bIns="19050" lIns="19050" spcFirstLastPara="1" rIns="19050" wrap="square" tIns="19050">
            <a:noAutofit/>
          </a:bodyPr>
          <a:lstStyle>
            <a:lvl1pPr indent="-228600" lvl="0" marL="457200" marR="0" algn="ctr">
              <a:lnSpc>
                <a:spcPct val="100000"/>
              </a:lnSpc>
              <a:spcBef>
                <a:spcPts val="0"/>
              </a:spcBef>
              <a:spcAft>
                <a:spcPts val="0"/>
              </a:spcAft>
              <a:buClr>
                <a:srgbClr val="FFFFFF"/>
              </a:buClr>
              <a:buSzPts val="5400"/>
              <a:buFont typeface="Avenir"/>
              <a:buNone/>
              <a:defRPr b="0" i="0" sz="5400" u="none" cap="none" strike="noStrike">
                <a:solidFill>
                  <a:srgbClr val="FFFFF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79" name="Google Shape;1479;p166"/>
          <p:cNvSpPr txBox="1"/>
          <p:nvPr>
            <p:ph idx="7" type="body"/>
          </p:nvPr>
        </p:nvSpPr>
        <p:spPr>
          <a:xfrm>
            <a:off x="5638576" y="1654905"/>
            <a:ext cx="2347980" cy="344593"/>
          </a:xfrm>
          <a:prstGeom prst="rect">
            <a:avLst/>
          </a:prstGeom>
          <a:noFill/>
          <a:ln>
            <a:noFill/>
          </a:ln>
        </p:spPr>
        <p:txBody>
          <a:bodyPr anchorCtr="0" anchor="b"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80" name="Google Shape;1480;p166"/>
          <p:cNvSpPr txBox="1"/>
          <p:nvPr>
            <p:ph idx="8" type="body"/>
          </p:nvPr>
        </p:nvSpPr>
        <p:spPr>
          <a:xfrm>
            <a:off x="5636964" y="1999498"/>
            <a:ext cx="2351203" cy="242147"/>
          </a:xfrm>
          <a:prstGeom prst="rect">
            <a:avLst/>
          </a:prstGeom>
          <a:noFill/>
          <a:ln>
            <a:noFill/>
          </a:ln>
        </p:spPr>
        <p:txBody>
          <a:bodyPr anchorCtr="0" anchor="t" bIns="19050" lIns="19050" spcFirstLastPara="1" rIns="19050" wrap="square" tIns="1905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81" name="Google Shape;1481;p166"/>
          <p:cNvSpPr txBox="1"/>
          <p:nvPr>
            <p:ph idx="9" type="body"/>
          </p:nvPr>
        </p:nvSpPr>
        <p:spPr>
          <a:xfrm>
            <a:off x="5636964" y="592666"/>
            <a:ext cx="2351203" cy="954617"/>
          </a:xfrm>
          <a:prstGeom prst="rect">
            <a:avLst/>
          </a:prstGeom>
          <a:noFill/>
          <a:ln>
            <a:noFill/>
          </a:ln>
        </p:spPr>
        <p:txBody>
          <a:bodyPr anchorCtr="0" anchor="ctr" bIns="19050" lIns="19050" spcFirstLastPara="1" rIns="19050" wrap="square" tIns="19050">
            <a:noAutofit/>
          </a:bodyPr>
          <a:lstStyle>
            <a:lvl1pPr indent="-228600" lvl="0" marL="457200" marR="0" algn="ctr">
              <a:lnSpc>
                <a:spcPct val="100000"/>
              </a:lnSpc>
              <a:spcBef>
                <a:spcPts val="0"/>
              </a:spcBef>
              <a:spcAft>
                <a:spcPts val="0"/>
              </a:spcAft>
              <a:buClr>
                <a:srgbClr val="FFFFFF"/>
              </a:buClr>
              <a:buSzPts val="5400"/>
              <a:buFont typeface="Avenir"/>
              <a:buNone/>
              <a:defRPr b="0" i="0" sz="5400" u="none" cap="none" strike="noStrike">
                <a:solidFill>
                  <a:srgbClr val="FFFFF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82" name="Google Shape;1482;p166"/>
          <p:cNvSpPr txBox="1"/>
          <p:nvPr>
            <p:ph idx="12" type="sldNum"/>
          </p:nvPr>
        </p:nvSpPr>
        <p:spPr>
          <a:xfrm>
            <a:off x="7373906" y="3988439"/>
            <a:ext cx="780497" cy="544830"/>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Mosaic">
  <p:cSld name="Photo Mosaic">
    <p:spTree>
      <p:nvGrpSpPr>
        <p:cNvPr id="1483" name="Shape 1483"/>
        <p:cNvGrpSpPr/>
        <p:nvPr/>
      </p:nvGrpSpPr>
      <p:grpSpPr>
        <a:xfrm>
          <a:off x="0" y="0"/>
          <a:ext cx="0" cy="0"/>
          <a:chOff x="0" y="0"/>
          <a:chExt cx="0" cy="0"/>
        </a:xfrm>
      </p:grpSpPr>
      <p:sp>
        <p:nvSpPr>
          <p:cNvPr id="1484" name="Google Shape;1484;p167"/>
          <p:cNvSpPr/>
          <p:nvPr>
            <p:ph idx="2" type="pic"/>
          </p:nvPr>
        </p:nvSpPr>
        <p:spPr>
          <a:xfrm>
            <a:off x="2057986" y="1831236"/>
            <a:ext cx="1590675" cy="2861695"/>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85" name="Google Shape;1485;p167"/>
          <p:cNvSpPr/>
          <p:nvPr>
            <p:ph idx="3" type="pic"/>
          </p:nvPr>
        </p:nvSpPr>
        <p:spPr>
          <a:xfrm>
            <a:off x="5491961" y="335280"/>
            <a:ext cx="3304103" cy="2861823"/>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86" name="Google Shape;1486;p167"/>
          <p:cNvSpPr/>
          <p:nvPr/>
        </p:nvSpPr>
        <p:spPr>
          <a:xfrm>
            <a:off x="344614" y="3327192"/>
            <a:ext cx="1590675" cy="1369060"/>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87" name="Google Shape;1487;p167"/>
          <p:cNvSpPr/>
          <p:nvPr>
            <p:ph idx="4" type="pic"/>
          </p:nvPr>
        </p:nvSpPr>
        <p:spPr>
          <a:xfrm>
            <a:off x="3775002" y="3327192"/>
            <a:ext cx="1590675" cy="136906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88" name="Google Shape;1488;p167"/>
          <p:cNvSpPr/>
          <p:nvPr/>
        </p:nvSpPr>
        <p:spPr>
          <a:xfrm>
            <a:off x="3772620" y="1827988"/>
            <a:ext cx="1590675" cy="1369060"/>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89" name="Google Shape;1489;p167"/>
          <p:cNvSpPr/>
          <p:nvPr>
            <p:ph idx="5" type="pic"/>
          </p:nvPr>
        </p:nvSpPr>
        <p:spPr>
          <a:xfrm>
            <a:off x="344496" y="335280"/>
            <a:ext cx="1590675" cy="136906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90" name="Google Shape;1490;p167"/>
          <p:cNvSpPr/>
          <p:nvPr/>
        </p:nvSpPr>
        <p:spPr>
          <a:xfrm>
            <a:off x="5492017" y="3327192"/>
            <a:ext cx="1590675" cy="1369060"/>
          </a:xfrm>
          <a:prstGeom prst="rect">
            <a:avLst/>
          </a:prstGeom>
          <a:solidFill>
            <a:srgbClr val="F5C36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91" name="Google Shape;1491;p167"/>
          <p:cNvSpPr/>
          <p:nvPr>
            <p:ph idx="6" type="pic"/>
          </p:nvPr>
        </p:nvSpPr>
        <p:spPr>
          <a:xfrm>
            <a:off x="7205389" y="3327192"/>
            <a:ext cx="1590675" cy="136906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92" name="Google Shape;1492;p167"/>
          <p:cNvSpPr/>
          <p:nvPr>
            <p:ph idx="7" type="pic"/>
          </p:nvPr>
        </p:nvSpPr>
        <p:spPr>
          <a:xfrm>
            <a:off x="344614" y="1827988"/>
            <a:ext cx="1590675" cy="136906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93" name="Google Shape;1493;p167"/>
          <p:cNvSpPr/>
          <p:nvPr/>
        </p:nvSpPr>
        <p:spPr>
          <a:xfrm>
            <a:off x="2057986" y="335280"/>
            <a:ext cx="1590675" cy="1369060"/>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94" name="Google Shape;1494;p167"/>
          <p:cNvSpPr/>
          <p:nvPr/>
        </p:nvSpPr>
        <p:spPr>
          <a:xfrm>
            <a:off x="3770356" y="335280"/>
            <a:ext cx="1590675" cy="1369060"/>
          </a:xfrm>
          <a:prstGeom prst="rect">
            <a:avLst/>
          </a:prstGeom>
          <a:solidFill>
            <a:srgbClr val="F5C36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95" name="Google Shape;1495;p167"/>
          <p:cNvSpPr txBox="1"/>
          <p:nvPr>
            <p:ph idx="12" type="sldNum"/>
          </p:nvPr>
        </p:nvSpPr>
        <p:spPr>
          <a:xfrm>
            <a:off x="511184" y="4072259"/>
            <a:ext cx="780497" cy="544830"/>
          </a:xfrm>
          <a:prstGeom prst="rect">
            <a:avLst/>
          </a:prstGeom>
          <a:noFill/>
          <a:ln>
            <a:noFill/>
          </a:ln>
        </p:spPr>
        <p:txBody>
          <a:bodyPr anchorCtr="0" anchor="t" bIns="19050" lIns="19050" spcFirstLastPara="1" rIns="19050" wrap="square" tIns="19050">
            <a:noAutofit/>
          </a:bodyPr>
          <a:lstStyle>
            <a:lvl1pPr indent="0" lvl="0"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Mosaic Alt">
  <p:cSld name="Photo Mosaic Alt">
    <p:spTree>
      <p:nvGrpSpPr>
        <p:cNvPr id="1496" name="Shape 1496"/>
        <p:cNvGrpSpPr/>
        <p:nvPr/>
      </p:nvGrpSpPr>
      <p:grpSpPr>
        <a:xfrm>
          <a:off x="0" y="0"/>
          <a:ext cx="0" cy="0"/>
          <a:chOff x="0" y="0"/>
          <a:chExt cx="0" cy="0"/>
        </a:xfrm>
      </p:grpSpPr>
      <p:sp>
        <p:nvSpPr>
          <p:cNvPr id="1497" name="Google Shape;1497;p168"/>
          <p:cNvSpPr/>
          <p:nvPr>
            <p:ph idx="2" type="pic"/>
          </p:nvPr>
        </p:nvSpPr>
        <p:spPr>
          <a:xfrm>
            <a:off x="5491949" y="335280"/>
            <a:ext cx="3304128" cy="4357573"/>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98" name="Google Shape;1498;p168"/>
          <p:cNvSpPr/>
          <p:nvPr/>
        </p:nvSpPr>
        <p:spPr>
          <a:xfrm>
            <a:off x="344614" y="335280"/>
            <a:ext cx="1590675" cy="1369060"/>
          </a:xfrm>
          <a:prstGeom prst="rect">
            <a:avLst/>
          </a:prstGeom>
          <a:solidFill>
            <a:srgbClr val="F5C36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499" name="Google Shape;1499;p168"/>
          <p:cNvSpPr/>
          <p:nvPr>
            <p:ph idx="3" type="pic"/>
          </p:nvPr>
        </p:nvSpPr>
        <p:spPr>
          <a:xfrm>
            <a:off x="3775002" y="3327192"/>
            <a:ext cx="1590675" cy="136906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00" name="Google Shape;1500;p168"/>
          <p:cNvSpPr/>
          <p:nvPr/>
        </p:nvSpPr>
        <p:spPr>
          <a:xfrm>
            <a:off x="3772620" y="1827988"/>
            <a:ext cx="1590675" cy="1369060"/>
          </a:xfrm>
          <a:prstGeom prst="rect">
            <a:avLst/>
          </a:prstGeom>
          <a:solidFill>
            <a:srgbClr val="F28C1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501" name="Google Shape;1501;p168"/>
          <p:cNvSpPr/>
          <p:nvPr>
            <p:ph idx="4" type="pic"/>
          </p:nvPr>
        </p:nvSpPr>
        <p:spPr>
          <a:xfrm>
            <a:off x="344496" y="3327192"/>
            <a:ext cx="3304134" cy="136906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02" name="Google Shape;1502;p168"/>
          <p:cNvSpPr/>
          <p:nvPr>
            <p:ph idx="5" type="pic"/>
          </p:nvPr>
        </p:nvSpPr>
        <p:spPr>
          <a:xfrm>
            <a:off x="3770356" y="335280"/>
            <a:ext cx="1590675" cy="136906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03" name="Google Shape;1503;p168"/>
          <p:cNvSpPr/>
          <p:nvPr>
            <p:ph idx="6" type="pic"/>
          </p:nvPr>
        </p:nvSpPr>
        <p:spPr>
          <a:xfrm>
            <a:off x="344614" y="1827988"/>
            <a:ext cx="1590675" cy="136906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04" name="Google Shape;1504;p168"/>
          <p:cNvSpPr/>
          <p:nvPr>
            <p:ph idx="7" type="pic"/>
          </p:nvPr>
        </p:nvSpPr>
        <p:spPr>
          <a:xfrm>
            <a:off x="2057986" y="335381"/>
            <a:ext cx="1590675" cy="2861695"/>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05" name="Google Shape;1505;p168"/>
          <p:cNvSpPr txBox="1"/>
          <p:nvPr>
            <p:ph idx="12" type="sldNum"/>
          </p:nvPr>
        </p:nvSpPr>
        <p:spPr>
          <a:xfrm>
            <a:off x="511184" y="498898"/>
            <a:ext cx="780497" cy="544830"/>
          </a:xfrm>
          <a:prstGeom prst="rect">
            <a:avLst/>
          </a:prstGeom>
          <a:noFill/>
          <a:ln>
            <a:noFill/>
          </a:ln>
        </p:spPr>
        <p:txBody>
          <a:bodyPr anchorCtr="0" anchor="t" bIns="19050" lIns="19050" spcFirstLastPara="1" rIns="19050" wrap="square" tIns="19050">
            <a:noAutofit/>
          </a:bodyPr>
          <a:lstStyle>
            <a:lvl1pPr indent="0" lvl="0"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 &amp; Subtitle">
    <p:spTree>
      <p:nvGrpSpPr>
        <p:cNvPr id="1506" name="Shape 1506"/>
        <p:cNvGrpSpPr/>
        <p:nvPr/>
      </p:nvGrpSpPr>
      <p:grpSpPr>
        <a:xfrm>
          <a:off x="0" y="0"/>
          <a:ext cx="0" cy="0"/>
          <a:chOff x="0" y="0"/>
          <a:chExt cx="0" cy="0"/>
        </a:xfrm>
      </p:grpSpPr>
      <p:sp>
        <p:nvSpPr>
          <p:cNvPr id="1507" name="Google Shape;1507;p169"/>
          <p:cNvSpPr txBox="1"/>
          <p:nvPr>
            <p:ph type="title"/>
          </p:nvPr>
        </p:nvSpPr>
        <p:spPr>
          <a:xfrm>
            <a:off x="1812726" y="844748"/>
            <a:ext cx="5518547" cy="1702594"/>
          </a:xfrm>
          <a:prstGeom prst="rect">
            <a:avLst/>
          </a:prstGeom>
          <a:noFill/>
          <a:ln>
            <a:noFill/>
          </a:ln>
        </p:spPr>
        <p:txBody>
          <a:bodyPr anchorCtr="0" anchor="b" bIns="26775" lIns="26775" spcFirstLastPara="1" rIns="26775" wrap="square" tIns="26775">
            <a:noAutofit/>
          </a:bodyPr>
          <a:lstStyle>
            <a:lvl1pPr lvl="0" marR="0" algn="ctr">
              <a:lnSpc>
                <a:spcPct val="100000"/>
              </a:lnSpc>
              <a:spcBef>
                <a:spcPts val="0"/>
              </a:spcBef>
              <a:spcAft>
                <a:spcPts val="0"/>
              </a:spcAft>
              <a:buClr>
                <a:srgbClr val="000000"/>
              </a:buClr>
              <a:buSzPts val="4100"/>
              <a:buFont typeface="Helvetica Neue Light"/>
              <a:buNone/>
              <a:defRPr b="0" i="0" sz="4100" u="none" cap="none" strike="noStrike">
                <a:solidFill>
                  <a:srgbClr val="000000"/>
                </a:solidFill>
                <a:latin typeface="Helvetica Neue Light"/>
                <a:ea typeface="Helvetica Neue Light"/>
                <a:cs typeface="Helvetica Neue Light"/>
                <a:sym typeface="Helvetica Neue Light"/>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508" name="Google Shape;1508;p169"/>
          <p:cNvSpPr txBox="1"/>
          <p:nvPr>
            <p:ph idx="1" type="body"/>
          </p:nvPr>
        </p:nvSpPr>
        <p:spPr>
          <a:xfrm>
            <a:off x="1812726" y="2593181"/>
            <a:ext cx="5518547" cy="582811"/>
          </a:xfrm>
          <a:prstGeom prst="rect">
            <a:avLst/>
          </a:prstGeom>
          <a:noFill/>
          <a:ln>
            <a:noFill/>
          </a:ln>
        </p:spPr>
        <p:txBody>
          <a:bodyPr anchorCtr="0" anchor="t" bIns="26775" lIns="26775" spcFirstLastPara="1" rIns="26775" wrap="square" tIns="26775">
            <a:noAutofit/>
          </a:bodyPr>
          <a:lstStyle>
            <a:lvl1pPr indent="-228600" lvl="0" marL="457200" marR="0" algn="ctr">
              <a:lnSpc>
                <a:spcPct val="100000"/>
              </a:lnSpc>
              <a:spcBef>
                <a:spcPts val="0"/>
              </a:spcBef>
              <a:spcAft>
                <a:spcPts val="0"/>
              </a:spcAft>
              <a:buClr>
                <a:srgbClr val="000000"/>
              </a:buClr>
              <a:buSzPts val="1700"/>
              <a:buFont typeface="Helvetica Neue Light"/>
              <a:buNone/>
              <a:defRPr b="0" i="0" sz="1700" u="none" cap="none" strike="noStrike">
                <a:solidFill>
                  <a:srgbClr val="000000"/>
                </a:solidFill>
                <a:latin typeface="Helvetica Neue Light"/>
                <a:ea typeface="Helvetica Neue Light"/>
                <a:cs typeface="Helvetica Neue Light"/>
                <a:sym typeface="Helvetica Neue Light"/>
              </a:defRPr>
            </a:lvl1pPr>
            <a:lvl2pPr indent="-228600" lvl="1" marL="914400" marR="0" algn="ctr">
              <a:lnSpc>
                <a:spcPct val="100000"/>
              </a:lnSpc>
              <a:spcBef>
                <a:spcPts val="0"/>
              </a:spcBef>
              <a:spcAft>
                <a:spcPts val="0"/>
              </a:spcAft>
              <a:buClr>
                <a:srgbClr val="000000"/>
              </a:buClr>
              <a:buSzPts val="1700"/>
              <a:buFont typeface="Helvetica Neue Light"/>
              <a:buNone/>
              <a:defRPr b="0" i="0" sz="1700" u="none" cap="none" strike="noStrike">
                <a:solidFill>
                  <a:srgbClr val="000000"/>
                </a:solidFill>
                <a:latin typeface="Helvetica Neue Light"/>
                <a:ea typeface="Helvetica Neue Light"/>
                <a:cs typeface="Helvetica Neue Light"/>
                <a:sym typeface="Helvetica Neue Light"/>
              </a:defRPr>
            </a:lvl2pPr>
            <a:lvl3pPr indent="-228600" lvl="2" marL="1371600" marR="0" algn="ctr">
              <a:lnSpc>
                <a:spcPct val="100000"/>
              </a:lnSpc>
              <a:spcBef>
                <a:spcPts val="0"/>
              </a:spcBef>
              <a:spcAft>
                <a:spcPts val="0"/>
              </a:spcAft>
              <a:buClr>
                <a:srgbClr val="000000"/>
              </a:buClr>
              <a:buSzPts val="1700"/>
              <a:buFont typeface="Helvetica Neue Light"/>
              <a:buNone/>
              <a:defRPr b="0" i="0" sz="1700" u="none" cap="none" strike="noStrike">
                <a:solidFill>
                  <a:srgbClr val="000000"/>
                </a:solidFill>
                <a:latin typeface="Helvetica Neue Light"/>
                <a:ea typeface="Helvetica Neue Light"/>
                <a:cs typeface="Helvetica Neue Light"/>
                <a:sym typeface="Helvetica Neue Light"/>
              </a:defRPr>
            </a:lvl3pPr>
            <a:lvl4pPr indent="-228600" lvl="3" marL="1828800" marR="0" algn="ctr">
              <a:lnSpc>
                <a:spcPct val="100000"/>
              </a:lnSpc>
              <a:spcBef>
                <a:spcPts val="0"/>
              </a:spcBef>
              <a:spcAft>
                <a:spcPts val="0"/>
              </a:spcAft>
              <a:buClr>
                <a:srgbClr val="000000"/>
              </a:buClr>
              <a:buSzPts val="1700"/>
              <a:buFont typeface="Helvetica Neue Light"/>
              <a:buNone/>
              <a:defRPr b="0" i="0" sz="1700" u="none" cap="none" strike="noStrike">
                <a:solidFill>
                  <a:srgbClr val="000000"/>
                </a:solidFill>
                <a:latin typeface="Helvetica Neue Light"/>
                <a:ea typeface="Helvetica Neue Light"/>
                <a:cs typeface="Helvetica Neue Light"/>
                <a:sym typeface="Helvetica Neue Light"/>
              </a:defRPr>
            </a:lvl4pPr>
            <a:lvl5pPr indent="-228600" lvl="4" marL="2286000" marR="0" algn="ctr">
              <a:lnSpc>
                <a:spcPct val="100000"/>
              </a:lnSpc>
              <a:spcBef>
                <a:spcPts val="0"/>
              </a:spcBef>
              <a:spcAft>
                <a:spcPts val="0"/>
              </a:spcAft>
              <a:buClr>
                <a:srgbClr val="000000"/>
              </a:buClr>
              <a:buSzPts val="1700"/>
              <a:buFont typeface="Helvetica Neue Light"/>
              <a:buNone/>
              <a:defRPr b="0" i="0" sz="1700" u="none" cap="none" strike="noStrike">
                <a:solidFill>
                  <a:srgbClr val="000000"/>
                </a:solidFill>
                <a:latin typeface="Helvetica Neue Light"/>
                <a:ea typeface="Helvetica Neue Light"/>
                <a:cs typeface="Helvetica Neue Light"/>
                <a:sym typeface="Helvetica Neue Light"/>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09" name="Google Shape;1509;p169"/>
          <p:cNvSpPr txBox="1"/>
          <p:nvPr>
            <p:ph idx="12" type="sldNum"/>
          </p:nvPr>
        </p:nvSpPr>
        <p:spPr>
          <a:xfrm>
            <a:off x="4475930" y="4770537"/>
            <a:ext cx="185442" cy="187431"/>
          </a:xfrm>
          <a:prstGeom prst="rect">
            <a:avLst/>
          </a:prstGeom>
          <a:noFill/>
          <a:ln>
            <a:noFill/>
          </a:ln>
        </p:spPr>
        <p:txBody>
          <a:bodyPr anchorCtr="0" anchor="t" bIns="26775" lIns="26775" spcFirstLastPara="1" rIns="26775" wrap="square" tIns="26775">
            <a:noAutofit/>
          </a:bodyPr>
          <a:lstStyle>
            <a:lvl1pPr indent="0" lvl="0" marL="0" marR="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2">
    <p:spTree>
      <p:nvGrpSpPr>
        <p:cNvPr id="1510" name="Shape 1510"/>
        <p:cNvGrpSpPr/>
        <p:nvPr/>
      </p:nvGrpSpPr>
      <p:grpSpPr>
        <a:xfrm>
          <a:off x="0" y="0"/>
          <a:ext cx="0" cy="0"/>
          <a:chOff x="0" y="0"/>
          <a:chExt cx="0" cy="0"/>
        </a:xfrm>
      </p:grpSpPr>
      <p:sp>
        <p:nvSpPr>
          <p:cNvPr id="1511" name="Google Shape;1511;p170"/>
          <p:cNvSpPr/>
          <p:nvPr/>
        </p:nvSpPr>
        <p:spPr>
          <a:xfrm>
            <a:off x="7479160" y="1788267"/>
            <a:ext cx="260565" cy="2362572"/>
          </a:xfrm>
          <a:prstGeom prst="rect">
            <a:avLst/>
          </a:prstGeom>
          <a:solidFill>
            <a:srgbClr val="F28C1C"/>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512" name="Google Shape;1512;p170"/>
          <p:cNvSpPr/>
          <p:nvPr/>
        </p:nvSpPr>
        <p:spPr>
          <a:xfrm>
            <a:off x="7479257" y="880110"/>
            <a:ext cx="260468" cy="815422"/>
          </a:xfrm>
          <a:prstGeom prst="rect">
            <a:avLst/>
          </a:prstGeom>
          <a:solidFill>
            <a:srgbClr val="F5C365"/>
          </a:solidFill>
          <a:ln>
            <a:noFill/>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513" name="Google Shape;1513;p170"/>
          <p:cNvSpPr/>
          <p:nvPr>
            <p:ph idx="2" type="pic"/>
          </p:nvPr>
        </p:nvSpPr>
        <p:spPr>
          <a:xfrm>
            <a:off x="1400344" y="880110"/>
            <a:ext cx="5983377" cy="3270729"/>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14" name="Google Shape;1514;p170"/>
          <p:cNvSpPr txBox="1"/>
          <p:nvPr>
            <p:ph idx="12" type="sldNum"/>
          </p:nvPr>
        </p:nvSpPr>
        <p:spPr>
          <a:xfrm>
            <a:off x="6673430" y="1002366"/>
            <a:ext cx="585373" cy="526204"/>
          </a:xfrm>
          <a:prstGeom prst="rect">
            <a:avLst/>
          </a:prstGeom>
          <a:noFill/>
          <a:ln>
            <a:noFill/>
          </a:ln>
        </p:spPr>
        <p:txBody>
          <a:bodyPr anchorCtr="0" anchor="t" bIns="14300" lIns="14300" spcFirstLastPara="1" rIns="14300" wrap="square" tIns="14300">
            <a:noAutofit/>
          </a:bodyPr>
          <a:lstStyle>
            <a:lvl1pPr indent="0" lvl="0" marL="0" marR="0" algn="r">
              <a:lnSpc>
                <a:spcPct val="100000"/>
              </a:lnSpc>
              <a:spcBef>
                <a:spcPts val="0"/>
              </a:spcBef>
              <a:spcAft>
                <a:spcPts val="0"/>
              </a:spcAft>
              <a:buClr>
                <a:srgbClr val="FFFFFF"/>
              </a:buClr>
              <a:buSzPts val="2900"/>
              <a:buFont typeface="Avenir"/>
              <a:buNone/>
              <a:defRPr b="0" i="0" sz="29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2900"/>
              <a:buFont typeface="Avenir"/>
              <a:buNone/>
              <a:defRPr b="0" i="0" sz="29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2900"/>
              <a:buFont typeface="Avenir"/>
              <a:buNone/>
              <a:defRPr b="0" i="0" sz="29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2900"/>
              <a:buFont typeface="Avenir"/>
              <a:buNone/>
              <a:defRPr b="0" i="0" sz="29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2900"/>
              <a:buFont typeface="Avenir"/>
              <a:buNone/>
              <a:defRPr b="0" i="0" sz="29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2900"/>
              <a:buFont typeface="Avenir"/>
              <a:buNone/>
              <a:defRPr b="0" i="0" sz="29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2900"/>
              <a:buFont typeface="Avenir"/>
              <a:buNone/>
              <a:defRPr b="0" i="0" sz="29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2900"/>
              <a:buFont typeface="Avenir"/>
              <a:buNone/>
              <a:defRPr b="0" i="0" sz="29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2900"/>
              <a:buFont typeface="Avenir"/>
              <a:buNone/>
              <a:defRPr b="0" i="0" sz="29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 2 Up">
  <p:cSld name="Photo - Horizontal - 2 Up">
    <p:spTree>
      <p:nvGrpSpPr>
        <p:cNvPr id="1515" name="Shape 1515"/>
        <p:cNvGrpSpPr/>
        <p:nvPr/>
      </p:nvGrpSpPr>
      <p:grpSpPr>
        <a:xfrm>
          <a:off x="0" y="0"/>
          <a:ext cx="0" cy="0"/>
          <a:chOff x="0" y="0"/>
          <a:chExt cx="0" cy="0"/>
        </a:xfrm>
      </p:grpSpPr>
      <p:sp>
        <p:nvSpPr>
          <p:cNvPr id="1516" name="Google Shape;1516;p171"/>
          <p:cNvSpPr/>
          <p:nvPr>
            <p:ph idx="2" type="pic"/>
          </p:nvPr>
        </p:nvSpPr>
        <p:spPr>
          <a:xfrm>
            <a:off x="4621709" y="254743"/>
            <a:ext cx="4269401" cy="3301159"/>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17" name="Google Shape;1517;p171"/>
          <p:cNvSpPr/>
          <p:nvPr/>
        </p:nvSpPr>
        <p:spPr>
          <a:xfrm>
            <a:off x="257175" y="3647644"/>
            <a:ext cx="8633966" cy="1130096"/>
          </a:xfrm>
          <a:prstGeom prst="rect">
            <a:avLst/>
          </a:prstGeom>
          <a:solidFill>
            <a:srgbClr val="2C3549"/>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C65A00"/>
              </a:solidFill>
              <a:latin typeface="Avenir"/>
              <a:ea typeface="Avenir"/>
              <a:cs typeface="Avenir"/>
              <a:sym typeface="Avenir"/>
            </a:endParaRPr>
          </a:p>
        </p:txBody>
      </p:sp>
      <p:sp>
        <p:nvSpPr>
          <p:cNvPr id="1518" name="Google Shape;1518;p171"/>
          <p:cNvSpPr/>
          <p:nvPr>
            <p:ph idx="3" type="pic"/>
          </p:nvPr>
        </p:nvSpPr>
        <p:spPr>
          <a:xfrm>
            <a:off x="254985" y="251460"/>
            <a:ext cx="4269401" cy="3301158"/>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19" name="Google Shape;1519;p171"/>
          <p:cNvSpPr txBox="1"/>
          <p:nvPr>
            <p:ph type="title"/>
          </p:nvPr>
        </p:nvSpPr>
        <p:spPr>
          <a:xfrm>
            <a:off x="514351" y="3899104"/>
            <a:ext cx="5972923" cy="627176"/>
          </a:xfrm>
          <a:prstGeom prst="rect">
            <a:avLst/>
          </a:prstGeom>
          <a:noFill/>
          <a:ln>
            <a:noFill/>
          </a:ln>
        </p:spPr>
        <p:txBody>
          <a:bodyPr anchorCtr="0" anchor="ctr" bIns="19050" lIns="19050" spcFirstLastPara="1" rIns="19050" wrap="square" tIns="19050">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520" name="Google Shape;1520;p171"/>
          <p:cNvSpPr txBox="1"/>
          <p:nvPr>
            <p:ph idx="12" type="sldNum"/>
          </p:nvPr>
        </p:nvSpPr>
        <p:spPr>
          <a:xfrm>
            <a:off x="7982056" y="4414725"/>
            <a:ext cx="780498" cy="237285"/>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hoto - 3 Up">
  <p:cSld name="Caption Photo - 3 Up">
    <p:spTree>
      <p:nvGrpSpPr>
        <p:cNvPr id="1521" name="Shape 1521"/>
        <p:cNvGrpSpPr/>
        <p:nvPr/>
      </p:nvGrpSpPr>
      <p:grpSpPr>
        <a:xfrm>
          <a:off x="0" y="0"/>
          <a:ext cx="0" cy="0"/>
          <a:chOff x="0" y="0"/>
          <a:chExt cx="0" cy="0"/>
        </a:xfrm>
      </p:grpSpPr>
      <p:sp>
        <p:nvSpPr>
          <p:cNvPr id="1522" name="Google Shape;1522;p172"/>
          <p:cNvSpPr/>
          <p:nvPr>
            <p:ph idx="2" type="pic"/>
          </p:nvPr>
        </p:nvSpPr>
        <p:spPr>
          <a:xfrm>
            <a:off x="257175" y="251460"/>
            <a:ext cx="2953978" cy="4526322"/>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23" name="Google Shape;1523;p172"/>
          <p:cNvSpPr/>
          <p:nvPr>
            <p:ph idx="3" type="pic"/>
          </p:nvPr>
        </p:nvSpPr>
        <p:spPr>
          <a:xfrm>
            <a:off x="3301603" y="2564968"/>
            <a:ext cx="2960607" cy="2214639"/>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24" name="Google Shape;1524;p172"/>
          <p:cNvSpPr/>
          <p:nvPr>
            <p:ph idx="4" type="pic"/>
          </p:nvPr>
        </p:nvSpPr>
        <p:spPr>
          <a:xfrm>
            <a:off x="3305920" y="251460"/>
            <a:ext cx="2951973" cy="2214639"/>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25" name="Google Shape;1525;p172"/>
          <p:cNvSpPr/>
          <p:nvPr/>
        </p:nvSpPr>
        <p:spPr>
          <a:xfrm>
            <a:off x="6357504" y="251460"/>
            <a:ext cx="2529321" cy="4526281"/>
          </a:xfrm>
          <a:prstGeom prst="rect">
            <a:avLst/>
          </a:prstGeom>
          <a:solidFill>
            <a:srgbClr val="2C3549"/>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C65A00"/>
              </a:solidFill>
              <a:latin typeface="Avenir"/>
              <a:ea typeface="Avenir"/>
              <a:cs typeface="Avenir"/>
              <a:sym typeface="Avenir"/>
            </a:endParaRPr>
          </a:p>
        </p:txBody>
      </p:sp>
      <p:sp>
        <p:nvSpPr>
          <p:cNvPr id="1526" name="Google Shape;1526;p172"/>
          <p:cNvSpPr txBox="1"/>
          <p:nvPr>
            <p:ph type="title"/>
          </p:nvPr>
        </p:nvSpPr>
        <p:spPr>
          <a:xfrm>
            <a:off x="6743266" y="1247444"/>
            <a:ext cx="1757796" cy="1268171"/>
          </a:xfrm>
          <a:prstGeom prst="rect">
            <a:avLst/>
          </a:prstGeom>
          <a:noFill/>
          <a:ln>
            <a:noFill/>
          </a:ln>
        </p:spPr>
        <p:txBody>
          <a:bodyPr anchorCtr="0" anchor="b" bIns="19050" lIns="19050" spcFirstLastPara="1" rIns="19050" wrap="square" tIns="19050">
            <a:noAutofit/>
          </a:bodyPr>
          <a:lstStyle>
            <a:lvl1pPr lvl="0" marR="0" algn="l">
              <a:lnSpc>
                <a:spcPct val="100000"/>
              </a:lnSpc>
              <a:spcBef>
                <a:spcPts val="0"/>
              </a:spcBef>
              <a:spcAft>
                <a:spcPts val="0"/>
              </a:spcAft>
              <a:buClr>
                <a:srgbClr val="FFBC00"/>
              </a:buClr>
              <a:buSzPts val="2300"/>
              <a:buFont typeface="Helvetica Neue Light"/>
              <a:buNone/>
              <a:defRPr b="0" i="0" sz="2300" u="none" cap="none" strike="noStrike">
                <a:solidFill>
                  <a:srgbClr val="FFBC00"/>
                </a:solidFill>
                <a:latin typeface="Helvetica Neue Light"/>
                <a:ea typeface="Helvetica Neue Light"/>
                <a:cs typeface="Helvetica Neue Light"/>
                <a:sym typeface="Helvetica Neue Light"/>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527" name="Google Shape;1527;p172"/>
          <p:cNvSpPr txBox="1"/>
          <p:nvPr>
            <p:ph idx="1" type="body"/>
          </p:nvPr>
        </p:nvSpPr>
        <p:spPr>
          <a:xfrm>
            <a:off x="6743267" y="2514600"/>
            <a:ext cx="1757795" cy="1885950"/>
          </a:xfrm>
          <a:prstGeom prst="rect">
            <a:avLst/>
          </a:prstGeom>
          <a:noFill/>
          <a:ln>
            <a:noFill/>
          </a:ln>
        </p:spPr>
        <p:txBody>
          <a:bodyPr anchorCtr="0" anchor="t" bIns="19050" lIns="19050" spcFirstLastPara="1" rIns="19050" wrap="square" tIns="19050">
            <a:noAutofit/>
          </a:bodyPr>
          <a:lstStyle>
            <a:lvl1pPr indent="-228600" lvl="0" marL="457200" marR="0" algn="l">
              <a:lnSpc>
                <a:spcPct val="100000"/>
              </a:lnSpc>
              <a:spcBef>
                <a:spcPts val="1100"/>
              </a:spcBef>
              <a:spcAft>
                <a:spcPts val="0"/>
              </a:spcAft>
              <a:buClr>
                <a:srgbClr val="FFFFFF"/>
              </a:buClr>
              <a:buSzPts val="1100"/>
              <a:buFont typeface="Helvetica Neue Light"/>
              <a:buNone/>
              <a:defRPr b="0" i="0" sz="11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1100"/>
              </a:spcBef>
              <a:spcAft>
                <a:spcPts val="0"/>
              </a:spcAft>
              <a:buClr>
                <a:srgbClr val="FFFFFF"/>
              </a:buClr>
              <a:buSzPts val="1100"/>
              <a:buFont typeface="Helvetica Neue Light"/>
              <a:buNone/>
              <a:defRPr b="0" i="0" sz="11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1100"/>
              </a:spcBef>
              <a:spcAft>
                <a:spcPts val="0"/>
              </a:spcAft>
              <a:buClr>
                <a:srgbClr val="FFFFFF"/>
              </a:buClr>
              <a:buSzPts val="1100"/>
              <a:buFont typeface="Helvetica Neue Light"/>
              <a:buNone/>
              <a:defRPr b="0" i="0" sz="11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1100"/>
              </a:spcBef>
              <a:spcAft>
                <a:spcPts val="0"/>
              </a:spcAft>
              <a:buClr>
                <a:srgbClr val="FFFFFF"/>
              </a:buClr>
              <a:buSzPts val="1100"/>
              <a:buFont typeface="Helvetica Neue Light"/>
              <a:buNone/>
              <a:defRPr b="0" i="0" sz="11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1100"/>
              </a:spcBef>
              <a:spcAft>
                <a:spcPts val="0"/>
              </a:spcAft>
              <a:buClr>
                <a:srgbClr val="FFFFFF"/>
              </a:buClr>
              <a:buSzPts val="1100"/>
              <a:buFont typeface="Helvetica Neue Light"/>
              <a:buNone/>
              <a:defRPr b="0" i="0" sz="1100" u="none" cap="none" strike="noStrike">
                <a:solidFill>
                  <a:srgbClr val="FFFFFF"/>
                </a:solidFill>
                <a:latin typeface="Helvetica Neue Light"/>
                <a:ea typeface="Helvetica Neue Light"/>
                <a:cs typeface="Helvetica Neue Light"/>
                <a:sym typeface="Helvetica Neue Light"/>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28" name="Google Shape;1528;p172"/>
          <p:cNvSpPr txBox="1"/>
          <p:nvPr>
            <p:ph idx="12" type="sldNum"/>
          </p:nvPr>
        </p:nvSpPr>
        <p:spPr>
          <a:xfrm>
            <a:off x="7977740" y="4413252"/>
            <a:ext cx="780497" cy="237284"/>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29" name="Shape 1529"/>
        <p:cNvGrpSpPr/>
        <p:nvPr/>
      </p:nvGrpSpPr>
      <p:grpSpPr>
        <a:xfrm>
          <a:off x="0" y="0"/>
          <a:ext cx="0" cy="0"/>
          <a:chOff x="0" y="0"/>
          <a:chExt cx="0" cy="0"/>
        </a:xfrm>
      </p:grpSpPr>
      <p:sp>
        <p:nvSpPr>
          <p:cNvPr id="1530" name="Google Shape;1530;p173"/>
          <p:cNvSpPr txBox="1"/>
          <p:nvPr>
            <p:ph type="title"/>
          </p:nvPr>
        </p:nvSpPr>
        <p:spPr>
          <a:xfrm>
            <a:off x="2000250" y="1245950"/>
            <a:ext cx="5143501" cy="1313180"/>
          </a:xfrm>
          <a:prstGeom prst="rect">
            <a:avLst/>
          </a:prstGeom>
          <a:noFill/>
          <a:ln>
            <a:noFill/>
          </a:ln>
        </p:spPr>
        <p:txBody>
          <a:bodyPr anchorCtr="0" anchor="b" bIns="25725" lIns="25725" spcFirstLastPara="1" rIns="25725" wrap="square" tIns="25725">
            <a:noAutofit/>
          </a:bodyPr>
          <a:lstStyle>
            <a:lvl1pPr lvl="0" marR="0" algn="ctr">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531" name="Google Shape;1531;p173"/>
          <p:cNvSpPr txBox="1"/>
          <p:nvPr>
            <p:ph idx="1" type="body"/>
          </p:nvPr>
        </p:nvSpPr>
        <p:spPr>
          <a:xfrm>
            <a:off x="2000250" y="2609771"/>
            <a:ext cx="5143501" cy="910669"/>
          </a:xfrm>
          <a:prstGeom prst="rect">
            <a:avLst/>
          </a:prstGeom>
          <a:noFill/>
          <a:ln>
            <a:noFill/>
          </a:ln>
        </p:spPr>
        <p:txBody>
          <a:bodyPr anchorCtr="0" anchor="t" bIns="25725" lIns="25725" spcFirstLastPara="1" rIns="25725" wrap="square" tIns="25725">
            <a:noAutofit/>
          </a:bodyPr>
          <a:lstStyle>
            <a:lvl1pPr indent="-228600" lvl="0" marL="457200" marR="0" algn="ctr">
              <a:lnSpc>
                <a:spcPct val="90000"/>
              </a:lnSpc>
              <a:spcBef>
                <a:spcPts val="800"/>
              </a:spcBef>
              <a:spcAft>
                <a:spcPts val="0"/>
              </a:spcAft>
              <a:buClr>
                <a:srgbClr val="000000"/>
              </a:buClr>
              <a:buSzPts val="1700"/>
              <a:buFont typeface="Calibri"/>
              <a:buNone/>
              <a:defRPr b="0" i="0" sz="1700" u="none" cap="none" strike="noStrike">
                <a:solidFill>
                  <a:srgbClr val="000000"/>
                </a:solidFill>
                <a:latin typeface="Calibri"/>
                <a:ea typeface="Calibri"/>
                <a:cs typeface="Calibri"/>
                <a:sym typeface="Calibri"/>
              </a:defRPr>
            </a:lvl1pPr>
            <a:lvl2pPr indent="-228600" lvl="1" marL="914400" marR="0" algn="ctr">
              <a:lnSpc>
                <a:spcPct val="90000"/>
              </a:lnSpc>
              <a:spcBef>
                <a:spcPts val="800"/>
              </a:spcBef>
              <a:spcAft>
                <a:spcPts val="0"/>
              </a:spcAft>
              <a:buClr>
                <a:srgbClr val="000000"/>
              </a:buClr>
              <a:buSzPts val="1700"/>
              <a:buFont typeface="Calibri"/>
              <a:buNone/>
              <a:defRPr b="0" i="0" sz="1700" u="none" cap="none" strike="noStrike">
                <a:solidFill>
                  <a:srgbClr val="000000"/>
                </a:solidFill>
                <a:latin typeface="Calibri"/>
                <a:ea typeface="Calibri"/>
                <a:cs typeface="Calibri"/>
                <a:sym typeface="Calibri"/>
              </a:defRPr>
            </a:lvl2pPr>
            <a:lvl3pPr indent="-228600" lvl="2" marL="1371600" marR="0" algn="ctr">
              <a:lnSpc>
                <a:spcPct val="90000"/>
              </a:lnSpc>
              <a:spcBef>
                <a:spcPts val="800"/>
              </a:spcBef>
              <a:spcAft>
                <a:spcPts val="0"/>
              </a:spcAft>
              <a:buClr>
                <a:srgbClr val="000000"/>
              </a:buClr>
              <a:buSzPts val="1700"/>
              <a:buFont typeface="Calibri"/>
              <a:buNone/>
              <a:defRPr b="0" i="0" sz="1700" u="none" cap="none" strike="noStrike">
                <a:solidFill>
                  <a:srgbClr val="000000"/>
                </a:solidFill>
                <a:latin typeface="Calibri"/>
                <a:ea typeface="Calibri"/>
                <a:cs typeface="Calibri"/>
                <a:sym typeface="Calibri"/>
              </a:defRPr>
            </a:lvl3pPr>
            <a:lvl4pPr indent="-228600" lvl="3" marL="1828800" marR="0" algn="ctr">
              <a:lnSpc>
                <a:spcPct val="90000"/>
              </a:lnSpc>
              <a:spcBef>
                <a:spcPts val="800"/>
              </a:spcBef>
              <a:spcAft>
                <a:spcPts val="0"/>
              </a:spcAft>
              <a:buClr>
                <a:srgbClr val="000000"/>
              </a:buClr>
              <a:buSzPts val="1700"/>
              <a:buFont typeface="Calibri"/>
              <a:buNone/>
              <a:defRPr b="0" i="0" sz="1700" u="none" cap="none" strike="noStrike">
                <a:solidFill>
                  <a:srgbClr val="000000"/>
                </a:solidFill>
                <a:latin typeface="Calibri"/>
                <a:ea typeface="Calibri"/>
                <a:cs typeface="Calibri"/>
                <a:sym typeface="Calibri"/>
              </a:defRPr>
            </a:lvl4pPr>
            <a:lvl5pPr indent="-228600" lvl="4" marL="2286000" marR="0" algn="ctr">
              <a:lnSpc>
                <a:spcPct val="90000"/>
              </a:lnSpc>
              <a:spcBef>
                <a:spcPts val="800"/>
              </a:spcBef>
              <a:spcAft>
                <a:spcPts val="0"/>
              </a:spcAft>
              <a:buClr>
                <a:srgbClr val="000000"/>
              </a:buClr>
              <a:buSzPts val="1700"/>
              <a:buFont typeface="Calibri"/>
              <a:buNone/>
              <a:defRPr b="0" i="0" sz="1700" u="none" cap="none" strike="noStrike">
                <a:solidFill>
                  <a:srgbClr val="000000"/>
                </a:solidFill>
                <a:latin typeface="Calibri"/>
                <a:ea typeface="Calibri"/>
                <a:cs typeface="Calibri"/>
                <a:sym typeface="Calibri"/>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32" name="Google Shape;1532;p173"/>
          <p:cNvSpPr txBox="1"/>
          <p:nvPr>
            <p:ph idx="12" type="sldNum"/>
          </p:nvPr>
        </p:nvSpPr>
        <p:spPr>
          <a:xfrm>
            <a:off x="7367108" y="4137040"/>
            <a:ext cx="162405" cy="176022"/>
          </a:xfrm>
          <a:prstGeom prst="rect">
            <a:avLst/>
          </a:prstGeom>
          <a:noFill/>
          <a:ln>
            <a:noFill/>
          </a:ln>
        </p:spPr>
        <p:txBody>
          <a:bodyPr anchorCtr="0" anchor="ctr" bIns="25725" lIns="25725" spcFirstLastPara="1" rIns="25725" wrap="square" tIns="25725">
            <a:noAutofit/>
          </a:bodyPr>
          <a:lstStyle>
            <a:lvl1pPr indent="0" lvl="0" marL="0" marR="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800"/>
              <a:buFont typeface="Calibri"/>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p:cSld name="Photo - Horizontal">
    <p:spTree>
      <p:nvGrpSpPr>
        <p:cNvPr id="1533" name="Shape 1533"/>
        <p:cNvGrpSpPr/>
        <p:nvPr/>
      </p:nvGrpSpPr>
      <p:grpSpPr>
        <a:xfrm>
          <a:off x="0" y="0"/>
          <a:ext cx="0" cy="0"/>
          <a:chOff x="0" y="0"/>
          <a:chExt cx="0" cy="0"/>
        </a:xfrm>
      </p:grpSpPr>
      <p:sp>
        <p:nvSpPr>
          <p:cNvPr id="1534" name="Google Shape;1534;p174"/>
          <p:cNvSpPr/>
          <p:nvPr/>
        </p:nvSpPr>
        <p:spPr>
          <a:xfrm>
            <a:off x="257175" y="3647644"/>
            <a:ext cx="8633966" cy="1130096"/>
          </a:xfrm>
          <a:prstGeom prst="rect">
            <a:avLst/>
          </a:prstGeom>
          <a:solidFill>
            <a:srgbClr val="2C3549"/>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C65A00"/>
              </a:solidFill>
              <a:latin typeface="Avenir"/>
              <a:ea typeface="Avenir"/>
              <a:cs typeface="Avenir"/>
              <a:sym typeface="Avenir"/>
            </a:endParaRPr>
          </a:p>
        </p:txBody>
      </p:sp>
      <p:sp>
        <p:nvSpPr>
          <p:cNvPr id="1535" name="Google Shape;1535;p174"/>
          <p:cNvSpPr/>
          <p:nvPr>
            <p:ph idx="2" type="pic"/>
          </p:nvPr>
        </p:nvSpPr>
        <p:spPr>
          <a:xfrm>
            <a:off x="254985" y="251460"/>
            <a:ext cx="8634034" cy="3301158"/>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36" name="Google Shape;1536;p174"/>
          <p:cNvSpPr txBox="1"/>
          <p:nvPr>
            <p:ph type="title"/>
          </p:nvPr>
        </p:nvSpPr>
        <p:spPr>
          <a:xfrm>
            <a:off x="514351" y="3899104"/>
            <a:ext cx="5972923" cy="627176"/>
          </a:xfrm>
          <a:prstGeom prst="rect">
            <a:avLst/>
          </a:prstGeom>
          <a:noFill/>
          <a:ln>
            <a:noFill/>
          </a:ln>
        </p:spPr>
        <p:txBody>
          <a:bodyPr anchorCtr="0" anchor="ctr" bIns="19050" lIns="19050" spcFirstLastPara="1" rIns="19050" wrap="square" tIns="19050">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537" name="Google Shape;1537;p174"/>
          <p:cNvSpPr txBox="1"/>
          <p:nvPr>
            <p:ph idx="12" type="sldNum"/>
          </p:nvPr>
        </p:nvSpPr>
        <p:spPr>
          <a:xfrm>
            <a:off x="7982056" y="4414725"/>
            <a:ext cx="780498" cy="237285"/>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itle">
  <p:cSld name="TITLE">
    <p:spTree>
      <p:nvGrpSpPr>
        <p:cNvPr id="134" name="Shape 134"/>
        <p:cNvGrpSpPr/>
        <p:nvPr/>
      </p:nvGrpSpPr>
      <p:grpSpPr>
        <a:xfrm>
          <a:off x="0" y="0"/>
          <a:ext cx="0" cy="0"/>
          <a:chOff x="0" y="0"/>
          <a:chExt cx="0" cy="0"/>
        </a:xfrm>
      </p:grpSpPr>
      <p:sp>
        <p:nvSpPr>
          <p:cNvPr id="135" name="Google Shape;135;p19"/>
          <p:cNvSpPr txBox="1"/>
          <p:nvPr>
            <p:ph type="title"/>
          </p:nvPr>
        </p:nvSpPr>
        <p:spPr>
          <a:xfrm>
            <a:off x="771526" y="1631542"/>
            <a:ext cx="5458574" cy="1766115"/>
          </a:xfrm>
          <a:prstGeom prst="rect">
            <a:avLst/>
          </a:prstGeom>
          <a:noFill/>
          <a:ln>
            <a:noFill/>
          </a:ln>
        </p:spPr>
        <p:txBody>
          <a:bodyPr anchorCtr="0" anchor="b" bIns="34025" lIns="34025" spcFirstLastPara="1" rIns="34025" wrap="square" tIns="34025">
            <a:noAutofit/>
          </a:bodyPr>
          <a:lstStyle>
            <a:lvl1pPr lvl="0" marR="0" algn="l">
              <a:lnSpc>
                <a:spcPct val="90000"/>
              </a:lnSpc>
              <a:spcBef>
                <a:spcPts val="0"/>
              </a:spcBef>
              <a:spcAft>
                <a:spcPts val="0"/>
              </a:spcAft>
              <a:buClr>
                <a:srgbClr val="FFBC00"/>
              </a:buClr>
              <a:buSzPts val="3600"/>
              <a:buFont typeface="Helvetica Neue Light"/>
              <a:buNone/>
              <a:defRPr b="0" i="0" sz="36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136" name="Google Shape;136;p19"/>
          <p:cNvSpPr txBox="1"/>
          <p:nvPr>
            <p:ph idx="1" type="body"/>
          </p:nvPr>
        </p:nvSpPr>
        <p:spPr>
          <a:xfrm>
            <a:off x="771526" y="3397657"/>
            <a:ext cx="5458574" cy="877163"/>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37" name="Google Shape;137;p19"/>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541" name="Shape 1541"/>
        <p:cNvGrpSpPr/>
        <p:nvPr/>
      </p:nvGrpSpPr>
      <p:grpSpPr>
        <a:xfrm>
          <a:off x="0" y="0"/>
          <a:ext cx="0" cy="0"/>
          <a:chOff x="0" y="0"/>
          <a:chExt cx="0" cy="0"/>
        </a:xfrm>
      </p:grpSpPr>
      <p:sp>
        <p:nvSpPr>
          <p:cNvPr id="1542" name="Google Shape;1542;p176"/>
          <p:cNvSpPr txBox="1"/>
          <p:nvPr>
            <p:ph type="ctrTitle"/>
          </p:nvPr>
        </p:nvSpPr>
        <p:spPr>
          <a:xfrm>
            <a:off x="721425" y="2775848"/>
            <a:ext cx="5216700" cy="11343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000000"/>
              </a:buClr>
              <a:buSzPts val="4800"/>
              <a:buFont typeface="Raleway"/>
              <a:buNone/>
              <a:defRPr b="0" i="0" sz="4800" u="none" cap="none" strike="noStrike">
                <a:solidFill>
                  <a:srgbClr val="000000"/>
                </a:solidFill>
                <a:latin typeface="Raleway"/>
                <a:ea typeface="Raleway"/>
                <a:cs typeface="Raleway"/>
                <a:sym typeface="Raleway"/>
              </a:defRPr>
            </a:lvl1pPr>
            <a:lvl2pPr lvl="1" marR="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2pPr>
            <a:lvl3pPr lvl="2" marR="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3pPr>
            <a:lvl4pPr lvl="3" marR="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4pPr>
            <a:lvl5pPr lvl="4" marR="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5pPr>
            <a:lvl6pPr lvl="5" marR="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6pPr>
            <a:lvl7pPr lvl="6" marR="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7pPr>
            <a:lvl8pPr lvl="7" marR="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8pPr>
            <a:lvl9pPr lvl="8" marR="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9pPr>
          </a:lstStyle>
          <a:p/>
        </p:txBody>
      </p:sp>
      <p:sp>
        <p:nvSpPr>
          <p:cNvPr id="1543" name="Google Shape;1543;p176"/>
          <p:cNvSpPr/>
          <p:nvPr/>
        </p:nvSpPr>
        <p:spPr>
          <a:xfrm>
            <a:off x="5938246" y="2476869"/>
            <a:ext cx="7218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176"/>
          <p:cNvSpPr/>
          <p:nvPr/>
        </p:nvSpPr>
        <p:spPr>
          <a:xfrm>
            <a:off x="6659861" y="2476869"/>
            <a:ext cx="7218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176"/>
          <p:cNvSpPr/>
          <p:nvPr/>
        </p:nvSpPr>
        <p:spPr>
          <a:xfrm>
            <a:off x="-1" y="2476869"/>
            <a:ext cx="7218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176"/>
          <p:cNvSpPr/>
          <p:nvPr/>
        </p:nvSpPr>
        <p:spPr>
          <a:xfrm>
            <a:off x="721425" y="2476869"/>
            <a:ext cx="52167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47" name="Shape 1547"/>
        <p:cNvGrpSpPr/>
        <p:nvPr/>
      </p:nvGrpSpPr>
      <p:grpSpPr>
        <a:xfrm>
          <a:off x="0" y="0"/>
          <a:ext cx="0" cy="0"/>
          <a:chOff x="0" y="0"/>
          <a:chExt cx="0" cy="0"/>
        </a:xfrm>
      </p:grpSpPr>
      <p:sp>
        <p:nvSpPr>
          <p:cNvPr id="1548" name="Google Shape;1548;p177"/>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000000"/>
              </a:buClr>
              <a:buSzPts val="3600"/>
              <a:buFont typeface="Raleway"/>
              <a:buNone/>
              <a:defRPr b="0" i="0" sz="3600" u="none" cap="none" strike="noStrike">
                <a:solidFill>
                  <a:srgbClr val="000000"/>
                </a:solidFill>
                <a:latin typeface="Raleway"/>
                <a:ea typeface="Raleway"/>
                <a:cs typeface="Raleway"/>
                <a:sym typeface="Raleway"/>
              </a:defRPr>
            </a:lvl1pPr>
            <a:lvl2pPr lvl="1"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2pPr>
            <a:lvl3pPr lvl="2"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3pPr>
            <a:lvl4pPr lvl="3"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4pPr>
            <a:lvl5pPr lvl="4"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5pPr>
            <a:lvl6pPr lvl="5"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6pPr>
            <a:lvl7pPr lvl="6"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7pPr>
            <a:lvl8pPr lvl="7"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8pPr>
            <a:lvl9pPr lvl="8"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9pPr>
          </a:lstStyle>
          <a:p/>
        </p:txBody>
      </p:sp>
      <p:sp>
        <p:nvSpPr>
          <p:cNvPr id="1549" name="Google Shape;1549;p177"/>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177"/>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177"/>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177"/>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177"/>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77"/>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77"/>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77"/>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557" name="Shape 1557"/>
        <p:cNvGrpSpPr/>
        <p:nvPr/>
      </p:nvGrpSpPr>
      <p:grpSpPr>
        <a:xfrm>
          <a:off x="0" y="0"/>
          <a:ext cx="0" cy="0"/>
          <a:chOff x="0" y="0"/>
          <a:chExt cx="0" cy="0"/>
        </a:xfrm>
      </p:grpSpPr>
      <p:sp>
        <p:nvSpPr>
          <p:cNvPr id="1558" name="Google Shape;1558;p178"/>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000000"/>
              </a:buClr>
              <a:buSzPts val="3600"/>
              <a:buFont typeface="Raleway"/>
              <a:buNone/>
              <a:defRPr b="0" i="0" sz="3600" u="none" cap="none" strike="noStrike">
                <a:solidFill>
                  <a:srgbClr val="000000"/>
                </a:solidFill>
                <a:latin typeface="Raleway"/>
                <a:ea typeface="Raleway"/>
                <a:cs typeface="Raleway"/>
                <a:sym typeface="Raleway"/>
              </a:defRPr>
            </a:lvl1pPr>
            <a:lvl2pPr lvl="1"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2pPr>
            <a:lvl3pPr lvl="2"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3pPr>
            <a:lvl4pPr lvl="3"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4pPr>
            <a:lvl5pPr lvl="4"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5pPr>
            <a:lvl6pPr lvl="5"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6pPr>
            <a:lvl7pPr lvl="6"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7pPr>
            <a:lvl8pPr lvl="7"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8pPr>
            <a:lvl9pPr lvl="8"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9pPr>
          </a:lstStyle>
          <a:p/>
        </p:txBody>
      </p:sp>
      <p:sp>
        <p:nvSpPr>
          <p:cNvPr id="1559" name="Google Shape;1559;p178"/>
          <p:cNvSpPr txBox="1"/>
          <p:nvPr>
            <p:ph idx="1" type="body"/>
          </p:nvPr>
        </p:nvSpPr>
        <p:spPr>
          <a:xfrm>
            <a:off x="893700" y="1343064"/>
            <a:ext cx="6462600" cy="3473400"/>
          </a:xfrm>
          <a:prstGeom prst="rect">
            <a:avLst/>
          </a:prstGeom>
          <a:noFill/>
          <a:ln>
            <a:noFill/>
          </a:ln>
        </p:spPr>
        <p:txBody>
          <a:bodyPr anchorCtr="0" anchor="t" bIns="91425" lIns="91425" spcFirstLastPara="1" rIns="91425" wrap="square" tIns="91425">
            <a:noAutofit/>
          </a:bodyPr>
          <a:lstStyle>
            <a:lvl1pPr indent="-419100" lvl="0" marL="457200" marR="0" algn="l">
              <a:lnSpc>
                <a:spcPct val="100000"/>
              </a:lnSpc>
              <a:spcBef>
                <a:spcPts val="600"/>
              </a:spcBef>
              <a:spcAft>
                <a:spcPts val="0"/>
              </a:spcAft>
              <a:buClr>
                <a:srgbClr val="000000"/>
              </a:buClr>
              <a:buSzPts val="3000"/>
              <a:buFont typeface="Lato"/>
              <a:buChar char="●"/>
              <a:defRPr b="0" i="0" sz="3000" u="none" cap="none" strike="noStrike">
                <a:solidFill>
                  <a:srgbClr val="000000"/>
                </a:solidFill>
                <a:latin typeface="Lato"/>
                <a:ea typeface="Lato"/>
                <a:cs typeface="Lato"/>
                <a:sym typeface="Lato"/>
              </a:defRPr>
            </a:lvl1pPr>
            <a:lvl2pPr indent="-381000" lvl="1" marL="914400" marR="0" algn="l">
              <a:lnSpc>
                <a:spcPct val="100000"/>
              </a:lnSpc>
              <a:spcBef>
                <a:spcPts val="0"/>
              </a:spcBef>
              <a:spcAft>
                <a:spcPts val="0"/>
              </a:spcAft>
              <a:buClr>
                <a:srgbClr val="000000"/>
              </a:buClr>
              <a:buSzPts val="2400"/>
              <a:buFont typeface="Lato"/>
              <a:buChar char="○"/>
              <a:defRPr b="0" i="0" sz="2400" u="none" cap="none" strike="noStrike">
                <a:solidFill>
                  <a:srgbClr val="000000"/>
                </a:solidFill>
                <a:latin typeface="Lato"/>
                <a:ea typeface="Lato"/>
                <a:cs typeface="Lato"/>
                <a:sym typeface="Lato"/>
              </a:defRPr>
            </a:lvl2pPr>
            <a:lvl3pPr indent="-381000" lvl="2" marL="1371600" marR="0" algn="l">
              <a:lnSpc>
                <a:spcPct val="100000"/>
              </a:lnSpc>
              <a:spcBef>
                <a:spcPts val="0"/>
              </a:spcBef>
              <a:spcAft>
                <a:spcPts val="0"/>
              </a:spcAft>
              <a:buClr>
                <a:srgbClr val="000000"/>
              </a:buClr>
              <a:buSzPts val="2400"/>
              <a:buFont typeface="Lato"/>
              <a:buChar char="■"/>
              <a:defRPr b="0" i="0" sz="2400" u="none" cap="none" strike="noStrike">
                <a:solidFill>
                  <a:srgbClr val="000000"/>
                </a:solidFill>
                <a:latin typeface="Lato"/>
                <a:ea typeface="Lato"/>
                <a:cs typeface="Lato"/>
                <a:sym typeface="Lato"/>
              </a:defRPr>
            </a:lvl3pPr>
            <a:lvl4pPr indent="-342900" lvl="3" marL="18288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4pPr>
            <a:lvl5pPr indent="-342900" lvl="4" marL="22860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5pPr>
            <a:lvl6pPr indent="-342900" lvl="5" marL="27432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6pPr>
            <a:lvl7pPr indent="-342900" lvl="6" marL="32004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7pPr>
            <a:lvl8pPr indent="-342900" lvl="7" marL="36576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8pPr>
            <a:lvl9pPr indent="-342900" lvl="8" marL="41148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9pPr>
          </a:lstStyle>
          <a:p/>
        </p:txBody>
      </p:sp>
      <p:sp>
        <p:nvSpPr>
          <p:cNvPr id="1560" name="Google Shape;1560;p178"/>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178"/>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178"/>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178"/>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564" name="Shape 1564"/>
        <p:cNvGrpSpPr/>
        <p:nvPr/>
      </p:nvGrpSpPr>
      <p:grpSpPr>
        <a:xfrm>
          <a:off x="0" y="0"/>
          <a:ext cx="0" cy="0"/>
          <a:chOff x="0" y="0"/>
          <a:chExt cx="0" cy="0"/>
        </a:xfrm>
      </p:grpSpPr>
      <p:sp>
        <p:nvSpPr>
          <p:cNvPr id="1565" name="Google Shape;1565;p179"/>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000000"/>
              </a:buClr>
              <a:buSzPts val="3600"/>
              <a:buFont typeface="Raleway"/>
              <a:buNone/>
              <a:defRPr b="0" i="0" sz="3600" u="none" cap="none" strike="noStrike">
                <a:solidFill>
                  <a:srgbClr val="000000"/>
                </a:solidFill>
                <a:latin typeface="Raleway"/>
                <a:ea typeface="Raleway"/>
                <a:cs typeface="Raleway"/>
                <a:sym typeface="Raleway"/>
              </a:defRPr>
            </a:lvl1pPr>
            <a:lvl2pPr lvl="1"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2pPr>
            <a:lvl3pPr lvl="2"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3pPr>
            <a:lvl4pPr lvl="3"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4pPr>
            <a:lvl5pPr lvl="4"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5pPr>
            <a:lvl6pPr lvl="5"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6pPr>
            <a:lvl7pPr lvl="6"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7pPr>
            <a:lvl8pPr lvl="7"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8pPr>
            <a:lvl9pPr lvl="8"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9pPr>
          </a:lstStyle>
          <a:p/>
        </p:txBody>
      </p:sp>
      <p:sp>
        <p:nvSpPr>
          <p:cNvPr id="1566" name="Google Shape;1566;p179"/>
          <p:cNvSpPr txBox="1"/>
          <p:nvPr>
            <p:ph idx="1" type="body"/>
          </p:nvPr>
        </p:nvSpPr>
        <p:spPr>
          <a:xfrm>
            <a:off x="893625" y="1173480"/>
            <a:ext cx="3136800" cy="3642900"/>
          </a:xfrm>
          <a:prstGeom prst="rect">
            <a:avLst/>
          </a:prstGeom>
          <a:noFill/>
          <a:ln>
            <a:noFill/>
          </a:ln>
        </p:spPr>
        <p:txBody>
          <a:bodyPr anchorCtr="0" anchor="t" bIns="91425" lIns="91425" spcFirstLastPara="1" rIns="91425" wrap="square" tIns="91425">
            <a:noAutofit/>
          </a:bodyPr>
          <a:lstStyle>
            <a:lvl1pPr indent="-342900" lvl="0" marL="457200" marR="0" algn="l">
              <a:lnSpc>
                <a:spcPct val="100000"/>
              </a:lnSpc>
              <a:spcBef>
                <a:spcPts val="60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1pPr>
            <a:lvl2pPr indent="-342900" lvl="1" marL="9144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2pPr>
            <a:lvl3pPr indent="-342900" lvl="2" marL="13716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3pPr>
            <a:lvl4pPr indent="-342900" lvl="3" marL="18288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4pPr>
            <a:lvl5pPr indent="-342900" lvl="4" marL="22860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5pPr>
            <a:lvl6pPr indent="-342900" lvl="5" marL="27432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6pPr>
            <a:lvl7pPr indent="-342900" lvl="6" marL="32004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7pPr>
            <a:lvl8pPr indent="-342900" lvl="7" marL="36576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8pPr>
            <a:lvl9pPr indent="-342900" lvl="8" marL="41148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9pPr>
          </a:lstStyle>
          <a:p/>
        </p:txBody>
      </p:sp>
      <p:sp>
        <p:nvSpPr>
          <p:cNvPr id="1567" name="Google Shape;1567;p179"/>
          <p:cNvSpPr txBox="1"/>
          <p:nvPr>
            <p:ph idx="2" type="body"/>
          </p:nvPr>
        </p:nvSpPr>
        <p:spPr>
          <a:xfrm>
            <a:off x="4219456" y="1173480"/>
            <a:ext cx="3136800" cy="3642900"/>
          </a:xfrm>
          <a:prstGeom prst="rect">
            <a:avLst/>
          </a:prstGeom>
          <a:noFill/>
          <a:ln>
            <a:noFill/>
          </a:ln>
        </p:spPr>
        <p:txBody>
          <a:bodyPr anchorCtr="0" anchor="t" bIns="91425" lIns="91425" spcFirstLastPara="1" rIns="91425" wrap="square" tIns="91425">
            <a:noAutofit/>
          </a:bodyPr>
          <a:lstStyle>
            <a:lvl1pPr indent="-342900" lvl="0" marL="457200" marR="0" algn="l">
              <a:lnSpc>
                <a:spcPct val="100000"/>
              </a:lnSpc>
              <a:spcBef>
                <a:spcPts val="60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1pPr>
            <a:lvl2pPr indent="-342900" lvl="1" marL="9144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2pPr>
            <a:lvl3pPr indent="-342900" lvl="2" marL="13716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3pPr>
            <a:lvl4pPr indent="-342900" lvl="3" marL="18288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4pPr>
            <a:lvl5pPr indent="-342900" lvl="4" marL="22860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5pPr>
            <a:lvl6pPr indent="-342900" lvl="5" marL="27432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6pPr>
            <a:lvl7pPr indent="-342900" lvl="6" marL="32004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7pPr>
            <a:lvl8pPr indent="-342900" lvl="7" marL="36576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8pPr>
            <a:lvl9pPr indent="-342900" lvl="8" marL="4114800" marR="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9pPr>
          </a:lstStyle>
          <a:p/>
        </p:txBody>
      </p:sp>
      <p:sp>
        <p:nvSpPr>
          <p:cNvPr id="1568" name="Google Shape;1568;p179"/>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79"/>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179"/>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179"/>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179"/>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179"/>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179"/>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179"/>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76" name="Shape 1576"/>
        <p:cNvGrpSpPr/>
        <p:nvPr/>
      </p:nvGrpSpPr>
      <p:grpSpPr>
        <a:xfrm>
          <a:off x="0" y="0"/>
          <a:ext cx="0" cy="0"/>
          <a:chOff x="0" y="0"/>
          <a:chExt cx="0" cy="0"/>
        </a:xfrm>
      </p:grpSpPr>
      <p:sp>
        <p:nvSpPr>
          <p:cNvPr id="1577" name="Google Shape;1577;p180"/>
          <p:cNvSpPr txBox="1"/>
          <p:nvPr>
            <p:ph idx="1" type="body"/>
          </p:nvPr>
        </p:nvSpPr>
        <p:spPr>
          <a:xfrm>
            <a:off x="893700" y="4546630"/>
            <a:ext cx="6462600" cy="3429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360"/>
              </a:spcBef>
              <a:spcAft>
                <a:spcPts val="0"/>
              </a:spcAft>
              <a:buClr>
                <a:srgbClr val="2185C5"/>
              </a:buClr>
              <a:buSzPts val="1400"/>
              <a:buFont typeface="Lato"/>
              <a:buNone/>
              <a:defRPr b="0" i="0" sz="1400" u="none" cap="none" strike="noStrike">
                <a:solidFill>
                  <a:srgbClr val="2185C5"/>
                </a:solidFill>
                <a:latin typeface="Lato"/>
                <a:ea typeface="Lato"/>
                <a:cs typeface="Lato"/>
                <a:sym typeface="Lato"/>
              </a:defRPr>
            </a:lvl1pPr>
          </a:lstStyle>
          <a:p/>
        </p:txBody>
      </p:sp>
      <p:sp>
        <p:nvSpPr>
          <p:cNvPr id="1578" name="Google Shape;1578;p180"/>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180"/>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180"/>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180"/>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180"/>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180"/>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180"/>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180"/>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86" name="Shape 1586"/>
        <p:cNvGrpSpPr/>
        <p:nvPr/>
      </p:nvGrpSpPr>
      <p:grpSpPr>
        <a:xfrm>
          <a:off x="0" y="0"/>
          <a:ext cx="0" cy="0"/>
          <a:chOff x="0" y="0"/>
          <a:chExt cx="0" cy="0"/>
        </a:xfrm>
      </p:grpSpPr>
      <p:sp>
        <p:nvSpPr>
          <p:cNvPr id="1587" name="Google Shape;1587;p181"/>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181"/>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181"/>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181"/>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181"/>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181"/>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181"/>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p181"/>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background">
  <p:cSld name="BLANK_1">
    <p:bg>
      <p:bgPr>
        <a:solidFill>
          <a:srgbClr val="981E32"/>
        </a:solidFill>
      </p:bgPr>
    </p:bg>
    <p:spTree>
      <p:nvGrpSpPr>
        <p:cNvPr id="1595" name="Shape 1595"/>
        <p:cNvGrpSpPr/>
        <p:nvPr/>
      </p:nvGrpSpPr>
      <p:grpSpPr>
        <a:xfrm>
          <a:off x="0" y="0"/>
          <a:ext cx="0" cy="0"/>
          <a:chOff x="0" y="0"/>
          <a:chExt cx="0" cy="0"/>
        </a:xfrm>
      </p:grpSpPr>
      <p:sp>
        <p:nvSpPr>
          <p:cNvPr id="1596" name="Google Shape;1596;p182"/>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182"/>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182"/>
          <p:cNvSpPr/>
          <p:nvPr/>
        </p:nvSpPr>
        <p:spPr>
          <a:xfrm>
            <a:off x="0" y="4953740"/>
            <a:ext cx="893700" cy="75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182"/>
          <p:cNvSpPr/>
          <p:nvPr/>
        </p:nvSpPr>
        <p:spPr>
          <a:xfrm>
            <a:off x="893710" y="4953740"/>
            <a:ext cx="64626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182"/>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182"/>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182"/>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182"/>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604" name="Shape 1604"/>
        <p:cNvGrpSpPr/>
        <p:nvPr/>
      </p:nvGrpSpPr>
      <p:grpSpPr>
        <a:xfrm>
          <a:off x="0" y="0"/>
          <a:ext cx="0" cy="0"/>
          <a:chOff x="0" y="0"/>
          <a:chExt cx="0" cy="0"/>
        </a:xfrm>
      </p:grpSpPr>
      <p:sp>
        <p:nvSpPr>
          <p:cNvPr id="1605" name="Google Shape;1605;p183"/>
          <p:cNvSpPr txBox="1"/>
          <p:nvPr>
            <p:ph idx="1" type="body"/>
          </p:nvPr>
        </p:nvSpPr>
        <p:spPr>
          <a:xfrm>
            <a:off x="1710425" y="2113760"/>
            <a:ext cx="5723700" cy="801600"/>
          </a:xfrm>
          <a:prstGeom prst="rect">
            <a:avLst/>
          </a:prstGeom>
          <a:noFill/>
          <a:ln>
            <a:noFill/>
          </a:ln>
        </p:spPr>
        <p:txBody>
          <a:bodyPr anchorCtr="0" anchor="t" bIns="91425" lIns="91425" spcFirstLastPara="1" rIns="91425" wrap="square" tIns="91425">
            <a:noAutofit/>
          </a:bodyPr>
          <a:lstStyle>
            <a:lvl1pPr indent="-419100" lvl="0" marL="457200" marR="0" algn="ctr">
              <a:lnSpc>
                <a:spcPct val="100000"/>
              </a:lnSpc>
              <a:spcBef>
                <a:spcPts val="600"/>
              </a:spcBef>
              <a:spcAft>
                <a:spcPts val="0"/>
              </a:spcAft>
              <a:buClr>
                <a:srgbClr val="000000"/>
              </a:buClr>
              <a:buSzPts val="3000"/>
              <a:buFont typeface="Lato"/>
              <a:buChar char="●"/>
              <a:defRPr b="0" i="1" sz="3000" u="none" cap="none" strike="noStrike">
                <a:solidFill>
                  <a:srgbClr val="000000"/>
                </a:solidFill>
                <a:latin typeface="Lato"/>
                <a:ea typeface="Lato"/>
                <a:cs typeface="Lato"/>
                <a:sym typeface="Lato"/>
              </a:defRPr>
            </a:lvl1pPr>
            <a:lvl2pPr indent="-381000" lvl="1" marL="914400" marR="0" algn="ctr">
              <a:lnSpc>
                <a:spcPct val="100000"/>
              </a:lnSpc>
              <a:spcBef>
                <a:spcPts val="0"/>
              </a:spcBef>
              <a:spcAft>
                <a:spcPts val="0"/>
              </a:spcAft>
              <a:buClr>
                <a:srgbClr val="000000"/>
              </a:buClr>
              <a:buSzPts val="2400"/>
              <a:buFont typeface="Lato"/>
              <a:buChar char="○"/>
              <a:defRPr b="0" i="1" sz="2400" u="none" cap="none" strike="noStrike">
                <a:solidFill>
                  <a:srgbClr val="000000"/>
                </a:solidFill>
                <a:latin typeface="Lato"/>
                <a:ea typeface="Lato"/>
                <a:cs typeface="Lato"/>
                <a:sym typeface="Lato"/>
              </a:defRPr>
            </a:lvl2pPr>
            <a:lvl3pPr indent="-381000" lvl="2" marL="1371600" marR="0" algn="ctr">
              <a:lnSpc>
                <a:spcPct val="100000"/>
              </a:lnSpc>
              <a:spcBef>
                <a:spcPts val="0"/>
              </a:spcBef>
              <a:spcAft>
                <a:spcPts val="0"/>
              </a:spcAft>
              <a:buClr>
                <a:srgbClr val="000000"/>
              </a:buClr>
              <a:buSzPts val="2400"/>
              <a:buFont typeface="Lato"/>
              <a:buChar char="■"/>
              <a:defRPr b="0" i="1" sz="2400" u="none" cap="none" strike="noStrike">
                <a:solidFill>
                  <a:srgbClr val="000000"/>
                </a:solidFill>
                <a:latin typeface="Lato"/>
                <a:ea typeface="Lato"/>
                <a:cs typeface="Lato"/>
                <a:sym typeface="Lato"/>
              </a:defRPr>
            </a:lvl3pPr>
            <a:lvl4pPr indent="-342900" lvl="3" marL="1828800" marR="0" algn="ctr">
              <a:lnSpc>
                <a:spcPct val="100000"/>
              </a:lnSpc>
              <a:spcBef>
                <a:spcPts val="0"/>
              </a:spcBef>
              <a:spcAft>
                <a:spcPts val="0"/>
              </a:spcAft>
              <a:buClr>
                <a:srgbClr val="000000"/>
              </a:buClr>
              <a:buSzPts val="1800"/>
              <a:buFont typeface="Lato"/>
              <a:buChar char="●"/>
              <a:defRPr b="0" i="1" sz="1800" u="none" cap="none" strike="noStrike">
                <a:solidFill>
                  <a:srgbClr val="000000"/>
                </a:solidFill>
                <a:latin typeface="Lato"/>
                <a:ea typeface="Lato"/>
                <a:cs typeface="Lato"/>
                <a:sym typeface="Lato"/>
              </a:defRPr>
            </a:lvl4pPr>
            <a:lvl5pPr indent="-342900" lvl="4" marL="2286000" marR="0" algn="ctr">
              <a:lnSpc>
                <a:spcPct val="100000"/>
              </a:lnSpc>
              <a:spcBef>
                <a:spcPts val="0"/>
              </a:spcBef>
              <a:spcAft>
                <a:spcPts val="0"/>
              </a:spcAft>
              <a:buClr>
                <a:srgbClr val="000000"/>
              </a:buClr>
              <a:buSzPts val="1800"/>
              <a:buFont typeface="Lato"/>
              <a:buChar char="○"/>
              <a:defRPr b="0" i="1" sz="1800" u="none" cap="none" strike="noStrike">
                <a:solidFill>
                  <a:srgbClr val="000000"/>
                </a:solidFill>
                <a:latin typeface="Lato"/>
                <a:ea typeface="Lato"/>
                <a:cs typeface="Lato"/>
                <a:sym typeface="Lato"/>
              </a:defRPr>
            </a:lvl5pPr>
            <a:lvl6pPr indent="-342900" lvl="5" marL="2743200" marR="0" algn="ctr">
              <a:lnSpc>
                <a:spcPct val="100000"/>
              </a:lnSpc>
              <a:spcBef>
                <a:spcPts val="0"/>
              </a:spcBef>
              <a:spcAft>
                <a:spcPts val="0"/>
              </a:spcAft>
              <a:buClr>
                <a:srgbClr val="000000"/>
              </a:buClr>
              <a:buSzPts val="1800"/>
              <a:buFont typeface="Lato"/>
              <a:buChar char="■"/>
              <a:defRPr b="0" i="1" sz="1800" u="none" cap="none" strike="noStrike">
                <a:solidFill>
                  <a:srgbClr val="000000"/>
                </a:solidFill>
                <a:latin typeface="Lato"/>
                <a:ea typeface="Lato"/>
                <a:cs typeface="Lato"/>
                <a:sym typeface="Lato"/>
              </a:defRPr>
            </a:lvl6pPr>
            <a:lvl7pPr indent="-342900" lvl="6" marL="3200400" marR="0" algn="ctr">
              <a:lnSpc>
                <a:spcPct val="100000"/>
              </a:lnSpc>
              <a:spcBef>
                <a:spcPts val="0"/>
              </a:spcBef>
              <a:spcAft>
                <a:spcPts val="0"/>
              </a:spcAft>
              <a:buClr>
                <a:srgbClr val="000000"/>
              </a:buClr>
              <a:buSzPts val="1800"/>
              <a:buFont typeface="Lato"/>
              <a:buChar char="●"/>
              <a:defRPr b="0" i="1" sz="1800" u="none" cap="none" strike="noStrike">
                <a:solidFill>
                  <a:srgbClr val="000000"/>
                </a:solidFill>
                <a:latin typeface="Lato"/>
                <a:ea typeface="Lato"/>
                <a:cs typeface="Lato"/>
                <a:sym typeface="Lato"/>
              </a:defRPr>
            </a:lvl7pPr>
            <a:lvl8pPr indent="-342900" lvl="7" marL="3657600" marR="0" algn="ctr">
              <a:lnSpc>
                <a:spcPct val="100000"/>
              </a:lnSpc>
              <a:spcBef>
                <a:spcPts val="0"/>
              </a:spcBef>
              <a:spcAft>
                <a:spcPts val="0"/>
              </a:spcAft>
              <a:buClr>
                <a:srgbClr val="000000"/>
              </a:buClr>
              <a:buSzPts val="1800"/>
              <a:buFont typeface="Lato"/>
              <a:buChar char="○"/>
              <a:defRPr b="0" i="1" sz="1800" u="none" cap="none" strike="noStrike">
                <a:solidFill>
                  <a:srgbClr val="000000"/>
                </a:solidFill>
                <a:latin typeface="Lato"/>
                <a:ea typeface="Lato"/>
                <a:cs typeface="Lato"/>
                <a:sym typeface="Lato"/>
              </a:defRPr>
            </a:lvl8pPr>
            <a:lvl9pPr indent="-342900" lvl="8" marL="4114800" marR="0" algn="ctr">
              <a:lnSpc>
                <a:spcPct val="100000"/>
              </a:lnSpc>
              <a:spcBef>
                <a:spcPts val="0"/>
              </a:spcBef>
              <a:spcAft>
                <a:spcPts val="0"/>
              </a:spcAft>
              <a:buClr>
                <a:srgbClr val="000000"/>
              </a:buClr>
              <a:buSzPts val="1800"/>
              <a:buFont typeface="Lato"/>
              <a:buChar char="■"/>
              <a:defRPr b="0" i="1" sz="1800" u="none" cap="none" strike="noStrike">
                <a:solidFill>
                  <a:srgbClr val="000000"/>
                </a:solidFill>
                <a:latin typeface="Lato"/>
                <a:ea typeface="Lato"/>
                <a:cs typeface="Lato"/>
                <a:sym typeface="Lato"/>
              </a:defRPr>
            </a:lvl9pPr>
          </a:lstStyle>
          <a:p/>
        </p:txBody>
      </p:sp>
      <p:sp>
        <p:nvSpPr>
          <p:cNvPr id="1606" name="Google Shape;1606;p183"/>
          <p:cNvSpPr txBox="1"/>
          <p:nvPr/>
        </p:nvSpPr>
        <p:spPr>
          <a:xfrm>
            <a:off x="3593400" y="1155165"/>
            <a:ext cx="1957200" cy="63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t/>
            </a:r>
            <a:endParaRPr b="1" i="0" sz="9600" u="none" cap="none" strike="noStrike">
              <a:solidFill>
                <a:srgbClr val="97ABBC"/>
              </a:solidFill>
              <a:latin typeface="Arial"/>
              <a:ea typeface="Arial"/>
              <a:cs typeface="Arial"/>
              <a:sym typeface="Arial"/>
            </a:endParaRPr>
          </a:p>
        </p:txBody>
      </p:sp>
      <p:sp>
        <p:nvSpPr>
          <p:cNvPr id="1607" name="Google Shape;1607;p183"/>
          <p:cNvSpPr/>
          <p:nvPr/>
        </p:nvSpPr>
        <p:spPr>
          <a:xfrm>
            <a:off x="5723283" y="1564127"/>
            <a:ext cx="17103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183"/>
          <p:cNvSpPr/>
          <p:nvPr/>
        </p:nvSpPr>
        <p:spPr>
          <a:xfrm>
            <a:off x="7434177" y="1564127"/>
            <a:ext cx="17103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183"/>
          <p:cNvSpPr/>
          <p:nvPr/>
        </p:nvSpPr>
        <p:spPr>
          <a:xfrm>
            <a:off x="0" y="1564127"/>
            <a:ext cx="17103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183"/>
          <p:cNvSpPr/>
          <p:nvPr/>
        </p:nvSpPr>
        <p:spPr>
          <a:xfrm>
            <a:off x="1710425" y="1564127"/>
            <a:ext cx="17103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611" name="Shape 1611"/>
        <p:cNvGrpSpPr/>
        <p:nvPr/>
      </p:nvGrpSpPr>
      <p:grpSpPr>
        <a:xfrm>
          <a:off x="0" y="0"/>
          <a:ext cx="0" cy="0"/>
          <a:chOff x="0" y="0"/>
          <a:chExt cx="0" cy="0"/>
        </a:xfrm>
      </p:grpSpPr>
      <p:sp>
        <p:nvSpPr>
          <p:cNvPr id="1612" name="Google Shape;1612;p184"/>
          <p:cNvSpPr/>
          <p:nvPr/>
        </p:nvSpPr>
        <p:spPr>
          <a:xfrm>
            <a:off x="0" y="0"/>
            <a:ext cx="9144000" cy="3904200"/>
          </a:xfrm>
          <a:prstGeom prst="rect">
            <a:avLst/>
          </a:prstGeom>
          <a:solidFill>
            <a:srgbClr val="981E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184"/>
          <p:cNvSpPr txBox="1"/>
          <p:nvPr>
            <p:ph type="ctrTitle"/>
          </p:nvPr>
        </p:nvSpPr>
        <p:spPr>
          <a:xfrm>
            <a:off x="685800" y="1548157"/>
            <a:ext cx="7772400" cy="11343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1pPr>
            <a:lvl2pPr lvl="1" marR="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2pPr>
            <a:lvl3pPr lvl="2" marR="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3pPr>
            <a:lvl4pPr lvl="3" marR="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4pPr>
            <a:lvl5pPr lvl="4" marR="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5pPr>
            <a:lvl6pPr lvl="5" marR="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6pPr>
            <a:lvl7pPr lvl="6" marR="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7pPr>
            <a:lvl8pPr lvl="7" marR="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8pPr>
            <a:lvl9pPr lvl="8" marR="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9pPr>
          </a:lstStyle>
          <a:p/>
        </p:txBody>
      </p:sp>
      <p:sp>
        <p:nvSpPr>
          <p:cNvPr id="1614" name="Google Shape;1614;p184"/>
          <p:cNvSpPr txBox="1"/>
          <p:nvPr>
            <p:ph idx="1" type="subTitle"/>
          </p:nvPr>
        </p:nvSpPr>
        <p:spPr>
          <a:xfrm>
            <a:off x="685800" y="2776941"/>
            <a:ext cx="7772400" cy="7674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1pPr>
            <a:lvl2pPr lvl="1" marR="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2pPr>
            <a:lvl3pPr lvl="2" marR="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3pPr>
            <a:lvl4pPr lvl="3" marR="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4pPr>
            <a:lvl5pPr lvl="4" marR="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5pPr>
            <a:lvl6pPr lvl="5" marR="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6pPr>
            <a:lvl7pPr lvl="6" marR="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7pPr>
            <a:lvl8pPr lvl="7" marR="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8pPr>
            <a:lvl9pPr lvl="8" marR="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9pPr>
          </a:lstStyle>
          <a:p/>
        </p:txBody>
      </p:sp>
      <p:sp>
        <p:nvSpPr>
          <p:cNvPr id="1615" name="Google Shape;1615;p184"/>
          <p:cNvSpPr/>
          <p:nvPr/>
        </p:nvSpPr>
        <p:spPr>
          <a:xfrm>
            <a:off x="3047704" y="3904120"/>
            <a:ext cx="3047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184"/>
          <p:cNvSpPr/>
          <p:nvPr/>
        </p:nvSpPr>
        <p:spPr>
          <a:xfrm>
            <a:off x="6096271" y="3904120"/>
            <a:ext cx="3047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184"/>
          <p:cNvSpPr/>
          <p:nvPr/>
        </p:nvSpPr>
        <p:spPr>
          <a:xfrm>
            <a:off x="1" y="3904120"/>
            <a:ext cx="3047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618" name="Shape 1618"/>
        <p:cNvGrpSpPr/>
        <p:nvPr/>
      </p:nvGrpSpPr>
      <p:grpSpPr>
        <a:xfrm>
          <a:off x="0" y="0"/>
          <a:ext cx="0" cy="0"/>
          <a:chOff x="0" y="0"/>
          <a:chExt cx="0" cy="0"/>
        </a:xfrm>
      </p:grpSpPr>
      <p:sp>
        <p:nvSpPr>
          <p:cNvPr id="1619" name="Google Shape;1619;p185"/>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000000"/>
              </a:buClr>
              <a:buSzPts val="3600"/>
              <a:buFont typeface="Raleway"/>
              <a:buNone/>
              <a:defRPr b="0" i="0" sz="3600" u="none" cap="none" strike="noStrike">
                <a:solidFill>
                  <a:srgbClr val="000000"/>
                </a:solidFill>
                <a:latin typeface="Raleway"/>
                <a:ea typeface="Raleway"/>
                <a:cs typeface="Raleway"/>
                <a:sym typeface="Raleway"/>
              </a:defRPr>
            </a:lvl1pPr>
            <a:lvl2pPr lvl="1"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2pPr>
            <a:lvl3pPr lvl="2"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3pPr>
            <a:lvl4pPr lvl="3"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4pPr>
            <a:lvl5pPr lvl="4"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5pPr>
            <a:lvl6pPr lvl="5"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6pPr>
            <a:lvl7pPr lvl="6"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7pPr>
            <a:lvl8pPr lvl="7"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8pPr>
            <a:lvl9pPr lvl="8" marR="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9pPr>
          </a:lstStyle>
          <a:p/>
        </p:txBody>
      </p:sp>
      <p:sp>
        <p:nvSpPr>
          <p:cNvPr id="1620" name="Google Shape;1620;p185"/>
          <p:cNvSpPr txBox="1"/>
          <p:nvPr>
            <p:ph idx="1" type="body"/>
          </p:nvPr>
        </p:nvSpPr>
        <p:spPr>
          <a:xfrm>
            <a:off x="893700" y="1173480"/>
            <a:ext cx="2371200" cy="36429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60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1pPr>
            <a:lvl2pPr indent="-317500" lvl="1" marL="9144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2pPr>
            <a:lvl3pPr indent="-317500" lvl="2" marL="13716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3pPr>
            <a:lvl4pPr indent="-317500" lvl="3" marL="18288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4pPr>
            <a:lvl5pPr indent="-317500" lvl="4" marL="22860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5pPr>
            <a:lvl6pPr indent="-317500" lvl="5" marL="27432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6pPr>
            <a:lvl7pPr indent="-317500" lvl="6" marL="32004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7pPr>
            <a:lvl8pPr indent="-317500" lvl="7" marL="36576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8pPr>
            <a:lvl9pPr indent="-317500" lvl="8" marL="41148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9pPr>
          </a:lstStyle>
          <a:p/>
        </p:txBody>
      </p:sp>
      <p:sp>
        <p:nvSpPr>
          <p:cNvPr id="1621" name="Google Shape;1621;p185"/>
          <p:cNvSpPr txBox="1"/>
          <p:nvPr>
            <p:ph idx="2" type="body"/>
          </p:nvPr>
        </p:nvSpPr>
        <p:spPr>
          <a:xfrm>
            <a:off x="3386404" y="1173480"/>
            <a:ext cx="2371200" cy="36429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60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1pPr>
            <a:lvl2pPr indent="-317500" lvl="1" marL="9144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2pPr>
            <a:lvl3pPr indent="-317500" lvl="2" marL="13716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3pPr>
            <a:lvl4pPr indent="-317500" lvl="3" marL="18288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4pPr>
            <a:lvl5pPr indent="-317500" lvl="4" marL="22860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5pPr>
            <a:lvl6pPr indent="-317500" lvl="5" marL="27432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6pPr>
            <a:lvl7pPr indent="-317500" lvl="6" marL="32004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7pPr>
            <a:lvl8pPr indent="-317500" lvl="7" marL="36576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8pPr>
            <a:lvl9pPr indent="-317500" lvl="8" marL="41148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9pPr>
          </a:lstStyle>
          <a:p/>
        </p:txBody>
      </p:sp>
      <p:sp>
        <p:nvSpPr>
          <p:cNvPr id="1622" name="Google Shape;1622;p185"/>
          <p:cNvSpPr txBox="1"/>
          <p:nvPr>
            <p:ph idx="3" type="body"/>
          </p:nvPr>
        </p:nvSpPr>
        <p:spPr>
          <a:xfrm>
            <a:off x="5879107" y="1173480"/>
            <a:ext cx="2371200" cy="3642900"/>
          </a:xfrm>
          <a:prstGeom prst="rect">
            <a:avLst/>
          </a:prstGeom>
          <a:noFill/>
          <a:ln>
            <a:noFill/>
          </a:ln>
        </p:spPr>
        <p:txBody>
          <a:bodyPr anchorCtr="0" anchor="t" bIns="91425" lIns="91425" spcFirstLastPara="1" rIns="91425" wrap="square" tIns="91425">
            <a:noAutofit/>
          </a:bodyPr>
          <a:lstStyle>
            <a:lvl1pPr indent="-317500" lvl="0" marL="457200" marR="0" algn="l">
              <a:lnSpc>
                <a:spcPct val="100000"/>
              </a:lnSpc>
              <a:spcBef>
                <a:spcPts val="60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1pPr>
            <a:lvl2pPr indent="-317500" lvl="1" marL="9144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2pPr>
            <a:lvl3pPr indent="-317500" lvl="2" marL="13716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3pPr>
            <a:lvl4pPr indent="-317500" lvl="3" marL="18288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4pPr>
            <a:lvl5pPr indent="-317500" lvl="4" marL="22860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5pPr>
            <a:lvl6pPr indent="-317500" lvl="5" marL="27432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6pPr>
            <a:lvl7pPr indent="-317500" lvl="6" marL="32004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7pPr>
            <a:lvl8pPr indent="-317500" lvl="7" marL="36576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8pPr>
            <a:lvl9pPr indent="-317500" lvl="8" marL="4114800" marR="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9pPr>
          </a:lstStyle>
          <a:p/>
        </p:txBody>
      </p:sp>
      <p:sp>
        <p:nvSpPr>
          <p:cNvPr id="1623" name="Google Shape;1623;p185"/>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185"/>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185"/>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185"/>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185"/>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185"/>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185"/>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185"/>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mp; Photo" showMasterSp="0">
  <p:cSld name="Title, Subtitle &amp; Photo">
    <p:spTree>
      <p:nvGrpSpPr>
        <p:cNvPr id="138" name="Shape 138"/>
        <p:cNvGrpSpPr/>
        <p:nvPr/>
      </p:nvGrpSpPr>
      <p:grpSpPr>
        <a:xfrm>
          <a:off x="0" y="0"/>
          <a:ext cx="0" cy="0"/>
          <a:chOff x="0" y="0"/>
          <a:chExt cx="0" cy="0"/>
        </a:xfrm>
      </p:grpSpPr>
      <p:sp>
        <p:nvSpPr>
          <p:cNvPr id="139" name="Google Shape;139;p20"/>
          <p:cNvSpPr/>
          <p:nvPr/>
        </p:nvSpPr>
        <p:spPr>
          <a:xfrm>
            <a:off x="3438525" y="251460"/>
            <a:ext cx="5448300" cy="4526280"/>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140" name="Google Shape;140;p20"/>
          <p:cNvSpPr txBox="1"/>
          <p:nvPr>
            <p:ph type="title"/>
          </p:nvPr>
        </p:nvSpPr>
        <p:spPr>
          <a:xfrm>
            <a:off x="3952876" y="1631542"/>
            <a:ext cx="4419598" cy="1766115"/>
          </a:xfrm>
          <a:prstGeom prst="rect">
            <a:avLst/>
          </a:prstGeom>
          <a:noFill/>
          <a:ln>
            <a:noFill/>
          </a:ln>
        </p:spPr>
        <p:txBody>
          <a:bodyPr anchorCtr="0" anchor="b" bIns="34025" lIns="34025" spcFirstLastPara="1" rIns="34025" wrap="square" tIns="34025">
            <a:noAutofit/>
          </a:bodyPr>
          <a:lstStyle>
            <a:lvl1pPr lvl="0" marR="0" algn="l">
              <a:lnSpc>
                <a:spcPct val="90000"/>
              </a:lnSpc>
              <a:spcBef>
                <a:spcPts val="0"/>
              </a:spcBef>
              <a:spcAft>
                <a:spcPts val="0"/>
              </a:spcAft>
              <a:buClr>
                <a:srgbClr val="FFBC00"/>
              </a:buClr>
              <a:buSzPts val="3600"/>
              <a:buFont typeface="Helvetica Neue Light"/>
              <a:buNone/>
              <a:defRPr b="0" i="0" sz="36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141" name="Google Shape;141;p20"/>
          <p:cNvSpPr/>
          <p:nvPr>
            <p:ph idx="2" type="pic"/>
          </p:nvPr>
        </p:nvSpPr>
        <p:spPr>
          <a:xfrm>
            <a:off x="257175" y="251460"/>
            <a:ext cx="3086111" cy="4526295"/>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42" name="Google Shape;142;p20"/>
          <p:cNvSpPr txBox="1"/>
          <p:nvPr>
            <p:ph idx="1" type="body"/>
          </p:nvPr>
        </p:nvSpPr>
        <p:spPr>
          <a:xfrm>
            <a:off x="3952876" y="3397657"/>
            <a:ext cx="4419598" cy="877163"/>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43" name="Google Shape;143;p20"/>
          <p:cNvSpPr txBox="1"/>
          <p:nvPr>
            <p:ph idx="12" type="sldNum"/>
          </p:nvPr>
        </p:nvSpPr>
        <p:spPr>
          <a:xfrm>
            <a:off x="7982226" y="4413252"/>
            <a:ext cx="780498"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634" name="Shape 1634"/>
        <p:cNvGrpSpPr/>
        <p:nvPr/>
      </p:nvGrpSpPr>
      <p:grpSpPr>
        <a:xfrm>
          <a:off x="0" y="0"/>
          <a:ext cx="0" cy="0"/>
          <a:chOff x="0" y="0"/>
          <a:chExt cx="0" cy="0"/>
        </a:xfrm>
      </p:grpSpPr>
      <p:sp>
        <p:nvSpPr>
          <p:cNvPr id="1635" name="Google Shape;1635;p187"/>
          <p:cNvSpPr txBox="1"/>
          <p:nvPr>
            <p:ph type="ctrTitle"/>
          </p:nvPr>
        </p:nvSpPr>
        <p:spPr>
          <a:xfrm>
            <a:off x="721425" y="2775847"/>
            <a:ext cx="5216700" cy="11340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Clr>
                <a:srgbClr val="2185C5"/>
              </a:buClr>
              <a:buSzPts val="4800"/>
              <a:buNone/>
              <a:defRPr sz="4800">
                <a:solidFill>
                  <a:srgbClr val="2185C5"/>
                </a:solidFill>
              </a:defRPr>
            </a:lvl2pPr>
            <a:lvl3pPr lvl="2" rtl="0">
              <a:spcBef>
                <a:spcPts val="0"/>
              </a:spcBef>
              <a:spcAft>
                <a:spcPts val="0"/>
              </a:spcAft>
              <a:buClr>
                <a:srgbClr val="2185C5"/>
              </a:buClr>
              <a:buSzPts val="4800"/>
              <a:buNone/>
              <a:defRPr sz="4800">
                <a:solidFill>
                  <a:srgbClr val="2185C5"/>
                </a:solidFill>
              </a:defRPr>
            </a:lvl3pPr>
            <a:lvl4pPr lvl="3" rtl="0">
              <a:spcBef>
                <a:spcPts val="0"/>
              </a:spcBef>
              <a:spcAft>
                <a:spcPts val="0"/>
              </a:spcAft>
              <a:buClr>
                <a:srgbClr val="2185C5"/>
              </a:buClr>
              <a:buSzPts val="4800"/>
              <a:buNone/>
              <a:defRPr sz="4800">
                <a:solidFill>
                  <a:srgbClr val="2185C5"/>
                </a:solidFill>
              </a:defRPr>
            </a:lvl4pPr>
            <a:lvl5pPr lvl="4" rtl="0">
              <a:spcBef>
                <a:spcPts val="0"/>
              </a:spcBef>
              <a:spcAft>
                <a:spcPts val="0"/>
              </a:spcAft>
              <a:buClr>
                <a:srgbClr val="2185C5"/>
              </a:buClr>
              <a:buSzPts val="4800"/>
              <a:buNone/>
              <a:defRPr sz="4800">
                <a:solidFill>
                  <a:srgbClr val="2185C5"/>
                </a:solidFill>
              </a:defRPr>
            </a:lvl5pPr>
            <a:lvl6pPr lvl="5" rtl="0">
              <a:spcBef>
                <a:spcPts val="0"/>
              </a:spcBef>
              <a:spcAft>
                <a:spcPts val="0"/>
              </a:spcAft>
              <a:buClr>
                <a:srgbClr val="2185C5"/>
              </a:buClr>
              <a:buSzPts val="4800"/>
              <a:buNone/>
              <a:defRPr sz="4800">
                <a:solidFill>
                  <a:srgbClr val="2185C5"/>
                </a:solidFill>
              </a:defRPr>
            </a:lvl6pPr>
            <a:lvl7pPr lvl="6" rtl="0">
              <a:spcBef>
                <a:spcPts val="0"/>
              </a:spcBef>
              <a:spcAft>
                <a:spcPts val="0"/>
              </a:spcAft>
              <a:buClr>
                <a:srgbClr val="2185C5"/>
              </a:buClr>
              <a:buSzPts val="4800"/>
              <a:buNone/>
              <a:defRPr sz="4800">
                <a:solidFill>
                  <a:srgbClr val="2185C5"/>
                </a:solidFill>
              </a:defRPr>
            </a:lvl7pPr>
            <a:lvl8pPr lvl="7" rtl="0">
              <a:spcBef>
                <a:spcPts val="0"/>
              </a:spcBef>
              <a:spcAft>
                <a:spcPts val="0"/>
              </a:spcAft>
              <a:buClr>
                <a:srgbClr val="2185C5"/>
              </a:buClr>
              <a:buSzPts val="4800"/>
              <a:buNone/>
              <a:defRPr sz="4800">
                <a:solidFill>
                  <a:srgbClr val="2185C5"/>
                </a:solidFill>
              </a:defRPr>
            </a:lvl8pPr>
            <a:lvl9pPr lvl="8" rtl="0">
              <a:spcBef>
                <a:spcPts val="0"/>
              </a:spcBef>
              <a:spcAft>
                <a:spcPts val="0"/>
              </a:spcAft>
              <a:buClr>
                <a:srgbClr val="2185C5"/>
              </a:buClr>
              <a:buSzPts val="4800"/>
              <a:buNone/>
              <a:defRPr sz="4800">
                <a:solidFill>
                  <a:srgbClr val="2185C5"/>
                </a:solidFill>
              </a:defRPr>
            </a:lvl9pPr>
          </a:lstStyle>
          <a:p/>
        </p:txBody>
      </p:sp>
      <p:sp>
        <p:nvSpPr>
          <p:cNvPr id="1636" name="Google Shape;1636;p187"/>
          <p:cNvSpPr/>
          <p:nvPr/>
        </p:nvSpPr>
        <p:spPr>
          <a:xfrm>
            <a:off x="5938246" y="2476870"/>
            <a:ext cx="721800" cy="756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187"/>
          <p:cNvSpPr/>
          <p:nvPr/>
        </p:nvSpPr>
        <p:spPr>
          <a:xfrm>
            <a:off x="6659861" y="2476870"/>
            <a:ext cx="721800" cy="756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187"/>
          <p:cNvSpPr/>
          <p:nvPr/>
        </p:nvSpPr>
        <p:spPr>
          <a:xfrm>
            <a:off x="-1" y="2476870"/>
            <a:ext cx="721800" cy="756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187"/>
          <p:cNvSpPr/>
          <p:nvPr/>
        </p:nvSpPr>
        <p:spPr>
          <a:xfrm>
            <a:off x="721425" y="2476870"/>
            <a:ext cx="5216700" cy="756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640" name="Shape 1640"/>
        <p:cNvGrpSpPr/>
        <p:nvPr/>
      </p:nvGrpSpPr>
      <p:grpSpPr>
        <a:xfrm>
          <a:off x="0" y="0"/>
          <a:ext cx="0" cy="0"/>
          <a:chOff x="0" y="0"/>
          <a:chExt cx="0" cy="0"/>
        </a:xfrm>
      </p:grpSpPr>
      <p:sp>
        <p:nvSpPr>
          <p:cNvPr id="1641" name="Google Shape;1641;p188"/>
          <p:cNvSpPr/>
          <p:nvPr/>
        </p:nvSpPr>
        <p:spPr>
          <a:xfrm>
            <a:off x="0" y="0"/>
            <a:ext cx="9144000" cy="3904200"/>
          </a:xfrm>
          <a:prstGeom prst="rect">
            <a:avLst/>
          </a:prstGeom>
          <a:solidFill>
            <a:srgbClr val="981E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188"/>
          <p:cNvSpPr txBox="1"/>
          <p:nvPr>
            <p:ph type="ctrTitle"/>
          </p:nvPr>
        </p:nvSpPr>
        <p:spPr>
          <a:xfrm>
            <a:off x="685800" y="1548157"/>
            <a:ext cx="7772400" cy="1134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800"/>
              <a:buNone/>
              <a:defRPr sz="4800">
                <a:solidFill>
                  <a:srgbClr val="FFFFFF"/>
                </a:solidFill>
              </a:defRPr>
            </a:lvl1pPr>
            <a:lvl2pPr lvl="1" rtl="0" algn="ctr">
              <a:spcBef>
                <a:spcPts val="0"/>
              </a:spcBef>
              <a:spcAft>
                <a:spcPts val="0"/>
              </a:spcAft>
              <a:buClr>
                <a:srgbClr val="FFFFFF"/>
              </a:buClr>
              <a:buSzPts val="4800"/>
              <a:buNone/>
              <a:defRPr sz="4800">
                <a:solidFill>
                  <a:srgbClr val="FFFFFF"/>
                </a:solidFill>
              </a:defRPr>
            </a:lvl2pPr>
            <a:lvl3pPr lvl="2" rtl="0" algn="ctr">
              <a:spcBef>
                <a:spcPts val="0"/>
              </a:spcBef>
              <a:spcAft>
                <a:spcPts val="0"/>
              </a:spcAft>
              <a:buClr>
                <a:srgbClr val="FFFFFF"/>
              </a:buClr>
              <a:buSzPts val="4800"/>
              <a:buNone/>
              <a:defRPr sz="4800">
                <a:solidFill>
                  <a:srgbClr val="FFFFFF"/>
                </a:solidFill>
              </a:defRPr>
            </a:lvl3pPr>
            <a:lvl4pPr lvl="3" rtl="0" algn="ctr">
              <a:spcBef>
                <a:spcPts val="0"/>
              </a:spcBef>
              <a:spcAft>
                <a:spcPts val="0"/>
              </a:spcAft>
              <a:buClr>
                <a:srgbClr val="FFFFFF"/>
              </a:buClr>
              <a:buSzPts val="4800"/>
              <a:buNone/>
              <a:defRPr sz="4800">
                <a:solidFill>
                  <a:srgbClr val="FFFFFF"/>
                </a:solidFill>
              </a:defRPr>
            </a:lvl4pPr>
            <a:lvl5pPr lvl="4" rtl="0" algn="ctr">
              <a:spcBef>
                <a:spcPts val="0"/>
              </a:spcBef>
              <a:spcAft>
                <a:spcPts val="0"/>
              </a:spcAft>
              <a:buClr>
                <a:srgbClr val="FFFFFF"/>
              </a:buClr>
              <a:buSzPts val="4800"/>
              <a:buNone/>
              <a:defRPr sz="4800">
                <a:solidFill>
                  <a:srgbClr val="FFFFFF"/>
                </a:solidFill>
              </a:defRPr>
            </a:lvl5pPr>
            <a:lvl6pPr lvl="5" rtl="0" algn="ctr">
              <a:spcBef>
                <a:spcPts val="0"/>
              </a:spcBef>
              <a:spcAft>
                <a:spcPts val="0"/>
              </a:spcAft>
              <a:buClr>
                <a:srgbClr val="FFFFFF"/>
              </a:buClr>
              <a:buSzPts val="4800"/>
              <a:buNone/>
              <a:defRPr sz="4800">
                <a:solidFill>
                  <a:srgbClr val="FFFFFF"/>
                </a:solidFill>
              </a:defRPr>
            </a:lvl6pPr>
            <a:lvl7pPr lvl="6" rtl="0" algn="ctr">
              <a:spcBef>
                <a:spcPts val="0"/>
              </a:spcBef>
              <a:spcAft>
                <a:spcPts val="0"/>
              </a:spcAft>
              <a:buClr>
                <a:srgbClr val="FFFFFF"/>
              </a:buClr>
              <a:buSzPts val="4800"/>
              <a:buNone/>
              <a:defRPr sz="4800">
                <a:solidFill>
                  <a:srgbClr val="FFFFFF"/>
                </a:solidFill>
              </a:defRPr>
            </a:lvl7pPr>
            <a:lvl8pPr lvl="7" rtl="0" algn="ctr">
              <a:spcBef>
                <a:spcPts val="0"/>
              </a:spcBef>
              <a:spcAft>
                <a:spcPts val="0"/>
              </a:spcAft>
              <a:buClr>
                <a:srgbClr val="FFFFFF"/>
              </a:buClr>
              <a:buSzPts val="4800"/>
              <a:buNone/>
              <a:defRPr sz="4800">
                <a:solidFill>
                  <a:srgbClr val="FFFFFF"/>
                </a:solidFill>
              </a:defRPr>
            </a:lvl8pPr>
            <a:lvl9pPr lvl="8" rtl="0" algn="ctr">
              <a:spcBef>
                <a:spcPts val="0"/>
              </a:spcBef>
              <a:spcAft>
                <a:spcPts val="0"/>
              </a:spcAft>
              <a:buClr>
                <a:srgbClr val="FFFFFF"/>
              </a:buClr>
              <a:buSzPts val="4800"/>
              <a:buNone/>
              <a:defRPr sz="4800">
                <a:solidFill>
                  <a:srgbClr val="FFFFFF"/>
                </a:solidFill>
              </a:defRPr>
            </a:lvl9pPr>
          </a:lstStyle>
          <a:p/>
        </p:txBody>
      </p:sp>
      <p:sp>
        <p:nvSpPr>
          <p:cNvPr id="1643" name="Google Shape;1643;p188"/>
          <p:cNvSpPr txBox="1"/>
          <p:nvPr>
            <p:ph idx="1" type="subTitle"/>
          </p:nvPr>
        </p:nvSpPr>
        <p:spPr>
          <a:xfrm>
            <a:off x="685800" y="2776941"/>
            <a:ext cx="7772400" cy="7674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2400"/>
              <a:buNone/>
              <a:defRPr b="1" sz="2400">
                <a:solidFill>
                  <a:srgbClr val="FFFFFF"/>
                </a:solidFill>
              </a:defRPr>
            </a:lvl1pPr>
            <a:lvl2pPr lvl="1" rtl="0" algn="ctr">
              <a:spcBef>
                <a:spcPts val="0"/>
              </a:spcBef>
              <a:spcAft>
                <a:spcPts val="0"/>
              </a:spcAft>
              <a:buClr>
                <a:srgbClr val="FFFFFF"/>
              </a:buClr>
              <a:buSzPts val="2400"/>
              <a:buNone/>
              <a:defRPr b="1">
                <a:solidFill>
                  <a:srgbClr val="FFFFFF"/>
                </a:solidFill>
              </a:defRPr>
            </a:lvl2pPr>
            <a:lvl3pPr lvl="2" rtl="0" algn="ctr">
              <a:spcBef>
                <a:spcPts val="0"/>
              </a:spcBef>
              <a:spcAft>
                <a:spcPts val="0"/>
              </a:spcAft>
              <a:buClr>
                <a:srgbClr val="FFFFFF"/>
              </a:buClr>
              <a:buSzPts val="2400"/>
              <a:buNone/>
              <a:defRPr b="1">
                <a:solidFill>
                  <a:srgbClr val="FFFFFF"/>
                </a:solidFill>
              </a:defRPr>
            </a:lvl3pPr>
            <a:lvl4pPr lvl="3" rtl="0" algn="ctr">
              <a:spcBef>
                <a:spcPts val="0"/>
              </a:spcBef>
              <a:spcAft>
                <a:spcPts val="0"/>
              </a:spcAft>
              <a:buClr>
                <a:srgbClr val="FFFFFF"/>
              </a:buClr>
              <a:buSzPts val="2400"/>
              <a:buNone/>
              <a:defRPr b="1" sz="2400">
                <a:solidFill>
                  <a:srgbClr val="FFFFFF"/>
                </a:solidFill>
              </a:defRPr>
            </a:lvl4pPr>
            <a:lvl5pPr lvl="4" rtl="0" algn="ctr">
              <a:spcBef>
                <a:spcPts val="0"/>
              </a:spcBef>
              <a:spcAft>
                <a:spcPts val="0"/>
              </a:spcAft>
              <a:buClr>
                <a:srgbClr val="FFFFFF"/>
              </a:buClr>
              <a:buSzPts val="2400"/>
              <a:buNone/>
              <a:defRPr b="1" sz="2400">
                <a:solidFill>
                  <a:srgbClr val="FFFFFF"/>
                </a:solidFill>
              </a:defRPr>
            </a:lvl5pPr>
            <a:lvl6pPr lvl="5" rtl="0" algn="ctr">
              <a:spcBef>
                <a:spcPts val="0"/>
              </a:spcBef>
              <a:spcAft>
                <a:spcPts val="0"/>
              </a:spcAft>
              <a:buClr>
                <a:srgbClr val="FFFFFF"/>
              </a:buClr>
              <a:buSzPts val="2400"/>
              <a:buNone/>
              <a:defRPr b="1" sz="2400">
                <a:solidFill>
                  <a:srgbClr val="FFFFFF"/>
                </a:solidFill>
              </a:defRPr>
            </a:lvl6pPr>
            <a:lvl7pPr lvl="6" rtl="0" algn="ctr">
              <a:spcBef>
                <a:spcPts val="0"/>
              </a:spcBef>
              <a:spcAft>
                <a:spcPts val="0"/>
              </a:spcAft>
              <a:buClr>
                <a:srgbClr val="FFFFFF"/>
              </a:buClr>
              <a:buSzPts val="2400"/>
              <a:buNone/>
              <a:defRPr b="1" sz="2400">
                <a:solidFill>
                  <a:srgbClr val="FFFFFF"/>
                </a:solidFill>
              </a:defRPr>
            </a:lvl7pPr>
            <a:lvl8pPr lvl="7" rtl="0" algn="ctr">
              <a:spcBef>
                <a:spcPts val="0"/>
              </a:spcBef>
              <a:spcAft>
                <a:spcPts val="0"/>
              </a:spcAft>
              <a:buClr>
                <a:srgbClr val="FFFFFF"/>
              </a:buClr>
              <a:buSzPts val="2400"/>
              <a:buNone/>
              <a:defRPr b="1" sz="2400">
                <a:solidFill>
                  <a:srgbClr val="FFFFFF"/>
                </a:solidFill>
              </a:defRPr>
            </a:lvl8pPr>
            <a:lvl9pPr lvl="8" rtl="0" algn="ctr">
              <a:spcBef>
                <a:spcPts val="0"/>
              </a:spcBef>
              <a:spcAft>
                <a:spcPts val="0"/>
              </a:spcAft>
              <a:buClr>
                <a:srgbClr val="FFFFFF"/>
              </a:buClr>
              <a:buSzPts val="2400"/>
              <a:buNone/>
              <a:defRPr b="1" sz="2400">
                <a:solidFill>
                  <a:srgbClr val="FFFFFF"/>
                </a:solidFill>
              </a:defRPr>
            </a:lvl9pPr>
          </a:lstStyle>
          <a:p/>
        </p:txBody>
      </p:sp>
      <p:sp>
        <p:nvSpPr>
          <p:cNvPr id="1644" name="Google Shape;1644;p188"/>
          <p:cNvSpPr/>
          <p:nvPr/>
        </p:nvSpPr>
        <p:spPr>
          <a:xfrm>
            <a:off x="3047704" y="3904120"/>
            <a:ext cx="3047700" cy="756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188"/>
          <p:cNvSpPr/>
          <p:nvPr/>
        </p:nvSpPr>
        <p:spPr>
          <a:xfrm>
            <a:off x="6096271" y="3904120"/>
            <a:ext cx="3047700" cy="756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188"/>
          <p:cNvSpPr/>
          <p:nvPr/>
        </p:nvSpPr>
        <p:spPr>
          <a:xfrm>
            <a:off x="1" y="3904120"/>
            <a:ext cx="3047700" cy="756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647" name="Shape 1647"/>
        <p:cNvGrpSpPr/>
        <p:nvPr/>
      </p:nvGrpSpPr>
      <p:grpSpPr>
        <a:xfrm>
          <a:off x="0" y="0"/>
          <a:ext cx="0" cy="0"/>
          <a:chOff x="0" y="0"/>
          <a:chExt cx="0" cy="0"/>
        </a:xfrm>
      </p:grpSpPr>
      <p:sp>
        <p:nvSpPr>
          <p:cNvPr id="1648" name="Google Shape;1648;p189"/>
          <p:cNvSpPr txBox="1"/>
          <p:nvPr>
            <p:ph idx="1" type="body"/>
          </p:nvPr>
        </p:nvSpPr>
        <p:spPr>
          <a:xfrm>
            <a:off x="1710425" y="2113760"/>
            <a:ext cx="5723700" cy="801600"/>
          </a:xfrm>
          <a:prstGeom prst="rect">
            <a:avLst/>
          </a:prstGeom>
        </p:spPr>
        <p:txBody>
          <a:bodyPr anchorCtr="0" anchor="t" bIns="91425" lIns="91425" spcFirstLastPara="1" rIns="91425" wrap="square" tIns="91425">
            <a:noAutofit/>
          </a:bodyPr>
          <a:lstStyle>
            <a:lvl1pPr indent="-419100" lvl="0" marL="457200" rtl="0" algn="ctr">
              <a:spcBef>
                <a:spcPts val="600"/>
              </a:spcBef>
              <a:spcAft>
                <a:spcPts val="0"/>
              </a:spcAft>
              <a:buSzPts val="3000"/>
              <a:buChar char="●"/>
              <a:defRPr i="1"/>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42900" lvl="3" marL="1828800" rtl="0" algn="ctr">
              <a:spcBef>
                <a:spcPts val="0"/>
              </a:spcBef>
              <a:spcAft>
                <a:spcPts val="0"/>
              </a:spcAft>
              <a:buSzPts val="1800"/>
              <a:buChar char="●"/>
              <a:defRPr i="1"/>
            </a:lvl4pPr>
            <a:lvl5pPr indent="-342900" lvl="4" marL="2286000" rtl="0" algn="ctr">
              <a:spcBef>
                <a:spcPts val="0"/>
              </a:spcBef>
              <a:spcAft>
                <a:spcPts val="0"/>
              </a:spcAft>
              <a:buSzPts val="1800"/>
              <a:buChar char="○"/>
              <a:defRPr i="1"/>
            </a:lvl5pPr>
            <a:lvl6pPr indent="-342900" lvl="5" marL="2743200" rtl="0" algn="ctr">
              <a:spcBef>
                <a:spcPts val="0"/>
              </a:spcBef>
              <a:spcAft>
                <a:spcPts val="0"/>
              </a:spcAft>
              <a:buSzPts val="1800"/>
              <a:buChar char="■"/>
              <a:defRPr i="1"/>
            </a:lvl6pPr>
            <a:lvl7pPr indent="-342900" lvl="6" marL="3200400" rtl="0" algn="ctr">
              <a:spcBef>
                <a:spcPts val="0"/>
              </a:spcBef>
              <a:spcAft>
                <a:spcPts val="0"/>
              </a:spcAft>
              <a:buSzPts val="1800"/>
              <a:buChar char="●"/>
              <a:defRPr i="1"/>
            </a:lvl7pPr>
            <a:lvl8pPr indent="-342900" lvl="7" marL="3657600" rtl="0" algn="ctr">
              <a:spcBef>
                <a:spcPts val="0"/>
              </a:spcBef>
              <a:spcAft>
                <a:spcPts val="0"/>
              </a:spcAft>
              <a:buSzPts val="1800"/>
              <a:buChar char="○"/>
              <a:defRPr i="1"/>
            </a:lvl8pPr>
            <a:lvl9pPr indent="-342900" lvl="8" marL="4114800" rtl="0" algn="ctr">
              <a:spcBef>
                <a:spcPts val="0"/>
              </a:spcBef>
              <a:spcAft>
                <a:spcPts val="0"/>
              </a:spcAft>
              <a:buSzPts val="1800"/>
              <a:buChar char="■"/>
              <a:defRPr i="1"/>
            </a:lvl9pPr>
          </a:lstStyle>
          <a:p/>
        </p:txBody>
      </p:sp>
      <p:sp>
        <p:nvSpPr>
          <p:cNvPr id="1649" name="Google Shape;1649;p189"/>
          <p:cNvSpPr txBox="1"/>
          <p:nvPr/>
        </p:nvSpPr>
        <p:spPr>
          <a:xfrm>
            <a:off x="3593400" y="1155165"/>
            <a:ext cx="1957200" cy="63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rgbClr val="97ABBC"/>
                </a:solidFill>
              </a:rPr>
              <a:t>“</a:t>
            </a:r>
            <a:endParaRPr b="1" sz="9600">
              <a:solidFill>
                <a:srgbClr val="97ABBC"/>
              </a:solidFill>
            </a:endParaRPr>
          </a:p>
        </p:txBody>
      </p:sp>
      <p:sp>
        <p:nvSpPr>
          <p:cNvPr id="1650" name="Google Shape;1650;p189"/>
          <p:cNvSpPr/>
          <p:nvPr/>
        </p:nvSpPr>
        <p:spPr>
          <a:xfrm>
            <a:off x="5723283" y="1564127"/>
            <a:ext cx="1710300" cy="756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189"/>
          <p:cNvSpPr/>
          <p:nvPr/>
        </p:nvSpPr>
        <p:spPr>
          <a:xfrm>
            <a:off x="7434177" y="1564127"/>
            <a:ext cx="1710300" cy="756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189"/>
          <p:cNvSpPr/>
          <p:nvPr/>
        </p:nvSpPr>
        <p:spPr>
          <a:xfrm>
            <a:off x="0" y="1564127"/>
            <a:ext cx="1710300" cy="756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189"/>
          <p:cNvSpPr/>
          <p:nvPr/>
        </p:nvSpPr>
        <p:spPr>
          <a:xfrm>
            <a:off x="1710425" y="1564127"/>
            <a:ext cx="1710300" cy="756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654" name="Shape 1654"/>
        <p:cNvGrpSpPr/>
        <p:nvPr/>
      </p:nvGrpSpPr>
      <p:grpSpPr>
        <a:xfrm>
          <a:off x="0" y="0"/>
          <a:ext cx="0" cy="0"/>
          <a:chOff x="0" y="0"/>
          <a:chExt cx="0" cy="0"/>
        </a:xfrm>
      </p:grpSpPr>
      <p:sp>
        <p:nvSpPr>
          <p:cNvPr id="1655" name="Google Shape;1655;p190"/>
          <p:cNvSpPr txBox="1"/>
          <p:nvPr>
            <p:ph type="title"/>
          </p:nvPr>
        </p:nvSpPr>
        <p:spPr>
          <a:xfrm>
            <a:off x="893700" y="201410"/>
            <a:ext cx="6462600" cy="8382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656" name="Google Shape;1656;p190"/>
          <p:cNvSpPr txBox="1"/>
          <p:nvPr>
            <p:ph idx="1" type="body"/>
          </p:nvPr>
        </p:nvSpPr>
        <p:spPr>
          <a:xfrm>
            <a:off x="893700" y="1343064"/>
            <a:ext cx="6462600" cy="34734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657" name="Google Shape;1657;p190"/>
          <p:cNvSpPr/>
          <p:nvPr/>
        </p:nvSpPr>
        <p:spPr>
          <a:xfrm>
            <a:off x="7356366" y="4953740"/>
            <a:ext cx="893700" cy="756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190"/>
          <p:cNvSpPr/>
          <p:nvPr/>
        </p:nvSpPr>
        <p:spPr>
          <a:xfrm>
            <a:off x="8250312" y="4953740"/>
            <a:ext cx="893700" cy="756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190"/>
          <p:cNvSpPr/>
          <p:nvPr/>
        </p:nvSpPr>
        <p:spPr>
          <a:xfrm>
            <a:off x="0" y="4953740"/>
            <a:ext cx="893700" cy="756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190"/>
          <p:cNvSpPr/>
          <p:nvPr/>
        </p:nvSpPr>
        <p:spPr>
          <a:xfrm>
            <a:off x="893710" y="4953740"/>
            <a:ext cx="6462600" cy="756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661" name="Shape 1661"/>
        <p:cNvGrpSpPr/>
        <p:nvPr/>
      </p:nvGrpSpPr>
      <p:grpSpPr>
        <a:xfrm>
          <a:off x="0" y="0"/>
          <a:ext cx="0" cy="0"/>
          <a:chOff x="0" y="0"/>
          <a:chExt cx="0" cy="0"/>
        </a:xfrm>
      </p:grpSpPr>
      <p:sp>
        <p:nvSpPr>
          <p:cNvPr id="1662" name="Google Shape;1662;p191"/>
          <p:cNvSpPr txBox="1"/>
          <p:nvPr>
            <p:ph type="title"/>
          </p:nvPr>
        </p:nvSpPr>
        <p:spPr>
          <a:xfrm>
            <a:off x="893700" y="201410"/>
            <a:ext cx="6462600" cy="8382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663" name="Google Shape;1663;p191"/>
          <p:cNvSpPr txBox="1"/>
          <p:nvPr>
            <p:ph idx="1" type="body"/>
          </p:nvPr>
        </p:nvSpPr>
        <p:spPr>
          <a:xfrm>
            <a:off x="893625" y="1173480"/>
            <a:ext cx="3136800" cy="36429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664" name="Google Shape;1664;p191"/>
          <p:cNvSpPr txBox="1"/>
          <p:nvPr>
            <p:ph idx="2" type="body"/>
          </p:nvPr>
        </p:nvSpPr>
        <p:spPr>
          <a:xfrm>
            <a:off x="4219456" y="1173480"/>
            <a:ext cx="3136800" cy="36429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665" name="Google Shape;1665;p191"/>
          <p:cNvSpPr/>
          <p:nvPr/>
        </p:nvSpPr>
        <p:spPr>
          <a:xfrm>
            <a:off x="7356366" y="4953740"/>
            <a:ext cx="893700" cy="75600"/>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191"/>
          <p:cNvSpPr/>
          <p:nvPr/>
        </p:nvSpPr>
        <p:spPr>
          <a:xfrm>
            <a:off x="8250312" y="4953740"/>
            <a:ext cx="893700" cy="75600"/>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191"/>
          <p:cNvSpPr/>
          <p:nvPr/>
        </p:nvSpPr>
        <p:spPr>
          <a:xfrm>
            <a:off x="0" y="4953740"/>
            <a:ext cx="893700" cy="75600"/>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191"/>
          <p:cNvSpPr/>
          <p:nvPr/>
        </p:nvSpPr>
        <p:spPr>
          <a:xfrm>
            <a:off x="893710" y="4953740"/>
            <a:ext cx="6462600" cy="75600"/>
          </a:xfrm>
          <a:prstGeom prst="rect">
            <a:avLst/>
          </a:prstGeom>
          <a:solidFill>
            <a:srgbClr val="2185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191"/>
          <p:cNvSpPr/>
          <p:nvPr/>
        </p:nvSpPr>
        <p:spPr>
          <a:xfrm>
            <a:off x="7356366" y="4953740"/>
            <a:ext cx="893700" cy="756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191"/>
          <p:cNvSpPr/>
          <p:nvPr/>
        </p:nvSpPr>
        <p:spPr>
          <a:xfrm>
            <a:off x="8250312" y="4953740"/>
            <a:ext cx="893700" cy="756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191"/>
          <p:cNvSpPr/>
          <p:nvPr/>
        </p:nvSpPr>
        <p:spPr>
          <a:xfrm>
            <a:off x="0" y="4953740"/>
            <a:ext cx="893700" cy="756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191"/>
          <p:cNvSpPr/>
          <p:nvPr/>
        </p:nvSpPr>
        <p:spPr>
          <a:xfrm>
            <a:off x="893710" y="4953740"/>
            <a:ext cx="6462600" cy="756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673" name="Shape 1673"/>
        <p:cNvGrpSpPr/>
        <p:nvPr/>
      </p:nvGrpSpPr>
      <p:grpSpPr>
        <a:xfrm>
          <a:off x="0" y="0"/>
          <a:ext cx="0" cy="0"/>
          <a:chOff x="0" y="0"/>
          <a:chExt cx="0" cy="0"/>
        </a:xfrm>
      </p:grpSpPr>
      <p:sp>
        <p:nvSpPr>
          <p:cNvPr id="1674" name="Google Shape;1674;p192"/>
          <p:cNvSpPr txBox="1"/>
          <p:nvPr>
            <p:ph type="title"/>
          </p:nvPr>
        </p:nvSpPr>
        <p:spPr>
          <a:xfrm>
            <a:off x="893700" y="201410"/>
            <a:ext cx="6462600" cy="8382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675" name="Google Shape;1675;p192"/>
          <p:cNvSpPr txBox="1"/>
          <p:nvPr>
            <p:ph idx="1" type="body"/>
          </p:nvPr>
        </p:nvSpPr>
        <p:spPr>
          <a:xfrm>
            <a:off x="893700" y="1173480"/>
            <a:ext cx="2371200" cy="36429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676" name="Google Shape;1676;p192"/>
          <p:cNvSpPr txBox="1"/>
          <p:nvPr>
            <p:ph idx="2" type="body"/>
          </p:nvPr>
        </p:nvSpPr>
        <p:spPr>
          <a:xfrm>
            <a:off x="3386404" y="1173480"/>
            <a:ext cx="2371200" cy="36429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677" name="Google Shape;1677;p192"/>
          <p:cNvSpPr txBox="1"/>
          <p:nvPr>
            <p:ph idx="3" type="body"/>
          </p:nvPr>
        </p:nvSpPr>
        <p:spPr>
          <a:xfrm>
            <a:off x="5879107" y="1173480"/>
            <a:ext cx="2371200" cy="36429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678" name="Google Shape;1678;p192"/>
          <p:cNvSpPr/>
          <p:nvPr/>
        </p:nvSpPr>
        <p:spPr>
          <a:xfrm>
            <a:off x="7356366" y="4953740"/>
            <a:ext cx="893700" cy="75600"/>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192"/>
          <p:cNvSpPr/>
          <p:nvPr/>
        </p:nvSpPr>
        <p:spPr>
          <a:xfrm>
            <a:off x="8250312" y="4953740"/>
            <a:ext cx="893700" cy="75600"/>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192"/>
          <p:cNvSpPr/>
          <p:nvPr/>
        </p:nvSpPr>
        <p:spPr>
          <a:xfrm>
            <a:off x="0" y="4953740"/>
            <a:ext cx="893700" cy="75600"/>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192"/>
          <p:cNvSpPr/>
          <p:nvPr/>
        </p:nvSpPr>
        <p:spPr>
          <a:xfrm>
            <a:off x="893710" y="4953740"/>
            <a:ext cx="6462600" cy="75600"/>
          </a:xfrm>
          <a:prstGeom prst="rect">
            <a:avLst/>
          </a:prstGeom>
          <a:solidFill>
            <a:srgbClr val="2185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192"/>
          <p:cNvSpPr/>
          <p:nvPr/>
        </p:nvSpPr>
        <p:spPr>
          <a:xfrm>
            <a:off x="7356366" y="4953740"/>
            <a:ext cx="893700" cy="756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192"/>
          <p:cNvSpPr/>
          <p:nvPr/>
        </p:nvSpPr>
        <p:spPr>
          <a:xfrm>
            <a:off x="8250312" y="4953740"/>
            <a:ext cx="893700" cy="756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192"/>
          <p:cNvSpPr/>
          <p:nvPr/>
        </p:nvSpPr>
        <p:spPr>
          <a:xfrm>
            <a:off x="0" y="4953740"/>
            <a:ext cx="893700" cy="756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192"/>
          <p:cNvSpPr/>
          <p:nvPr/>
        </p:nvSpPr>
        <p:spPr>
          <a:xfrm>
            <a:off x="893710" y="4953740"/>
            <a:ext cx="6462600" cy="756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86" name="Shape 1686"/>
        <p:cNvGrpSpPr/>
        <p:nvPr/>
      </p:nvGrpSpPr>
      <p:grpSpPr>
        <a:xfrm>
          <a:off x="0" y="0"/>
          <a:ext cx="0" cy="0"/>
          <a:chOff x="0" y="0"/>
          <a:chExt cx="0" cy="0"/>
        </a:xfrm>
      </p:grpSpPr>
      <p:sp>
        <p:nvSpPr>
          <p:cNvPr id="1687" name="Google Shape;1687;p193"/>
          <p:cNvSpPr txBox="1"/>
          <p:nvPr>
            <p:ph type="title"/>
          </p:nvPr>
        </p:nvSpPr>
        <p:spPr>
          <a:xfrm>
            <a:off x="893700" y="201410"/>
            <a:ext cx="6462600" cy="8382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688" name="Google Shape;1688;p193"/>
          <p:cNvSpPr/>
          <p:nvPr/>
        </p:nvSpPr>
        <p:spPr>
          <a:xfrm>
            <a:off x="7356366" y="4953740"/>
            <a:ext cx="893700" cy="75600"/>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193"/>
          <p:cNvSpPr/>
          <p:nvPr/>
        </p:nvSpPr>
        <p:spPr>
          <a:xfrm>
            <a:off x="8250312" y="4953740"/>
            <a:ext cx="893700" cy="75600"/>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193"/>
          <p:cNvSpPr/>
          <p:nvPr/>
        </p:nvSpPr>
        <p:spPr>
          <a:xfrm>
            <a:off x="0" y="4953740"/>
            <a:ext cx="893700" cy="75600"/>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193"/>
          <p:cNvSpPr/>
          <p:nvPr/>
        </p:nvSpPr>
        <p:spPr>
          <a:xfrm>
            <a:off x="893710" y="4953740"/>
            <a:ext cx="6462600" cy="75600"/>
          </a:xfrm>
          <a:prstGeom prst="rect">
            <a:avLst/>
          </a:prstGeom>
          <a:solidFill>
            <a:srgbClr val="2185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193"/>
          <p:cNvSpPr/>
          <p:nvPr/>
        </p:nvSpPr>
        <p:spPr>
          <a:xfrm>
            <a:off x="7356366" y="4953740"/>
            <a:ext cx="893700" cy="756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193"/>
          <p:cNvSpPr/>
          <p:nvPr/>
        </p:nvSpPr>
        <p:spPr>
          <a:xfrm>
            <a:off x="8250312" y="4953740"/>
            <a:ext cx="893700" cy="756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193"/>
          <p:cNvSpPr/>
          <p:nvPr/>
        </p:nvSpPr>
        <p:spPr>
          <a:xfrm>
            <a:off x="0" y="4953740"/>
            <a:ext cx="893700" cy="756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193"/>
          <p:cNvSpPr/>
          <p:nvPr/>
        </p:nvSpPr>
        <p:spPr>
          <a:xfrm>
            <a:off x="893710" y="4953740"/>
            <a:ext cx="6462600" cy="756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96" name="Shape 1696"/>
        <p:cNvGrpSpPr/>
        <p:nvPr/>
      </p:nvGrpSpPr>
      <p:grpSpPr>
        <a:xfrm>
          <a:off x="0" y="0"/>
          <a:ext cx="0" cy="0"/>
          <a:chOff x="0" y="0"/>
          <a:chExt cx="0" cy="0"/>
        </a:xfrm>
      </p:grpSpPr>
      <p:sp>
        <p:nvSpPr>
          <p:cNvPr id="1697" name="Google Shape;1697;p194"/>
          <p:cNvSpPr txBox="1"/>
          <p:nvPr>
            <p:ph idx="1" type="body"/>
          </p:nvPr>
        </p:nvSpPr>
        <p:spPr>
          <a:xfrm>
            <a:off x="893700" y="4546630"/>
            <a:ext cx="6462600" cy="342900"/>
          </a:xfrm>
          <a:prstGeom prst="rect">
            <a:avLst/>
          </a:prstGeom>
        </p:spPr>
        <p:txBody>
          <a:bodyPr anchorCtr="0" anchor="b" bIns="91425" lIns="91425" spcFirstLastPara="1" rIns="91425" wrap="square" tIns="91425">
            <a:noAutofit/>
          </a:bodyPr>
          <a:lstStyle>
            <a:lvl1pPr indent="-228600" lvl="0" marL="457200" rtl="0">
              <a:spcBef>
                <a:spcPts val="360"/>
              </a:spcBef>
              <a:spcAft>
                <a:spcPts val="0"/>
              </a:spcAft>
              <a:buClr>
                <a:srgbClr val="2185C5"/>
              </a:buClr>
              <a:buSzPts val="1400"/>
              <a:buNone/>
              <a:defRPr sz="1400">
                <a:solidFill>
                  <a:srgbClr val="2185C5"/>
                </a:solidFill>
              </a:defRPr>
            </a:lvl1pPr>
          </a:lstStyle>
          <a:p/>
        </p:txBody>
      </p:sp>
      <p:sp>
        <p:nvSpPr>
          <p:cNvPr id="1698" name="Google Shape;1698;p194"/>
          <p:cNvSpPr/>
          <p:nvPr/>
        </p:nvSpPr>
        <p:spPr>
          <a:xfrm>
            <a:off x="7356366" y="4953740"/>
            <a:ext cx="893700" cy="75600"/>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194"/>
          <p:cNvSpPr/>
          <p:nvPr/>
        </p:nvSpPr>
        <p:spPr>
          <a:xfrm>
            <a:off x="8250312" y="4953740"/>
            <a:ext cx="893700" cy="75600"/>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194"/>
          <p:cNvSpPr/>
          <p:nvPr/>
        </p:nvSpPr>
        <p:spPr>
          <a:xfrm>
            <a:off x="0" y="4953740"/>
            <a:ext cx="893700" cy="75600"/>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194"/>
          <p:cNvSpPr/>
          <p:nvPr/>
        </p:nvSpPr>
        <p:spPr>
          <a:xfrm>
            <a:off x="893710" y="4953740"/>
            <a:ext cx="6462600" cy="75600"/>
          </a:xfrm>
          <a:prstGeom prst="rect">
            <a:avLst/>
          </a:prstGeom>
          <a:solidFill>
            <a:srgbClr val="2185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194"/>
          <p:cNvSpPr/>
          <p:nvPr/>
        </p:nvSpPr>
        <p:spPr>
          <a:xfrm>
            <a:off x="7356366" y="4953740"/>
            <a:ext cx="893700" cy="756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194"/>
          <p:cNvSpPr/>
          <p:nvPr/>
        </p:nvSpPr>
        <p:spPr>
          <a:xfrm>
            <a:off x="8250312" y="4953740"/>
            <a:ext cx="893700" cy="756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194"/>
          <p:cNvSpPr/>
          <p:nvPr/>
        </p:nvSpPr>
        <p:spPr>
          <a:xfrm>
            <a:off x="0" y="4953740"/>
            <a:ext cx="893700" cy="756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194"/>
          <p:cNvSpPr/>
          <p:nvPr/>
        </p:nvSpPr>
        <p:spPr>
          <a:xfrm>
            <a:off x="893710" y="4953740"/>
            <a:ext cx="6462600" cy="756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06" name="Shape 1706"/>
        <p:cNvGrpSpPr/>
        <p:nvPr/>
      </p:nvGrpSpPr>
      <p:grpSpPr>
        <a:xfrm>
          <a:off x="0" y="0"/>
          <a:ext cx="0" cy="0"/>
          <a:chOff x="0" y="0"/>
          <a:chExt cx="0" cy="0"/>
        </a:xfrm>
      </p:grpSpPr>
      <p:sp>
        <p:nvSpPr>
          <p:cNvPr id="1707" name="Google Shape;1707;p195"/>
          <p:cNvSpPr/>
          <p:nvPr/>
        </p:nvSpPr>
        <p:spPr>
          <a:xfrm>
            <a:off x="7356366" y="4953740"/>
            <a:ext cx="893700" cy="75600"/>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195"/>
          <p:cNvSpPr/>
          <p:nvPr/>
        </p:nvSpPr>
        <p:spPr>
          <a:xfrm>
            <a:off x="8250312" y="4953740"/>
            <a:ext cx="893700" cy="75600"/>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195"/>
          <p:cNvSpPr/>
          <p:nvPr/>
        </p:nvSpPr>
        <p:spPr>
          <a:xfrm>
            <a:off x="0" y="4953740"/>
            <a:ext cx="893700" cy="75600"/>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195"/>
          <p:cNvSpPr/>
          <p:nvPr/>
        </p:nvSpPr>
        <p:spPr>
          <a:xfrm>
            <a:off x="893710" y="4953740"/>
            <a:ext cx="6462600" cy="75600"/>
          </a:xfrm>
          <a:prstGeom prst="rect">
            <a:avLst/>
          </a:prstGeom>
          <a:solidFill>
            <a:srgbClr val="2185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195"/>
          <p:cNvSpPr/>
          <p:nvPr/>
        </p:nvSpPr>
        <p:spPr>
          <a:xfrm>
            <a:off x="7356366" y="4953740"/>
            <a:ext cx="893700" cy="756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195"/>
          <p:cNvSpPr/>
          <p:nvPr/>
        </p:nvSpPr>
        <p:spPr>
          <a:xfrm>
            <a:off x="8250312" y="4953740"/>
            <a:ext cx="893700" cy="756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195"/>
          <p:cNvSpPr/>
          <p:nvPr/>
        </p:nvSpPr>
        <p:spPr>
          <a:xfrm>
            <a:off x="0" y="4953740"/>
            <a:ext cx="893700" cy="756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195"/>
          <p:cNvSpPr/>
          <p:nvPr/>
        </p:nvSpPr>
        <p:spPr>
          <a:xfrm>
            <a:off x="893710" y="4953740"/>
            <a:ext cx="6462600" cy="756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background">
  <p:cSld name="BLANK_1">
    <p:bg>
      <p:bgPr>
        <a:solidFill>
          <a:srgbClr val="981E32"/>
        </a:solidFill>
      </p:bgPr>
    </p:bg>
    <p:spTree>
      <p:nvGrpSpPr>
        <p:cNvPr id="1715" name="Shape 1715"/>
        <p:cNvGrpSpPr/>
        <p:nvPr/>
      </p:nvGrpSpPr>
      <p:grpSpPr>
        <a:xfrm>
          <a:off x="0" y="0"/>
          <a:ext cx="0" cy="0"/>
          <a:chOff x="0" y="0"/>
          <a:chExt cx="0" cy="0"/>
        </a:xfrm>
      </p:grpSpPr>
      <p:sp>
        <p:nvSpPr>
          <p:cNvPr id="1716" name="Google Shape;1716;p196"/>
          <p:cNvSpPr/>
          <p:nvPr/>
        </p:nvSpPr>
        <p:spPr>
          <a:xfrm>
            <a:off x="7356366" y="4953740"/>
            <a:ext cx="893700" cy="75600"/>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196"/>
          <p:cNvSpPr/>
          <p:nvPr/>
        </p:nvSpPr>
        <p:spPr>
          <a:xfrm>
            <a:off x="8250312" y="4953740"/>
            <a:ext cx="893700" cy="75600"/>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196"/>
          <p:cNvSpPr/>
          <p:nvPr/>
        </p:nvSpPr>
        <p:spPr>
          <a:xfrm>
            <a:off x="0" y="4953740"/>
            <a:ext cx="893700" cy="7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196"/>
          <p:cNvSpPr/>
          <p:nvPr/>
        </p:nvSpPr>
        <p:spPr>
          <a:xfrm>
            <a:off x="893710" y="4953740"/>
            <a:ext cx="6462600" cy="75600"/>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196"/>
          <p:cNvSpPr/>
          <p:nvPr/>
        </p:nvSpPr>
        <p:spPr>
          <a:xfrm>
            <a:off x="7356366" y="4953740"/>
            <a:ext cx="893700" cy="756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196"/>
          <p:cNvSpPr/>
          <p:nvPr/>
        </p:nvSpPr>
        <p:spPr>
          <a:xfrm>
            <a:off x="8250312" y="4953740"/>
            <a:ext cx="893700" cy="756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196"/>
          <p:cNvSpPr/>
          <p:nvPr/>
        </p:nvSpPr>
        <p:spPr>
          <a:xfrm>
            <a:off x="0" y="4953740"/>
            <a:ext cx="893700" cy="756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196"/>
          <p:cNvSpPr/>
          <p:nvPr/>
        </p:nvSpPr>
        <p:spPr>
          <a:xfrm>
            <a:off x="893710" y="4953740"/>
            <a:ext cx="6462600" cy="756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mp; Photo - 3 Up" showMasterSp="0">
  <p:cSld name="Title, Subtitle &amp; Photo - 3 Up">
    <p:spTree>
      <p:nvGrpSpPr>
        <p:cNvPr id="144" name="Shape 144"/>
        <p:cNvGrpSpPr/>
        <p:nvPr/>
      </p:nvGrpSpPr>
      <p:grpSpPr>
        <a:xfrm>
          <a:off x="0" y="0"/>
          <a:ext cx="0" cy="0"/>
          <a:chOff x="0" y="0"/>
          <a:chExt cx="0" cy="0"/>
        </a:xfrm>
      </p:grpSpPr>
      <p:sp>
        <p:nvSpPr>
          <p:cNvPr id="145" name="Google Shape;145;p21"/>
          <p:cNvSpPr/>
          <p:nvPr>
            <p:ph idx="2" type="pic"/>
          </p:nvPr>
        </p:nvSpPr>
        <p:spPr>
          <a:xfrm>
            <a:off x="2495550" y="251460"/>
            <a:ext cx="6391205" cy="2468076"/>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46" name="Google Shape;146;p21"/>
          <p:cNvSpPr/>
          <p:nvPr>
            <p:ph idx="3" type="pic"/>
          </p:nvPr>
        </p:nvSpPr>
        <p:spPr>
          <a:xfrm>
            <a:off x="2495550" y="2812574"/>
            <a:ext cx="2011998" cy="1965233"/>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47" name="Google Shape;147;p21"/>
          <p:cNvSpPr/>
          <p:nvPr>
            <p:ph idx="4" type="pic"/>
          </p:nvPr>
        </p:nvSpPr>
        <p:spPr>
          <a:xfrm>
            <a:off x="257175" y="251460"/>
            <a:ext cx="2143055" cy="4526348"/>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48" name="Google Shape;148;p21"/>
          <p:cNvSpPr/>
          <p:nvPr/>
        </p:nvSpPr>
        <p:spPr>
          <a:xfrm>
            <a:off x="4602956" y="2812627"/>
            <a:ext cx="4283869" cy="1965113"/>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149" name="Google Shape;149;p21"/>
          <p:cNvSpPr txBox="1"/>
          <p:nvPr>
            <p:ph type="title"/>
          </p:nvPr>
        </p:nvSpPr>
        <p:spPr>
          <a:xfrm>
            <a:off x="4988719" y="3189817"/>
            <a:ext cx="3512343" cy="884518"/>
          </a:xfrm>
          <a:prstGeom prst="rect">
            <a:avLst/>
          </a:prstGeom>
          <a:noFill/>
          <a:ln>
            <a:noFill/>
          </a:ln>
        </p:spPr>
        <p:txBody>
          <a:bodyPr anchorCtr="0" anchor="b" bIns="34025" lIns="34025" spcFirstLastPara="1" rIns="34025" wrap="square" tIns="34025">
            <a:noAutofit/>
          </a:bodyPr>
          <a:lstStyle>
            <a:lvl1pPr lvl="0" marR="0" algn="l">
              <a:lnSpc>
                <a:spcPct val="90000"/>
              </a:lnSpc>
              <a:spcBef>
                <a:spcPts val="0"/>
              </a:spcBef>
              <a:spcAft>
                <a:spcPts val="0"/>
              </a:spcAft>
              <a:buClr>
                <a:srgbClr val="FFBC00"/>
              </a:buClr>
              <a:buSzPts val="3600"/>
              <a:buFont typeface="Helvetica Neue Light"/>
              <a:buNone/>
              <a:defRPr b="0" i="0" sz="36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150" name="Google Shape;150;p21"/>
          <p:cNvSpPr txBox="1"/>
          <p:nvPr>
            <p:ph idx="1" type="body"/>
          </p:nvPr>
        </p:nvSpPr>
        <p:spPr>
          <a:xfrm>
            <a:off x="4988719" y="4074335"/>
            <a:ext cx="3512343" cy="326215"/>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51" name="Google Shape;151;p21"/>
          <p:cNvSpPr txBox="1"/>
          <p:nvPr>
            <p:ph idx="12" type="sldNum"/>
          </p:nvPr>
        </p:nvSpPr>
        <p:spPr>
          <a:xfrm>
            <a:off x="7977739" y="4414726"/>
            <a:ext cx="780498" cy="237285"/>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 name="Shape 14"/>
        <p:cNvGrpSpPr/>
        <p:nvPr/>
      </p:nvGrpSpPr>
      <p:grpSpPr>
        <a:xfrm>
          <a:off x="0" y="0"/>
          <a:ext cx="0" cy="0"/>
          <a:chOff x="0" y="0"/>
          <a:chExt cx="0" cy="0"/>
        </a:xfrm>
      </p:grpSpPr>
      <p:sp>
        <p:nvSpPr>
          <p:cNvPr id="15" name="Google Shape;15;p3"/>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16" name="Google Shape;16;p3"/>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3"/>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3"/>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3"/>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3"/>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3"/>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3"/>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 - Center">
    <p:spTree>
      <p:nvGrpSpPr>
        <p:cNvPr id="152" name="Shape 152"/>
        <p:cNvGrpSpPr/>
        <p:nvPr/>
      </p:nvGrpSpPr>
      <p:grpSpPr>
        <a:xfrm>
          <a:off x="0" y="0"/>
          <a:ext cx="0" cy="0"/>
          <a:chOff x="0" y="0"/>
          <a:chExt cx="0" cy="0"/>
        </a:xfrm>
      </p:grpSpPr>
      <p:sp>
        <p:nvSpPr>
          <p:cNvPr id="153" name="Google Shape;153;p22"/>
          <p:cNvSpPr txBox="1"/>
          <p:nvPr>
            <p:ph type="title"/>
          </p:nvPr>
        </p:nvSpPr>
        <p:spPr>
          <a:xfrm>
            <a:off x="645214" y="1820871"/>
            <a:ext cx="7863043" cy="1387459"/>
          </a:xfrm>
          <a:prstGeom prst="rect">
            <a:avLst/>
          </a:prstGeom>
          <a:noFill/>
          <a:ln>
            <a:noFill/>
          </a:ln>
        </p:spPr>
        <p:txBody>
          <a:bodyPr anchorCtr="0" anchor="ctr" bIns="34025" lIns="34025" spcFirstLastPara="1" rIns="34025" wrap="square" tIns="34025">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154" name="Google Shape;154;p22"/>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Section Title &amp; Subtitle">
  <p:cSld name="Numbered Section Title &amp; Subtitle">
    <p:spTree>
      <p:nvGrpSpPr>
        <p:cNvPr id="155" name="Shape 155"/>
        <p:cNvGrpSpPr/>
        <p:nvPr/>
      </p:nvGrpSpPr>
      <p:grpSpPr>
        <a:xfrm>
          <a:off x="0" y="0"/>
          <a:ext cx="0" cy="0"/>
          <a:chOff x="0" y="0"/>
          <a:chExt cx="0" cy="0"/>
        </a:xfrm>
      </p:grpSpPr>
      <p:sp>
        <p:nvSpPr>
          <p:cNvPr id="156" name="Google Shape;156;p23"/>
          <p:cNvSpPr txBox="1"/>
          <p:nvPr>
            <p:ph type="title"/>
          </p:nvPr>
        </p:nvSpPr>
        <p:spPr>
          <a:xfrm>
            <a:off x="642938" y="2366660"/>
            <a:ext cx="5587162" cy="1251335"/>
          </a:xfrm>
          <a:prstGeom prst="rect">
            <a:avLst/>
          </a:prstGeom>
          <a:noFill/>
          <a:ln>
            <a:noFill/>
          </a:ln>
        </p:spPr>
        <p:txBody>
          <a:bodyPr anchorCtr="0" anchor="b" bIns="34025" lIns="34025" spcFirstLastPara="1" rIns="34025" wrap="square" tIns="34025">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157" name="Google Shape;157;p23"/>
          <p:cNvSpPr txBox="1"/>
          <p:nvPr>
            <p:ph idx="1" type="body"/>
          </p:nvPr>
        </p:nvSpPr>
        <p:spPr>
          <a:xfrm>
            <a:off x="642938" y="3617994"/>
            <a:ext cx="5587162" cy="782556"/>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0"/>
              </a:spcBef>
              <a:spcAft>
                <a:spcPts val="0"/>
              </a:spcAft>
              <a:buClr>
                <a:srgbClr val="FFFFFF"/>
              </a:buClr>
              <a:buSzPts val="1600"/>
              <a:buFont typeface="Helvetica Neue Light"/>
              <a:buNone/>
              <a:defRPr b="0" i="0" sz="16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58" name="Google Shape;158;p23"/>
          <p:cNvSpPr txBox="1"/>
          <p:nvPr>
            <p:ph idx="2" type="body"/>
          </p:nvPr>
        </p:nvSpPr>
        <p:spPr>
          <a:xfrm>
            <a:off x="901382" y="356235"/>
            <a:ext cx="1041896" cy="2128693"/>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4300"/>
              <a:buFont typeface="Helvetica Neue Light"/>
              <a:buNone/>
              <a:defRPr b="0" i="0" sz="143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59" name="Google Shape;159;p23"/>
          <p:cNvSpPr/>
          <p:nvPr/>
        </p:nvSpPr>
        <p:spPr>
          <a:xfrm>
            <a:off x="514350" y="833593"/>
            <a:ext cx="387033" cy="456103"/>
          </a:xfrm>
          <a:prstGeom prst="rect">
            <a:avLst/>
          </a:prstGeom>
          <a:noFill/>
          <a:ln>
            <a:noFill/>
          </a:ln>
        </p:spPr>
        <p:txBody>
          <a:bodyPr anchorCtr="0" anchor="ctr" bIns="10075" lIns="10075" spcFirstLastPara="1" rIns="10075" wrap="square" tIns="10075">
            <a:noAutofit/>
          </a:bodyPr>
          <a:lstStyle/>
          <a:p>
            <a:pPr indent="0" lvl="0" marL="0" marR="0" rtl="0" algn="l">
              <a:lnSpc>
                <a:spcPct val="100000"/>
              </a:lnSpc>
              <a:spcBef>
                <a:spcPts val="0"/>
              </a:spcBef>
              <a:spcAft>
                <a:spcPts val="0"/>
              </a:spcAft>
              <a:buClr>
                <a:srgbClr val="FFBC00"/>
              </a:buClr>
              <a:buSzPts val="3000"/>
              <a:buFont typeface="Helvetica Neue Light"/>
              <a:buNone/>
            </a:pPr>
            <a:r>
              <a:rPr b="0" i="0" lang="en" sz="3000" u="none" cap="none" strike="noStrike">
                <a:solidFill>
                  <a:srgbClr val="FFBC00"/>
                </a:solidFill>
                <a:latin typeface="Helvetica Neue Light"/>
                <a:ea typeface="Helvetica Neue Light"/>
                <a:cs typeface="Helvetica Neue Light"/>
                <a:sym typeface="Helvetica Neue Light"/>
              </a:rPr>
              <a:t>№</a:t>
            </a:r>
            <a:endParaRPr b="0" i="0" sz="500" u="none" cap="none" strike="noStrike">
              <a:solidFill>
                <a:srgbClr val="000000"/>
              </a:solidFill>
              <a:latin typeface="Arial"/>
              <a:ea typeface="Arial"/>
              <a:cs typeface="Arial"/>
              <a:sym typeface="Arial"/>
            </a:endParaRPr>
          </a:p>
        </p:txBody>
      </p:sp>
      <p:sp>
        <p:nvSpPr>
          <p:cNvPr id="160" name="Google Shape;160;p23"/>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161" name="Shape 161"/>
        <p:cNvGrpSpPr/>
        <p:nvPr/>
      </p:nvGrpSpPr>
      <p:grpSpPr>
        <a:xfrm>
          <a:off x="0" y="0"/>
          <a:ext cx="0" cy="0"/>
          <a:chOff x="0" y="0"/>
          <a:chExt cx="0" cy="0"/>
        </a:xfrm>
      </p:grpSpPr>
      <p:sp>
        <p:nvSpPr>
          <p:cNvPr id="162" name="Google Shape;162;p24"/>
          <p:cNvSpPr txBox="1"/>
          <p:nvPr>
            <p:ph type="title"/>
          </p:nvPr>
        </p:nvSpPr>
        <p:spPr>
          <a:xfrm>
            <a:off x="642939" y="628650"/>
            <a:ext cx="6914933" cy="798778"/>
          </a:xfrm>
          <a:prstGeom prst="rect">
            <a:avLst/>
          </a:prstGeom>
          <a:noFill/>
          <a:ln>
            <a:noFill/>
          </a:ln>
        </p:spPr>
        <p:txBody>
          <a:bodyPr anchorCtr="0" anchor="b" bIns="34025" lIns="34025" spcFirstLastPara="1" rIns="34025" wrap="square" tIns="34025">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163" name="Google Shape;163;p24"/>
          <p:cNvSpPr txBox="1"/>
          <p:nvPr>
            <p:ph idx="1" type="body"/>
          </p:nvPr>
        </p:nvSpPr>
        <p:spPr>
          <a:xfrm>
            <a:off x="642939" y="1595067"/>
            <a:ext cx="6914932" cy="2805483"/>
          </a:xfrm>
          <a:prstGeom prst="rect">
            <a:avLst/>
          </a:prstGeom>
          <a:noFill/>
          <a:ln>
            <a:noFill/>
          </a:ln>
        </p:spPr>
        <p:txBody>
          <a:bodyPr anchorCtr="0" anchor="t" bIns="34025" lIns="34025" spcFirstLastPara="1" rIns="34025" wrap="square" tIns="34025">
            <a:noAutofit/>
          </a:bodyPr>
          <a:lstStyle>
            <a:lvl1pPr indent="-292100" lvl="0" marL="457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64" name="Google Shape;164;p24"/>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showMasterSp="0">
  <p:cSld name="Title, Bullets &amp; Photo">
    <p:spTree>
      <p:nvGrpSpPr>
        <p:cNvPr id="165" name="Shape 165"/>
        <p:cNvGrpSpPr/>
        <p:nvPr/>
      </p:nvGrpSpPr>
      <p:grpSpPr>
        <a:xfrm>
          <a:off x="0" y="0"/>
          <a:ext cx="0" cy="0"/>
          <a:chOff x="0" y="0"/>
          <a:chExt cx="0" cy="0"/>
        </a:xfrm>
      </p:grpSpPr>
      <p:sp>
        <p:nvSpPr>
          <p:cNvPr id="166" name="Google Shape;166;p25"/>
          <p:cNvSpPr/>
          <p:nvPr>
            <p:ph idx="2" type="pic"/>
          </p:nvPr>
        </p:nvSpPr>
        <p:spPr>
          <a:xfrm>
            <a:off x="5802958" y="251460"/>
            <a:ext cx="3086061" cy="4526222"/>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67" name="Google Shape;167;p25"/>
          <p:cNvSpPr/>
          <p:nvPr/>
        </p:nvSpPr>
        <p:spPr>
          <a:xfrm>
            <a:off x="257175" y="251460"/>
            <a:ext cx="5450464" cy="4526280"/>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168" name="Google Shape;168;p25"/>
          <p:cNvSpPr txBox="1"/>
          <p:nvPr>
            <p:ph type="title"/>
          </p:nvPr>
        </p:nvSpPr>
        <p:spPr>
          <a:xfrm>
            <a:off x="642939" y="628650"/>
            <a:ext cx="4678937" cy="798778"/>
          </a:xfrm>
          <a:prstGeom prst="rect">
            <a:avLst/>
          </a:prstGeom>
          <a:noFill/>
          <a:ln>
            <a:noFill/>
          </a:ln>
        </p:spPr>
        <p:txBody>
          <a:bodyPr anchorCtr="0" anchor="b" bIns="34025" lIns="34025" spcFirstLastPara="1" rIns="34025" wrap="square" tIns="34025">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169" name="Google Shape;169;p25"/>
          <p:cNvSpPr txBox="1"/>
          <p:nvPr>
            <p:ph idx="1" type="body"/>
          </p:nvPr>
        </p:nvSpPr>
        <p:spPr>
          <a:xfrm>
            <a:off x="642939" y="1595067"/>
            <a:ext cx="4678937" cy="2805483"/>
          </a:xfrm>
          <a:prstGeom prst="rect">
            <a:avLst/>
          </a:prstGeom>
          <a:noFill/>
          <a:ln>
            <a:noFill/>
          </a:ln>
        </p:spPr>
        <p:txBody>
          <a:bodyPr anchorCtr="0" anchor="t" bIns="34025" lIns="34025" spcFirstLastPara="1" rIns="34025" wrap="square" tIns="34025">
            <a:noAutofit/>
          </a:bodyPr>
          <a:lstStyle>
            <a:lvl1pPr indent="-292100" lvl="0" marL="457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70" name="Google Shape;170;p25"/>
          <p:cNvSpPr txBox="1"/>
          <p:nvPr>
            <p:ph idx="12" type="sldNum"/>
          </p:nvPr>
        </p:nvSpPr>
        <p:spPr>
          <a:xfrm>
            <a:off x="7977740" y="4414726"/>
            <a:ext cx="780497" cy="237285"/>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171" name="Shape 171"/>
        <p:cNvGrpSpPr/>
        <p:nvPr/>
      </p:nvGrpSpPr>
      <p:grpSpPr>
        <a:xfrm>
          <a:off x="0" y="0"/>
          <a:ext cx="0" cy="0"/>
          <a:chOff x="0" y="0"/>
          <a:chExt cx="0" cy="0"/>
        </a:xfrm>
      </p:grpSpPr>
      <p:sp>
        <p:nvSpPr>
          <p:cNvPr id="172" name="Google Shape;172;p26"/>
          <p:cNvSpPr txBox="1"/>
          <p:nvPr>
            <p:ph idx="1" type="body"/>
          </p:nvPr>
        </p:nvSpPr>
        <p:spPr>
          <a:xfrm>
            <a:off x="642939" y="628650"/>
            <a:ext cx="6914932" cy="3771900"/>
          </a:xfrm>
          <a:prstGeom prst="rect">
            <a:avLst/>
          </a:prstGeom>
          <a:noFill/>
          <a:ln>
            <a:noFill/>
          </a:ln>
        </p:spPr>
        <p:txBody>
          <a:bodyPr anchorCtr="0" anchor="ctr" bIns="34025" lIns="34025" spcFirstLastPara="1" rIns="34025" wrap="square" tIns="34025">
            <a:noAutofit/>
          </a:bodyPr>
          <a:lstStyle>
            <a:lvl1pPr indent="-292100" lvl="0" marL="457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73" name="Google Shape;173;p26"/>
          <p:cNvSpPr txBox="1"/>
          <p:nvPr>
            <p:ph idx="12" type="sldNum"/>
          </p:nvPr>
        </p:nvSpPr>
        <p:spPr>
          <a:xfrm>
            <a:off x="7977740" y="4414726"/>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74" name="Shape 174"/>
        <p:cNvGrpSpPr/>
        <p:nvPr/>
      </p:nvGrpSpPr>
      <p:grpSpPr>
        <a:xfrm>
          <a:off x="0" y="0"/>
          <a:ext cx="0" cy="0"/>
          <a:chOff x="0" y="0"/>
          <a:chExt cx="0" cy="0"/>
        </a:xfrm>
      </p:grpSpPr>
      <p:sp>
        <p:nvSpPr>
          <p:cNvPr id="175" name="Google Shape;175;p27"/>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showMasterSp="0">
  <p:cSld name="Photo - Vertical">
    <p:spTree>
      <p:nvGrpSpPr>
        <p:cNvPr id="176" name="Shape 176"/>
        <p:cNvGrpSpPr/>
        <p:nvPr/>
      </p:nvGrpSpPr>
      <p:grpSpPr>
        <a:xfrm>
          <a:off x="0" y="0"/>
          <a:ext cx="0" cy="0"/>
          <a:chOff x="0" y="0"/>
          <a:chExt cx="0" cy="0"/>
        </a:xfrm>
      </p:grpSpPr>
      <p:sp>
        <p:nvSpPr>
          <p:cNvPr id="177" name="Google Shape;177;p28"/>
          <p:cNvSpPr/>
          <p:nvPr>
            <p:ph idx="2" type="pic"/>
          </p:nvPr>
        </p:nvSpPr>
        <p:spPr>
          <a:xfrm>
            <a:off x="5802939" y="251460"/>
            <a:ext cx="3086080" cy="4526250"/>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78" name="Google Shape;178;p28"/>
          <p:cNvSpPr/>
          <p:nvPr/>
        </p:nvSpPr>
        <p:spPr>
          <a:xfrm>
            <a:off x="257175" y="251460"/>
            <a:ext cx="5450464" cy="4526280"/>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179" name="Google Shape;179;p28"/>
          <p:cNvSpPr txBox="1"/>
          <p:nvPr>
            <p:ph type="title"/>
          </p:nvPr>
        </p:nvSpPr>
        <p:spPr>
          <a:xfrm>
            <a:off x="642939" y="1201679"/>
            <a:ext cx="4678937" cy="1403467"/>
          </a:xfrm>
          <a:prstGeom prst="rect">
            <a:avLst/>
          </a:prstGeom>
          <a:noFill/>
          <a:ln>
            <a:noFill/>
          </a:ln>
        </p:spPr>
        <p:txBody>
          <a:bodyPr anchorCtr="0" anchor="b" bIns="34025" lIns="34025" spcFirstLastPara="1" rIns="34025" wrap="square" tIns="34025">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180" name="Google Shape;180;p28"/>
          <p:cNvSpPr txBox="1"/>
          <p:nvPr>
            <p:ph idx="1" type="body"/>
          </p:nvPr>
        </p:nvSpPr>
        <p:spPr>
          <a:xfrm>
            <a:off x="642939" y="2605146"/>
            <a:ext cx="4678937" cy="1795404"/>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300"/>
              <a:buFont typeface="Helvetica Neue Light"/>
              <a:buNone/>
              <a:defRPr b="0" i="0" sz="13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1000"/>
              </a:spcBef>
              <a:spcAft>
                <a:spcPts val="0"/>
              </a:spcAft>
              <a:buClr>
                <a:srgbClr val="FFFFFF"/>
              </a:buClr>
              <a:buSzPts val="1300"/>
              <a:buFont typeface="Helvetica Neue Light"/>
              <a:buNone/>
              <a:defRPr b="0" i="0" sz="13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1000"/>
              </a:spcBef>
              <a:spcAft>
                <a:spcPts val="0"/>
              </a:spcAft>
              <a:buClr>
                <a:srgbClr val="FFFFFF"/>
              </a:buClr>
              <a:buSzPts val="1300"/>
              <a:buFont typeface="Helvetica Neue Light"/>
              <a:buNone/>
              <a:defRPr b="0" i="0" sz="13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1000"/>
              </a:spcBef>
              <a:spcAft>
                <a:spcPts val="0"/>
              </a:spcAft>
              <a:buClr>
                <a:srgbClr val="FFFFFF"/>
              </a:buClr>
              <a:buSzPts val="1300"/>
              <a:buFont typeface="Helvetica Neue Light"/>
              <a:buNone/>
              <a:defRPr b="0" i="0" sz="13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1000"/>
              </a:spcBef>
              <a:spcAft>
                <a:spcPts val="0"/>
              </a:spcAft>
              <a:buClr>
                <a:srgbClr val="FFFFFF"/>
              </a:buClr>
              <a:buSzPts val="1300"/>
              <a:buFont typeface="Helvetica Neue Light"/>
              <a:buNone/>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81" name="Google Shape;181;p28"/>
          <p:cNvSpPr txBox="1"/>
          <p:nvPr>
            <p:ph idx="12" type="sldNum"/>
          </p:nvPr>
        </p:nvSpPr>
        <p:spPr>
          <a:xfrm>
            <a:off x="7977740" y="4414726"/>
            <a:ext cx="780497" cy="237285"/>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showMasterSp="0">
  <p:cSld name="Photo - Horizontal">
    <p:spTree>
      <p:nvGrpSpPr>
        <p:cNvPr id="182" name="Shape 182"/>
        <p:cNvGrpSpPr/>
        <p:nvPr/>
      </p:nvGrpSpPr>
      <p:grpSpPr>
        <a:xfrm>
          <a:off x="0" y="0"/>
          <a:ext cx="0" cy="0"/>
          <a:chOff x="0" y="0"/>
          <a:chExt cx="0" cy="0"/>
        </a:xfrm>
      </p:grpSpPr>
      <p:sp>
        <p:nvSpPr>
          <p:cNvPr id="183" name="Google Shape;183;p29"/>
          <p:cNvSpPr/>
          <p:nvPr/>
        </p:nvSpPr>
        <p:spPr>
          <a:xfrm>
            <a:off x="257175" y="3647644"/>
            <a:ext cx="8633966" cy="1130096"/>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184" name="Google Shape;184;p29"/>
          <p:cNvSpPr/>
          <p:nvPr>
            <p:ph idx="2" type="pic"/>
          </p:nvPr>
        </p:nvSpPr>
        <p:spPr>
          <a:xfrm>
            <a:off x="254985" y="251460"/>
            <a:ext cx="8634034" cy="3301158"/>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85" name="Google Shape;185;p29"/>
          <p:cNvSpPr txBox="1"/>
          <p:nvPr>
            <p:ph type="title"/>
          </p:nvPr>
        </p:nvSpPr>
        <p:spPr>
          <a:xfrm>
            <a:off x="514351" y="3899104"/>
            <a:ext cx="5972923" cy="627176"/>
          </a:xfrm>
          <a:prstGeom prst="rect">
            <a:avLst/>
          </a:prstGeom>
          <a:noFill/>
          <a:ln>
            <a:noFill/>
          </a:ln>
        </p:spPr>
        <p:txBody>
          <a:bodyPr anchorCtr="0" anchor="ctr" bIns="34025" lIns="34025" spcFirstLastPara="1" rIns="34025" wrap="square" tIns="34025">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186" name="Google Shape;186;p29"/>
          <p:cNvSpPr txBox="1"/>
          <p:nvPr>
            <p:ph idx="12" type="sldNum"/>
          </p:nvPr>
        </p:nvSpPr>
        <p:spPr>
          <a:xfrm>
            <a:off x="7982056" y="4414726"/>
            <a:ext cx="780498" cy="237285"/>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 2 Up" showMasterSp="0">
  <p:cSld name="Photo - Vertical - 2 Up">
    <p:spTree>
      <p:nvGrpSpPr>
        <p:cNvPr id="187" name="Shape 187"/>
        <p:cNvGrpSpPr/>
        <p:nvPr/>
      </p:nvGrpSpPr>
      <p:grpSpPr>
        <a:xfrm>
          <a:off x="0" y="0"/>
          <a:ext cx="0" cy="0"/>
          <a:chOff x="0" y="0"/>
          <a:chExt cx="0" cy="0"/>
        </a:xfrm>
      </p:grpSpPr>
      <p:sp>
        <p:nvSpPr>
          <p:cNvPr id="188" name="Google Shape;188;p30"/>
          <p:cNvSpPr/>
          <p:nvPr>
            <p:ph idx="2" type="pic"/>
          </p:nvPr>
        </p:nvSpPr>
        <p:spPr>
          <a:xfrm>
            <a:off x="5802939" y="2561166"/>
            <a:ext cx="3086080" cy="2216617"/>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89" name="Google Shape;189;p30"/>
          <p:cNvSpPr/>
          <p:nvPr>
            <p:ph idx="3" type="pic"/>
          </p:nvPr>
        </p:nvSpPr>
        <p:spPr>
          <a:xfrm>
            <a:off x="5802939" y="251460"/>
            <a:ext cx="3086080" cy="2216616"/>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90" name="Google Shape;190;p30"/>
          <p:cNvSpPr/>
          <p:nvPr/>
        </p:nvSpPr>
        <p:spPr>
          <a:xfrm>
            <a:off x="257175" y="251460"/>
            <a:ext cx="5450464" cy="4526280"/>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191" name="Google Shape;191;p30"/>
          <p:cNvSpPr txBox="1"/>
          <p:nvPr>
            <p:ph type="title"/>
          </p:nvPr>
        </p:nvSpPr>
        <p:spPr>
          <a:xfrm>
            <a:off x="642939" y="1201679"/>
            <a:ext cx="4678937" cy="1403467"/>
          </a:xfrm>
          <a:prstGeom prst="rect">
            <a:avLst/>
          </a:prstGeom>
          <a:noFill/>
          <a:ln>
            <a:noFill/>
          </a:ln>
        </p:spPr>
        <p:txBody>
          <a:bodyPr anchorCtr="0" anchor="b" bIns="34025" lIns="34025" spcFirstLastPara="1" rIns="34025" wrap="square" tIns="34025">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192" name="Google Shape;192;p30"/>
          <p:cNvSpPr txBox="1"/>
          <p:nvPr>
            <p:ph idx="1" type="body"/>
          </p:nvPr>
        </p:nvSpPr>
        <p:spPr>
          <a:xfrm>
            <a:off x="642939" y="2605146"/>
            <a:ext cx="4678937" cy="1795404"/>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300"/>
              <a:buFont typeface="Helvetica Neue Light"/>
              <a:buNone/>
              <a:defRPr b="0" i="0" sz="13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1000"/>
              </a:spcBef>
              <a:spcAft>
                <a:spcPts val="0"/>
              </a:spcAft>
              <a:buClr>
                <a:srgbClr val="FFFFFF"/>
              </a:buClr>
              <a:buSzPts val="1300"/>
              <a:buFont typeface="Helvetica Neue Light"/>
              <a:buNone/>
              <a:defRPr b="0" i="0" sz="13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1000"/>
              </a:spcBef>
              <a:spcAft>
                <a:spcPts val="0"/>
              </a:spcAft>
              <a:buClr>
                <a:srgbClr val="FFFFFF"/>
              </a:buClr>
              <a:buSzPts val="1300"/>
              <a:buFont typeface="Helvetica Neue Light"/>
              <a:buNone/>
              <a:defRPr b="0" i="0" sz="13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1000"/>
              </a:spcBef>
              <a:spcAft>
                <a:spcPts val="0"/>
              </a:spcAft>
              <a:buClr>
                <a:srgbClr val="FFFFFF"/>
              </a:buClr>
              <a:buSzPts val="1300"/>
              <a:buFont typeface="Helvetica Neue Light"/>
              <a:buNone/>
              <a:defRPr b="0" i="0" sz="13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1000"/>
              </a:spcBef>
              <a:spcAft>
                <a:spcPts val="0"/>
              </a:spcAft>
              <a:buClr>
                <a:srgbClr val="FFFFFF"/>
              </a:buClr>
              <a:buSzPts val="1300"/>
              <a:buFont typeface="Helvetica Neue Light"/>
              <a:buNone/>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93" name="Google Shape;193;p30"/>
          <p:cNvSpPr txBox="1"/>
          <p:nvPr>
            <p:ph idx="12" type="sldNum"/>
          </p:nvPr>
        </p:nvSpPr>
        <p:spPr>
          <a:xfrm>
            <a:off x="7977740" y="4414726"/>
            <a:ext cx="780497" cy="237285"/>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194" name="Shape 194"/>
        <p:cNvGrpSpPr/>
        <p:nvPr/>
      </p:nvGrpSpPr>
      <p:grpSpPr>
        <a:xfrm>
          <a:off x="0" y="0"/>
          <a:ext cx="0" cy="0"/>
          <a:chOff x="0" y="0"/>
          <a:chExt cx="0" cy="0"/>
        </a:xfrm>
      </p:grpSpPr>
      <p:sp>
        <p:nvSpPr>
          <p:cNvPr id="195" name="Google Shape;195;p31"/>
          <p:cNvSpPr txBox="1"/>
          <p:nvPr>
            <p:ph type="title"/>
          </p:nvPr>
        </p:nvSpPr>
        <p:spPr>
          <a:xfrm>
            <a:off x="642939" y="628650"/>
            <a:ext cx="6914933" cy="798778"/>
          </a:xfrm>
          <a:prstGeom prst="rect">
            <a:avLst/>
          </a:prstGeom>
          <a:noFill/>
          <a:ln>
            <a:noFill/>
          </a:ln>
        </p:spPr>
        <p:txBody>
          <a:bodyPr anchorCtr="0" anchor="b" bIns="34025" lIns="34025" spcFirstLastPara="1" rIns="34025" wrap="square" tIns="34025">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196" name="Google Shape;196;p31"/>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4" name="Shape 24"/>
        <p:cNvGrpSpPr/>
        <p:nvPr/>
      </p:nvGrpSpPr>
      <p:grpSpPr>
        <a:xfrm>
          <a:off x="0" y="0"/>
          <a:ext cx="0" cy="0"/>
          <a:chOff x="0" y="0"/>
          <a:chExt cx="0" cy="0"/>
        </a:xfrm>
      </p:grpSpPr>
      <p:sp>
        <p:nvSpPr>
          <p:cNvPr id="25" name="Google Shape;25;p4"/>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26" name="Google Shape;26;p4"/>
          <p:cNvSpPr txBox="1"/>
          <p:nvPr>
            <p:ph idx="1" type="body"/>
          </p:nvPr>
        </p:nvSpPr>
        <p:spPr>
          <a:xfrm>
            <a:off x="893700" y="1343064"/>
            <a:ext cx="6462600" cy="3473400"/>
          </a:xfrm>
          <a:prstGeom prst="rect">
            <a:avLst/>
          </a:prstGeom>
          <a:noFill/>
          <a:ln>
            <a:noFill/>
          </a:ln>
        </p:spPr>
        <p:txBody>
          <a:bodyPr anchorCtr="0" anchor="t" bIns="91425" lIns="91425" spcFirstLastPara="1" rIns="91425" wrap="square" tIns="91425">
            <a:noAutofit/>
          </a:bodyPr>
          <a:lstStyle>
            <a:lvl1pPr indent="-419100" lvl="0" marL="457200" algn="l">
              <a:lnSpc>
                <a:spcPct val="100000"/>
              </a:lnSpc>
              <a:spcBef>
                <a:spcPts val="600"/>
              </a:spcBef>
              <a:spcAft>
                <a:spcPts val="0"/>
              </a:spcAft>
              <a:buSzPts val="3000"/>
              <a:buChar char="●"/>
              <a:defRPr/>
            </a:lvl1pPr>
            <a:lvl2pPr indent="-381000" lvl="1" marL="914400" algn="l">
              <a:lnSpc>
                <a:spcPct val="100000"/>
              </a:lnSpc>
              <a:spcBef>
                <a:spcPts val="0"/>
              </a:spcBef>
              <a:spcAft>
                <a:spcPts val="0"/>
              </a:spcAft>
              <a:buSzPts val="2400"/>
              <a:buChar char="○"/>
              <a:defRPr/>
            </a:lvl2pPr>
            <a:lvl3pPr indent="-381000" lvl="2" marL="1371600" algn="l">
              <a:lnSpc>
                <a:spcPct val="100000"/>
              </a:lnSpc>
              <a:spcBef>
                <a:spcPts val="0"/>
              </a:spcBef>
              <a:spcAft>
                <a:spcPts val="0"/>
              </a:spcAft>
              <a:buSzPts val="2400"/>
              <a:buChar char="■"/>
              <a:defRPr/>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27" name="Google Shape;27;p4"/>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4"/>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4"/>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4"/>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Bottom">
  <p:cSld name="Caption Bottom">
    <p:spTree>
      <p:nvGrpSpPr>
        <p:cNvPr id="197" name="Shape 197"/>
        <p:cNvGrpSpPr/>
        <p:nvPr/>
      </p:nvGrpSpPr>
      <p:grpSpPr>
        <a:xfrm>
          <a:off x="0" y="0"/>
          <a:ext cx="0" cy="0"/>
          <a:chOff x="0" y="0"/>
          <a:chExt cx="0" cy="0"/>
        </a:xfrm>
      </p:grpSpPr>
      <p:sp>
        <p:nvSpPr>
          <p:cNvPr id="198" name="Google Shape;198;p32"/>
          <p:cNvSpPr txBox="1"/>
          <p:nvPr>
            <p:ph type="title"/>
          </p:nvPr>
        </p:nvSpPr>
        <p:spPr>
          <a:xfrm>
            <a:off x="642939" y="3704098"/>
            <a:ext cx="4720213" cy="696453"/>
          </a:xfrm>
          <a:prstGeom prst="rect">
            <a:avLst/>
          </a:prstGeom>
          <a:noFill/>
          <a:ln>
            <a:noFill/>
          </a:ln>
        </p:spPr>
        <p:txBody>
          <a:bodyPr anchorCtr="0" anchor="b" bIns="34025" lIns="34025" spcFirstLastPara="1" rIns="34025" wrap="square" tIns="34025">
            <a:noAutofit/>
          </a:bodyPr>
          <a:lstStyle>
            <a:lvl1pPr lvl="0" marR="0" algn="l">
              <a:lnSpc>
                <a:spcPct val="100000"/>
              </a:lnSpc>
              <a:spcBef>
                <a:spcPts val="0"/>
              </a:spcBef>
              <a:spcAft>
                <a:spcPts val="0"/>
              </a:spcAft>
              <a:buClr>
                <a:srgbClr val="FFBC00"/>
              </a:buClr>
              <a:buSzPts val="2200"/>
              <a:buFont typeface="Helvetica Neue Light"/>
              <a:buNone/>
              <a:defRPr b="0" i="0" sz="22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199" name="Google Shape;199;p32"/>
          <p:cNvSpPr txBox="1"/>
          <p:nvPr>
            <p:ph idx="1" type="body"/>
          </p:nvPr>
        </p:nvSpPr>
        <p:spPr>
          <a:xfrm>
            <a:off x="5491739" y="3704098"/>
            <a:ext cx="3009323" cy="696453"/>
          </a:xfrm>
          <a:prstGeom prst="rect">
            <a:avLst/>
          </a:prstGeom>
          <a:noFill/>
          <a:ln>
            <a:noFill/>
          </a:ln>
        </p:spPr>
        <p:txBody>
          <a:bodyPr anchorCtr="0" anchor="b" bIns="34025" lIns="34025" spcFirstLastPara="1" rIns="34025" wrap="square" tIns="34025">
            <a:noAutofit/>
          </a:bodyPr>
          <a:lstStyle>
            <a:lvl1pPr indent="-228600" lvl="0" marL="457200" marR="0" algn="r">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28600" lvl="1" marL="914400" marR="0" algn="r">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2pPr>
            <a:lvl3pPr indent="-228600" lvl="2" marL="1371600" marR="0" algn="r">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3pPr>
            <a:lvl4pPr indent="-228600" lvl="3" marL="1828800" marR="0" algn="r">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4pPr>
            <a:lvl5pPr indent="-228600" lvl="4" marL="2286000" marR="0" algn="r">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00" name="Google Shape;200;p32"/>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Left">
  <p:cSld name="Caption Left">
    <p:spTree>
      <p:nvGrpSpPr>
        <p:cNvPr id="201" name="Shape 201"/>
        <p:cNvGrpSpPr/>
        <p:nvPr/>
      </p:nvGrpSpPr>
      <p:grpSpPr>
        <a:xfrm>
          <a:off x="0" y="0"/>
          <a:ext cx="0" cy="0"/>
          <a:chOff x="0" y="0"/>
          <a:chExt cx="0" cy="0"/>
        </a:xfrm>
      </p:grpSpPr>
      <p:sp>
        <p:nvSpPr>
          <p:cNvPr id="202" name="Google Shape;202;p33"/>
          <p:cNvSpPr txBox="1"/>
          <p:nvPr>
            <p:ph type="title"/>
          </p:nvPr>
        </p:nvSpPr>
        <p:spPr>
          <a:xfrm>
            <a:off x="642939" y="1247444"/>
            <a:ext cx="1757363" cy="1268171"/>
          </a:xfrm>
          <a:prstGeom prst="rect">
            <a:avLst/>
          </a:prstGeom>
          <a:noFill/>
          <a:ln>
            <a:noFill/>
          </a:ln>
        </p:spPr>
        <p:txBody>
          <a:bodyPr anchorCtr="0" anchor="b" bIns="34025" lIns="34025" spcFirstLastPara="1" rIns="34025" wrap="square" tIns="34025">
            <a:noAutofit/>
          </a:bodyPr>
          <a:lstStyle>
            <a:lvl1pPr lvl="0" marR="0" algn="l">
              <a:lnSpc>
                <a:spcPct val="100000"/>
              </a:lnSpc>
              <a:spcBef>
                <a:spcPts val="0"/>
              </a:spcBef>
              <a:spcAft>
                <a:spcPts val="0"/>
              </a:spcAft>
              <a:buClr>
                <a:srgbClr val="FFBC00"/>
              </a:buClr>
              <a:buSzPts val="2200"/>
              <a:buFont typeface="Helvetica Neue Light"/>
              <a:buNone/>
              <a:defRPr b="0" i="0" sz="22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203" name="Google Shape;203;p33"/>
          <p:cNvSpPr txBox="1"/>
          <p:nvPr>
            <p:ph idx="1" type="body"/>
          </p:nvPr>
        </p:nvSpPr>
        <p:spPr>
          <a:xfrm>
            <a:off x="642939" y="2514600"/>
            <a:ext cx="1757363" cy="1885950"/>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04" name="Google Shape;204;p33"/>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Right">
  <p:cSld name="Caption Right">
    <p:spTree>
      <p:nvGrpSpPr>
        <p:cNvPr id="205" name="Shape 205"/>
        <p:cNvGrpSpPr/>
        <p:nvPr/>
      </p:nvGrpSpPr>
      <p:grpSpPr>
        <a:xfrm>
          <a:off x="0" y="0"/>
          <a:ext cx="0" cy="0"/>
          <a:chOff x="0" y="0"/>
          <a:chExt cx="0" cy="0"/>
        </a:xfrm>
      </p:grpSpPr>
      <p:sp>
        <p:nvSpPr>
          <p:cNvPr id="206" name="Google Shape;206;p34"/>
          <p:cNvSpPr txBox="1"/>
          <p:nvPr>
            <p:ph type="title"/>
          </p:nvPr>
        </p:nvSpPr>
        <p:spPr>
          <a:xfrm>
            <a:off x="6743699" y="1247444"/>
            <a:ext cx="1757363" cy="1268171"/>
          </a:xfrm>
          <a:prstGeom prst="rect">
            <a:avLst/>
          </a:prstGeom>
          <a:noFill/>
          <a:ln>
            <a:noFill/>
          </a:ln>
        </p:spPr>
        <p:txBody>
          <a:bodyPr anchorCtr="0" anchor="b" bIns="34025" lIns="34025" spcFirstLastPara="1" rIns="34025" wrap="square" tIns="34025">
            <a:noAutofit/>
          </a:bodyPr>
          <a:lstStyle>
            <a:lvl1pPr lvl="0" marR="0" algn="l">
              <a:lnSpc>
                <a:spcPct val="100000"/>
              </a:lnSpc>
              <a:spcBef>
                <a:spcPts val="0"/>
              </a:spcBef>
              <a:spcAft>
                <a:spcPts val="0"/>
              </a:spcAft>
              <a:buClr>
                <a:srgbClr val="FFBC00"/>
              </a:buClr>
              <a:buSzPts val="2200"/>
              <a:buFont typeface="Helvetica Neue Light"/>
              <a:buNone/>
              <a:defRPr b="0" i="0" sz="22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207" name="Google Shape;207;p34"/>
          <p:cNvSpPr txBox="1"/>
          <p:nvPr>
            <p:ph idx="1" type="body"/>
          </p:nvPr>
        </p:nvSpPr>
        <p:spPr>
          <a:xfrm>
            <a:off x="6743699" y="2514600"/>
            <a:ext cx="1757363" cy="1885950"/>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08" name="Google Shape;208;p34"/>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hoto - 3 Up" showMasterSp="0">
  <p:cSld name="Caption Photo - 3 Up">
    <p:spTree>
      <p:nvGrpSpPr>
        <p:cNvPr id="209" name="Shape 209"/>
        <p:cNvGrpSpPr/>
        <p:nvPr/>
      </p:nvGrpSpPr>
      <p:grpSpPr>
        <a:xfrm>
          <a:off x="0" y="0"/>
          <a:ext cx="0" cy="0"/>
          <a:chOff x="0" y="0"/>
          <a:chExt cx="0" cy="0"/>
        </a:xfrm>
      </p:grpSpPr>
      <p:sp>
        <p:nvSpPr>
          <p:cNvPr id="210" name="Google Shape;210;p35"/>
          <p:cNvSpPr/>
          <p:nvPr>
            <p:ph idx="2" type="pic"/>
          </p:nvPr>
        </p:nvSpPr>
        <p:spPr>
          <a:xfrm>
            <a:off x="257175" y="251460"/>
            <a:ext cx="2953978" cy="4526322"/>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11" name="Google Shape;211;p35"/>
          <p:cNvSpPr/>
          <p:nvPr>
            <p:ph idx="3" type="pic"/>
          </p:nvPr>
        </p:nvSpPr>
        <p:spPr>
          <a:xfrm>
            <a:off x="3301603" y="2564969"/>
            <a:ext cx="2960607" cy="2214640"/>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12" name="Google Shape;212;p35"/>
          <p:cNvSpPr/>
          <p:nvPr>
            <p:ph idx="4" type="pic"/>
          </p:nvPr>
        </p:nvSpPr>
        <p:spPr>
          <a:xfrm>
            <a:off x="3305920" y="251460"/>
            <a:ext cx="2951973" cy="2214640"/>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13" name="Google Shape;213;p35"/>
          <p:cNvSpPr/>
          <p:nvPr/>
        </p:nvSpPr>
        <p:spPr>
          <a:xfrm>
            <a:off x="6357504" y="251460"/>
            <a:ext cx="2529321" cy="4526280"/>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214" name="Google Shape;214;p35"/>
          <p:cNvSpPr txBox="1"/>
          <p:nvPr>
            <p:ph type="title"/>
          </p:nvPr>
        </p:nvSpPr>
        <p:spPr>
          <a:xfrm>
            <a:off x="6743266" y="1247444"/>
            <a:ext cx="1757796" cy="1268171"/>
          </a:xfrm>
          <a:prstGeom prst="rect">
            <a:avLst/>
          </a:prstGeom>
          <a:noFill/>
          <a:ln>
            <a:noFill/>
          </a:ln>
        </p:spPr>
        <p:txBody>
          <a:bodyPr anchorCtr="0" anchor="b" bIns="34025" lIns="34025" spcFirstLastPara="1" rIns="34025" wrap="square" tIns="34025">
            <a:noAutofit/>
          </a:bodyPr>
          <a:lstStyle>
            <a:lvl1pPr lvl="0" marR="0" algn="l">
              <a:lnSpc>
                <a:spcPct val="100000"/>
              </a:lnSpc>
              <a:spcBef>
                <a:spcPts val="0"/>
              </a:spcBef>
              <a:spcAft>
                <a:spcPts val="0"/>
              </a:spcAft>
              <a:buClr>
                <a:srgbClr val="FFBC00"/>
              </a:buClr>
              <a:buSzPts val="2200"/>
              <a:buFont typeface="Helvetica Neue Light"/>
              <a:buNone/>
              <a:defRPr b="0" i="0" sz="22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215" name="Google Shape;215;p35"/>
          <p:cNvSpPr txBox="1"/>
          <p:nvPr>
            <p:ph idx="1" type="body"/>
          </p:nvPr>
        </p:nvSpPr>
        <p:spPr>
          <a:xfrm>
            <a:off x="6743267" y="2514600"/>
            <a:ext cx="1757795" cy="1885950"/>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16" name="Google Shape;216;p35"/>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hoto - 3 Up Alt" showMasterSp="0">
  <p:cSld name="Caption Photo - 3 Up Alt">
    <p:spTree>
      <p:nvGrpSpPr>
        <p:cNvPr id="217" name="Shape 217"/>
        <p:cNvGrpSpPr/>
        <p:nvPr/>
      </p:nvGrpSpPr>
      <p:grpSpPr>
        <a:xfrm>
          <a:off x="0" y="0"/>
          <a:ext cx="0" cy="0"/>
          <a:chOff x="0" y="0"/>
          <a:chExt cx="0" cy="0"/>
        </a:xfrm>
      </p:grpSpPr>
      <p:sp>
        <p:nvSpPr>
          <p:cNvPr id="218" name="Google Shape;218;p36"/>
          <p:cNvSpPr/>
          <p:nvPr>
            <p:ph idx="2" type="pic"/>
          </p:nvPr>
        </p:nvSpPr>
        <p:spPr>
          <a:xfrm>
            <a:off x="5934819" y="2561167"/>
            <a:ext cx="2951974" cy="2214640"/>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19" name="Google Shape;219;p36"/>
          <p:cNvSpPr/>
          <p:nvPr>
            <p:ph idx="3" type="pic"/>
          </p:nvPr>
        </p:nvSpPr>
        <p:spPr>
          <a:xfrm>
            <a:off x="2881314" y="251460"/>
            <a:ext cx="6007700" cy="2216615"/>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20" name="Google Shape;220;p36"/>
          <p:cNvSpPr/>
          <p:nvPr/>
        </p:nvSpPr>
        <p:spPr>
          <a:xfrm>
            <a:off x="257175" y="251460"/>
            <a:ext cx="2528890" cy="4526280"/>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221" name="Google Shape;221;p36"/>
          <p:cNvSpPr txBox="1"/>
          <p:nvPr>
            <p:ph type="title"/>
          </p:nvPr>
        </p:nvSpPr>
        <p:spPr>
          <a:xfrm>
            <a:off x="642939" y="1247444"/>
            <a:ext cx="1757363" cy="1268171"/>
          </a:xfrm>
          <a:prstGeom prst="rect">
            <a:avLst/>
          </a:prstGeom>
          <a:noFill/>
          <a:ln>
            <a:noFill/>
          </a:ln>
        </p:spPr>
        <p:txBody>
          <a:bodyPr anchorCtr="0" anchor="b" bIns="34025" lIns="34025" spcFirstLastPara="1" rIns="34025" wrap="square" tIns="34025">
            <a:noAutofit/>
          </a:bodyPr>
          <a:lstStyle>
            <a:lvl1pPr lvl="0" marR="0" algn="l">
              <a:lnSpc>
                <a:spcPct val="100000"/>
              </a:lnSpc>
              <a:spcBef>
                <a:spcPts val="0"/>
              </a:spcBef>
              <a:spcAft>
                <a:spcPts val="0"/>
              </a:spcAft>
              <a:buClr>
                <a:srgbClr val="FFBC00"/>
              </a:buClr>
              <a:buSzPts val="2200"/>
              <a:buFont typeface="Helvetica Neue Light"/>
              <a:buNone/>
              <a:defRPr b="0" i="0" sz="22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222" name="Google Shape;222;p36"/>
          <p:cNvSpPr txBox="1"/>
          <p:nvPr>
            <p:ph idx="1" type="body"/>
          </p:nvPr>
        </p:nvSpPr>
        <p:spPr>
          <a:xfrm>
            <a:off x="642939" y="2514600"/>
            <a:ext cx="1757363" cy="1885950"/>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23" name="Google Shape;223;p36"/>
          <p:cNvSpPr/>
          <p:nvPr>
            <p:ph idx="4" type="pic"/>
          </p:nvPr>
        </p:nvSpPr>
        <p:spPr>
          <a:xfrm>
            <a:off x="2881314" y="2561167"/>
            <a:ext cx="2951974" cy="2214640"/>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24" name="Google Shape;224;p36"/>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Bottom Photo - 3 Up" showMasterSp="0">
  <p:cSld name="Caption Bottom Photo - 3 Up">
    <p:spTree>
      <p:nvGrpSpPr>
        <p:cNvPr id="225" name="Shape 225"/>
        <p:cNvGrpSpPr/>
        <p:nvPr/>
      </p:nvGrpSpPr>
      <p:grpSpPr>
        <a:xfrm>
          <a:off x="0" y="0"/>
          <a:ext cx="0" cy="0"/>
          <a:chOff x="0" y="0"/>
          <a:chExt cx="0" cy="0"/>
        </a:xfrm>
      </p:grpSpPr>
      <p:sp>
        <p:nvSpPr>
          <p:cNvPr id="226" name="Google Shape;226;p37"/>
          <p:cNvSpPr/>
          <p:nvPr>
            <p:ph idx="2" type="pic"/>
          </p:nvPr>
        </p:nvSpPr>
        <p:spPr>
          <a:xfrm>
            <a:off x="258365" y="251460"/>
            <a:ext cx="6391205" cy="2468076"/>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27" name="Google Shape;227;p37"/>
          <p:cNvSpPr/>
          <p:nvPr/>
        </p:nvSpPr>
        <p:spPr>
          <a:xfrm>
            <a:off x="257175" y="2812627"/>
            <a:ext cx="4283869" cy="1965113"/>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228" name="Google Shape;228;p37"/>
          <p:cNvSpPr/>
          <p:nvPr>
            <p:ph idx="3" type="pic"/>
          </p:nvPr>
        </p:nvSpPr>
        <p:spPr>
          <a:xfrm>
            <a:off x="4638675" y="2812574"/>
            <a:ext cx="2011998" cy="1965233"/>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29" name="Google Shape;229;p37"/>
          <p:cNvSpPr/>
          <p:nvPr>
            <p:ph idx="4" type="pic"/>
          </p:nvPr>
        </p:nvSpPr>
        <p:spPr>
          <a:xfrm>
            <a:off x="6748313" y="251460"/>
            <a:ext cx="2143055" cy="4526348"/>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30" name="Google Shape;230;p37"/>
          <p:cNvSpPr txBox="1"/>
          <p:nvPr>
            <p:ph type="title"/>
          </p:nvPr>
        </p:nvSpPr>
        <p:spPr>
          <a:xfrm>
            <a:off x="642938" y="3189817"/>
            <a:ext cx="3512343" cy="428178"/>
          </a:xfrm>
          <a:prstGeom prst="rect">
            <a:avLst/>
          </a:prstGeom>
          <a:noFill/>
          <a:ln>
            <a:noFill/>
          </a:ln>
        </p:spPr>
        <p:txBody>
          <a:bodyPr anchorCtr="0" anchor="b" bIns="34025" lIns="34025" spcFirstLastPara="1" rIns="34025" wrap="square" tIns="34025">
            <a:noAutofit/>
          </a:bodyPr>
          <a:lstStyle>
            <a:lvl1pPr lvl="0" marR="0" algn="l">
              <a:lnSpc>
                <a:spcPct val="100000"/>
              </a:lnSpc>
              <a:spcBef>
                <a:spcPts val="0"/>
              </a:spcBef>
              <a:spcAft>
                <a:spcPts val="0"/>
              </a:spcAft>
              <a:buClr>
                <a:srgbClr val="FFBC00"/>
              </a:buClr>
              <a:buSzPts val="2200"/>
              <a:buFont typeface="Helvetica Neue Light"/>
              <a:buNone/>
              <a:defRPr b="0" i="0" sz="22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231" name="Google Shape;231;p37"/>
          <p:cNvSpPr txBox="1"/>
          <p:nvPr>
            <p:ph idx="1" type="body"/>
          </p:nvPr>
        </p:nvSpPr>
        <p:spPr>
          <a:xfrm>
            <a:off x="642938" y="3617994"/>
            <a:ext cx="3512343" cy="782556"/>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32" name="Google Shape;232;p37"/>
          <p:cNvSpPr txBox="1"/>
          <p:nvPr>
            <p:ph idx="12" type="sldNum"/>
          </p:nvPr>
        </p:nvSpPr>
        <p:spPr>
          <a:xfrm>
            <a:off x="7977739" y="4414726"/>
            <a:ext cx="780498" cy="237285"/>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aption">
  <p:cSld name="Title &amp; Caption">
    <p:spTree>
      <p:nvGrpSpPr>
        <p:cNvPr id="233" name="Shape 233"/>
        <p:cNvGrpSpPr/>
        <p:nvPr/>
      </p:nvGrpSpPr>
      <p:grpSpPr>
        <a:xfrm>
          <a:off x="0" y="0"/>
          <a:ext cx="0" cy="0"/>
          <a:chOff x="0" y="0"/>
          <a:chExt cx="0" cy="0"/>
        </a:xfrm>
      </p:grpSpPr>
      <p:sp>
        <p:nvSpPr>
          <p:cNvPr id="234" name="Google Shape;234;p38"/>
          <p:cNvSpPr txBox="1"/>
          <p:nvPr>
            <p:ph type="title"/>
          </p:nvPr>
        </p:nvSpPr>
        <p:spPr>
          <a:xfrm>
            <a:off x="642939" y="1358229"/>
            <a:ext cx="6914933" cy="2259765"/>
          </a:xfrm>
          <a:prstGeom prst="rect">
            <a:avLst/>
          </a:prstGeom>
          <a:noFill/>
          <a:ln>
            <a:noFill/>
          </a:ln>
        </p:spPr>
        <p:txBody>
          <a:bodyPr anchorCtr="0" anchor="b" bIns="34025" lIns="34025" spcFirstLastPara="1" rIns="34025" wrap="square" tIns="34025">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235" name="Google Shape;235;p38"/>
          <p:cNvSpPr txBox="1"/>
          <p:nvPr>
            <p:ph idx="1" type="body"/>
          </p:nvPr>
        </p:nvSpPr>
        <p:spPr>
          <a:xfrm>
            <a:off x="642939" y="3617994"/>
            <a:ext cx="6914932" cy="782556"/>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36" name="Google Shape;236;p38"/>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237" name="Shape 237"/>
        <p:cNvGrpSpPr/>
        <p:nvPr/>
      </p:nvGrpSpPr>
      <p:grpSpPr>
        <a:xfrm>
          <a:off x="0" y="0"/>
          <a:ext cx="0" cy="0"/>
          <a:chOff x="0" y="0"/>
          <a:chExt cx="0" cy="0"/>
        </a:xfrm>
      </p:grpSpPr>
      <p:sp>
        <p:nvSpPr>
          <p:cNvPr id="238" name="Google Shape;238;p39"/>
          <p:cNvSpPr txBox="1"/>
          <p:nvPr>
            <p:ph type="title"/>
          </p:nvPr>
        </p:nvSpPr>
        <p:spPr>
          <a:xfrm>
            <a:off x="642939" y="628650"/>
            <a:ext cx="6914933" cy="2486425"/>
          </a:xfrm>
          <a:prstGeom prst="rect">
            <a:avLst/>
          </a:prstGeom>
          <a:noFill/>
          <a:ln>
            <a:noFill/>
          </a:ln>
        </p:spPr>
        <p:txBody>
          <a:bodyPr anchorCtr="0" anchor="b" bIns="34025" lIns="34025" spcFirstLastPara="1" rIns="34025" wrap="square" tIns="34025">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239" name="Google Shape;239;p39"/>
          <p:cNvSpPr txBox="1"/>
          <p:nvPr>
            <p:ph idx="1" type="body"/>
          </p:nvPr>
        </p:nvSpPr>
        <p:spPr>
          <a:xfrm>
            <a:off x="642939" y="3617994"/>
            <a:ext cx="6914932" cy="782556"/>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40" name="Google Shape;240;p39"/>
          <p:cNvSpPr txBox="1"/>
          <p:nvPr>
            <p:ph idx="2" type="body"/>
          </p:nvPr>
        </p:nvSpPr>
        <p:spPr>
          <a:xfrm>
            <a:off x="642939" y="3339179"/>
            <a:ext cx="444564" cy="278815"/>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800"/>
              <a:buFont typeface="Helvetica Neue Light"/>
              <a:buNone/>
              <a:defRPr b="0" i="0" sz="18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41" name="Google Shape;241;p39"/>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242" name="Shape 242"/>
        <p:cNvGrpSpPr/>
        <p:nvPr/>
      </p:nvGrpSpPr>
      <p:grpSpPr>
        <a:xfrm>
          <a:off x="0" y="0"/>
          <a:ext cx="0" cy="0"/>
          <a:chOff x="0" y="0"/>
          <a:chExt cx="0" cy="0"/>
        </a:xfrm>
      </p:grpSpPr>
      <p:sp>
        <p:nvSpPr>
          <p:cNvPr id="243" name="Google Shape;243;p40"/>
          <p:cNvSpPr txBox="1"/>
          <p:nvPr>
            <p:ph idx="1" type="body"/>
          </p:nvPr>
        </p:nvSpPr>
        <p:spPr>
          <a:xfrm>
            <a:off x="642938" y="3094364"/>
            <a:ext cx="6914933" cy="523630"/>
          </a:xfrm>
          <a:prstGeom prst="rect">
            <a:avLst/>
          </a:prstGeom>
          <a:noFill/>
          <a:ln>
            <a:noFill/>
          </a:ln>
        </p:spPr>
        <p:txBody>
          <a:bodyPr anchorCtr="0" anchor="b" bIns="34025" lIns="34025" spcFirstLastPara="1" rIns="34025" wrap="square" tIns="34025">
            <a:noAutofit/>
          </a:bodyPr>
          <a:lstStyle>
            <a:lvl1pPr indent="-228600" lvl="0" marL="457200" marR="0" algn="l">
              <a:lnSpc>
                <a:spcPct val="90000"/>
              </a:lnSpc>
              <a:spcBef>
                <a:spcPts val="0"/>
              </a:spcBef>
              <a:spcAft>
                <a:spcPts val="0"/>
              </a:spcAft>
              <a:buClr>
                <a:srgbClr val="FFBC00"/>
              </a:buClr>
              <a:buSzPts val="3300"/>
              <a:buFont typeface="Helvetica Neue Light"/>
              <a:buNone/>
              <a:defRPr b="0" i="0" sz="33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44" name="Google Shape;244;p40"/>
          <p:cNvSpPr txBox="1"/>
          <p:nvPr>
            <p:ph idx="2" type="body"/>
          </p:nvPr>
        </p:nvSpPr>
        <p:spPr>
          <a:xfrm>
            <a:off x="812128" y="3617994"/>
            <a:ext cx="6576553" cy="191798"/>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45" name="Google Shape;245;p40"/>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amp; Caption">
  <p:cSld name="Quote &amp; Caption">
    <p:spTree>
      <p:nvGrpSpPr>
        <p:cNvPr id="246" name="Shape 246"/>
        <p:cNvGrpSpPr/>
        <p:nvPr/>
      </p:nvGrpSpPr>
      <p:grpSpPr>
        <a:xfrm>
          <a:off x="0" y="0"/>
          <a:ext cx="0" cy="0"/>
          <a:chOff x="0" y="0"/>
          <a:chExt cx="0" cy="0"/>
        </a:xfrm>
      </p:grpSpPr>
      <p:sp>
        <p:nvSpPr>
          <p:cNvPr id="247" name="Google Shape;247;p41"/>
          <p:cNvSpPr txBox="1"/>
          <p:nvPr>
            <p:ph idx="1" type="body"/>
          </p:nvPr>
        </p:nvSpPr>
        <p:spPr>
          <a:xfrm>
            <a:off x="642938" y="2591444"/>
            <a:ext cx="6914933" cy="523630"/>
          </a:xfrm>
          <a:prstGeom prst="rect">
            <a:avLst/>
          </a:prstGeom>
          <a:noFill/>
          <a:ln>
            <a:noFill/>
          </a:ln>
        </p:spPr>
        <p:txBody>
          <a:bodyPr anchorCtr="0" anchor="b" bIns="34025" lIns="34025" spcFirstLastPara="1" rIns="34025" wrap="square" tIns="34025">
            <a:noAutofit/>
          </a:bodyPr>
          <a:lstStyle>
            <a:lvl1pPr indent="-228600" lvl="0" marL="457200" marR="0" algn="l">
              <a:lnSpc>
                <a:spcPct val="90000"/>
              </a:lnSpc>
              <a:spcBef>
                <a:spcPts val="0"/>
              </a:spcBef>
              <a:spcAft>
                <a:spcPts val="0"/>
              </a:spcAft>
              <a:buClr>
                <a:srgbClr val="FFBC00"/>
              </a:buClr>
              <a:buSzPts val="3300"/>
              <a:buFont typeface="Helvetica Neue Light"/>
              <a:buNone/>
              <a:defRPr b="0" i="0" sz="33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48" name="Google Shape;248;p41"/>
          <p:cNvSpPr txBox="1"/>
          <p:nvPr>
            <p:ph idx="2" type="body"/>
          </p:nvPr>
        </p:nvSpPr>
        <p:spPr>
          <a:xfrm>
            <a:off x="812128" y="3174736"/>
            <a:ext cx="6576553" cy="191798"/>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49" name="Google Shape;249;p41"/>
          <p:cNvSpPr txBox="1"/>
          <p:nvPr>
            <p:ph idx="3" type="body"/>
          </p:nvPr>
        </p:nvSpPr>
        <p:spPr>
          <a:xfrm>
            <a:off x="642939" y="3617994"/>
            <a:ext cx="6914932" cy="782556"/>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50" name="Google Shape;250;p41"/>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31" name="Shape 31"/>
        <p:cNvGrpSpPr/>
        <p:nvPr/>
      </p:nvGrpSpPr>
      <p:grpSpPr>
        <a:xfrm>
          <a:off x="0" y="0"/>
          <a:ext cx="0" cy="0"/>
          <a:chOff x="0" y="0"/>
          <a:chExt cx="0" cy="0"/>
        </a:xfrm>
      </p:grpSpPr>
      <p:sp>
        <p:nvSpPr>
          <p:cNvPr id="32" name="Google Shape;32;p5"/>
          <p:cNvSpPr/>
          <p:nvPr/>
        </p:nvSpPr>
        <p:spPr>
          <a:xfrm>
            <a:off x="0" y="0"/>
            <a:ext cx="9144000" cy="3904200"/>
          </a:xfrm>
          <a:prstGeom prst="rect">
            <a:avLst/>
          </a:prstGeom>
          <a:solidFill>
            <a:srgbClr val="981E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5"/>
          <p:cNvSpPr txBox="1"/>
          <p:nvPr>
            <p:ph type="ctrTitle"/>
          </p:nvPr>
        </p:nvSpPr>
        <p:spPr>
          <a:xfrm>
            <a:off x="685800" y="1548157"/>
            <a:ext cx="7772400" cy="1134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FFFFFF"/>
              </a:buClr>
              <a:buSzPts val="4800"/>
              <a:buNone/>
              <a:defRPr sz="4800">
                <a:solidFill>
                  <a:srgbClr val="FFFFFF"/>
                </a:solidFill>
              </a:defRPr>
            </a:lvl1pPr>
            <a:lvl2pPr lvl="1" algn="ctr">
              <a:lnSpc>
                <a:spcPct val="100000"/>
              </a:lnSpc>
              <a:spcBef>
                <a:spcPts val="0"/>
              </a:spcBef>
              <a:spcAft>
                <a:spcPts val="0"/>
              </a:spcAft>
              <a:buClr>
                <a:srgbClr val="FFFFFF"/>
              </a:buClr>
              <a:buSzPts val="4800"/>
              <a:buNone/>
              <a:defRPr sz="4800">
                <a:solidFill>
                  <a:srgbClr val="FFFFFF"/>
                </a:solidFill>
              </a:defRPr>
            </a:lvl2pPr>
            <a:lvl3pPr lvl="2" algn="ctr">
              <a:lnSpc>
                <a:spcPct val="100000"/>
              </a:lnSpc>
              <a:spcBef>
                <a:spcPts val="0"/>
              </a:spcBef>
              <a:spcAft>
                <a:spcPts val="0"/>
              </a:spcAft>
              <a:buClr>
                <a:srgbClr val="FFFFFF"/>
              </a:buClr>
              <a:buSzPts val="4800"/>
              <a:buNone/>
              <a:defRPr sz="4800">
                <a:solidFill>
                  <a:srgbClr val="FFFFFF"/>
                </a:solidFill>
              </a:defRPr>
            </a:lvl3pPr>
            <a:lvl4pPr lvl="3" algn="ctr">
              <a:lnSpc>
                <a:spcPct val="100000"/>
              </a:lnSpc>
              <a:spcBef>
                <a:spcPts val="0"/>
              </a:spcBef>
              <a:spcAft>
                <a:spcPts val="0"/>
              </a:spcAft>
              <a:buClr>
                <a:srgbClr val="FFFFFF"/>
              </a:buClr>
              <a:buSzPts val="4800"/>
              <a:buNone/>
              <a:defRPr sz="4800">
                <a:solidFill>
                  <a:srgbClr val="FFFFFF"/>
                </a:solidFill>
              </a:defRPr>
            </a:lvl4pPr>
            <a:lvl5pPr lvl="4" algn="ctr">
              <a:lnSpc>
                <a:spcPct val="100000"/>
              </a:lnSpc>
              <a:spcBef>
                <a:spcPts val="0"/>
              </a:spcBef>
              <a:spcAft>
                <a:spcPts val="0"/>
              </a:spcAft>
              <a:buClr>
                <a:srgbClr val="FFFFFF"/>
              </a:buClr>
              <a:buSzPts val="4800"/>
              <a:buNone/>
              <a:defRPr sz="4800">
                <a:solidFill>
                  <a:srgbClr val="FFFFFF"/>
                </a:solidFill>
              </a:defRPr>
            </a:lvl5pPr>
            <a:lvl6pPr lvl="5" algn="ctr">
              <a:lnSpc>
                <a:spcPct val="100000"/>
              </a:lnSpc>
              <a:spcBef>
                <a:spcPts val="0"/>
              </a:spcBef>
              <a:spcAft>
                <a:spcPts val="0"/>
              </a:spcAft>
              <a:buClr>
                <a:srgbClr val="FFFFFF"/>
              </a:buClr>
              <a:buSzPts val="4800"/>
              <a:buNone/>
              <a:defRPr sz="4800">
                <a:solidFill>
                  <a:srgbClr val="FFFFFF"/>
                </a:solidFill>
              </a:defRPr>
            </a:lvl6pPr>
            <a:lvl7pPr lvl="6" algn="ctr">
              <a:lnSpc>
                <a:spcPct val="100000"/>
              </a:lnSpc>
              <a:spcBef>
                <a:spcPts val="0"/>
              </a:spcBef>
              <a:spcAft>
                <a:spcPts val="0"/>
              </a:spcAft>
              <a:buClr>
                <a:srgbClr val="FFFFFF"/>
              </a:buClr>
              <a:buSzPts val="4800"/>
              <a:buNone/>
              <a:defRPr sz="4800">
                <a:solidFill>
                  <a:srgbClr val="FFFFFF"/>
                </a:solidFill>
              </a:defRPr>
            </a:lvl7pPr>
            <a:lvl8pPr lvl="7" algn="ctr">
              <a:lnSpc>
                <a:spcPct val="100000"/>
              </a:lnSpc>
              <a:spcBef>
                <a:spcPts val="0"/>
              </a:spcBef>
              <a:spcAft>
                <a:spcPts val="0"/>
              </a:spcAft>
              <a:buClr>
                <a:srgbClr val="FFFFFF"/>
              </a:buClr>
              <a:buSzPts val="4800"/>
              <a:buNone/>
              <a:defRPr sz="4800">
                <a:solidFill>
                  <a:srgbClr val="FFFFFF"/>
                </a:solidFill>
              </a:defRPr>
            </a:lvl8pPr>
            <a:lvl9pPr lvl="8" algn="ctr">
              <a:lnSpc>
                <a:spcPct val="100000"/>
              </a:lnSpc>
              <a:spcBef>
                <a:spcPts val="0"/>
              </a:spcBef>
              <a:spcAft>
                <a:spcPts val="0"/>
              </a:spcAft>
              <a:buClr>
                <a:srgbClr val="FFFFFF"/>
              </a:buClr>
              <a:buSzPts val="4800"/>
              <a:buNone/>
              <a:defRPr sz="4800">
                <a:solidFill>
                  <a:srgbClr val="FFFFFF"/>
                </a:solidFill>
              </a:defRPr>
            </a:lvl9pPr>
          </a:lstStyle>
          <a:p/>
        </p:txBody>
      </p:sp>
      <p:sp>
        <p:nvSpPr>
          <p:cNvPr id="34" name="Google Shape;34;p5"/>
          <p:cNvSpPr txBox="1"/>
          <p:nvPr>
            <p:ph idx="1" type="subTitle"/>
          </p:nvPr>
        </p:nvSpPr>
        <p:spPr>
          <a:xfrm>
            <a:off x="685800" y="2776941"/>
            <a:ext cx="7772400" cy="767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2400"/>
              <a:buNone/>
              <a:defRPr b="1" sz="2400">
                <a:solidFill>
                  <a:srgbClr val="FFFFFF"/>
                </a:solidFill>
              </a:defRPr>
            </a:lvl1pPr>
            <a:lvl2pPr lvl="1" algn="ctr">
              <a:lnSpc>
                <a:spcPct val="100000"/>
              </a:lnSpc>
              <a:spcBef>
                <a:spcPts val="0"/>
              </a:spcBef>
              <a:spcAft>
                <a:spcPts val="0"/>
              </a:spcAft>
              <a:buClr>
                <a:srgbClr val="FFFFFF"/>
              </a:buClr>
              <a:buSzPts val="2400"/>
              <a:buNone/>
              <a:defRPr b="1">
                <a:solidFill>
                  <a:srgbClr val="FFFFFF"/>
                </a:solidFill>
              </a:defRPr>
            </a:lvl2pPr>
            <a:lvl3pPr lvl="2" algn="ctr">
              <a:lnSpc>
                <a:spcPct val="100000"/>
              </a:lnSpc>
              <a:spcBef>
                <a:spcPts val="0"/>
              </a:spcBef>
              <a:spcAft>
                <a:spcPts val="0"/>
              </a:spcAft>
              <a:buClr>
                <a:srgbClr val="FFFFFF"/>
              </a:buClr>
              <a:buSzPts val="2400"/>
              <a:buNone/>
              <a:defRPr b="1">
                <a:solidFill>
                  <a:srgbClr val="FFFFFF"/>
                </a:solidFill>
              </a:defRPr>
            </a:lvl3pPr>
            <a:lvl4pPr lvl="3" algn="ctr">
              <a:lnSpc>
                <a:spcPct val="100000"/>
              </a:lnSpc>
              <a:spcBef>
                <a:spcPts val="0"/>
              </a:spcBef>
              <a:spcAft>
                <a:spcPts val="0"/>
              </a:spcAft>
              <a:buClr>
                <a:srgbClr val="FFFFFF"/>
              </a:buClr>
              <a:buSzPts val="2400"/>
              <a:buNone/>
              <a:defRPr b="1" sz="2400">
                <a:solidFill>
                  <a:srgbClr val="FFFFFF"/>
                </a:solidFill>
              </a:defRPr>
            </a:lvl4pPr>
            <a:lvl5pPr lvl="4" algn="ctr">
              <a:lnSpc>
                <a:spcPct val="100000"/>
              </a:lnSpc>
              <a:spcBef>
                <a:spcPts val="0"/>
              </a:spcBef>
              <a:spcAft>
                <a:spcPts val="0"/>
              </a:spcAft>
              <a:buClr>
                <a:srgbClr val="FFFFFF"/>
              </a:buClr>
              <a:buSzPts val="2400"/>
              <a:buNone/>
              <a:defRPr b="1" sz="2400">
                <a:solidFill>
                  <a:srgbClr val="FFFFFF"/>
                </a:solidFill>
              </a:defRPr>
            </a:lvl5pPr>
            <a:lvl6pPr lvl="5" algn="ctr">
              <a:lnSpc>
                <a:spcPct val="100000"/>
              </a:lnSpc>
              <a:spcBef>
                <a:spcPts val="0"/>
              </a:spcBef>
              <a:spcAft>
                <a:spcPts val="0"/>
              </a:spcAft>
              <a:buClr>
                <a:srgbClr val="FFFFFF"/>
              </a:buClr>
              <a:buSzPts val="2400"/>
              <a:buNone/>
              <a:defRPr b="1" sz="2400">
                <a:solidFill>
                  <a:srgbClr val="FFFFFF"/>
                </a:solidFill>
              </a:defRPr>
            </a:lvl6pPr>
            <a:lvl7pPr lvl="6" algn="ctr">
              <a:lnSpc>
                <a:spcPct val="100000"/>
              </a:lnSpc>
              <a:spcBef>
                <a:spcPts val="0"/>
              </a:spcBef>
              <a:spcAft>
                <a:spcPts val="0"/>
              </a:spcAft>
              <a:buClr>
                <a:srgbClr val="FFFFFF"/>
              </a:buClr>
              <a:buSzPts val="2400"/>
              <a:buNone/>
              <a:defRPr b="1" sz="2400">
                <a:solidFill>
                  <a:srgbClr val="FFFFFF"/>
                </a:solidFill>
              </a:defRPr>
            </a:lvl7pPr>
            <a:lvl8pPr lvl="7" algn="ctr">
              <a:lnSpc>
                <a:spcPct val="100000"/>
              </a:lnSpc>
              <a:spcBef>
                <a:spcPts val="0"/>
              </a:spcBef>
              <a:spcAft>
                <a:spcPts val="0"/>
              </a:spcAft>
              <a:buClr>
                <a:srgbClr val="FFFFFF"/>
              </a:buClr>
              <a:buSzPts val="2400"/>
              <a:buNone/>
              <a:defRPr b="1" sz="2400">
                <a:solidFill>
                  <a:srgbClr val="FFFFFF"/>
                </a:solidFill>
              </a:defRPr>
            </a:lvl8pPr>
            <a:lvl9pPr lvl="8" algn="ctr">
              <a:lnSpc>
                <a:spcPct val="100000"/>
              </a:lnSpc>
              <a:spcBef>
                <a:spcPts val="0"/>
              </a:spcBef>
              <a:spcAft>
                <a:spcPts val="0"/>
              </a:spcAft>
              <a:buClr>
                <a:srgbClr val="FFFFFF"/>
              </a:buClr>
              <a:buSzPts val="2400"/>
              <a:buNone/>
              <a:defRPr b="1" sz="2400">
                <a:solidFill>
                  <a:srgbClr val="FFFFFF"/>
                </a:solidFill>
              </a:defRPr>
            </a:lvl9pPr>
          </a:lstStyle>
          <a:p/>
        </p:txBody>
      </p:sp>
      <p:sp>
        <p:nvSpPr>
          <p:cNvPr id="35" name="Google Shape;35;p5"/>
          <p:cNvSpPr/>
          <p:nvPr/>
        </p:nvSpPr>
        <p:spPr>
          <a:xfrm>
            <a:off x="3047704" y="3904120"/>
            <a:ext cx="3047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5"/>
          <p:cNvSpPr/>
          <p:nvPr/>
        </p:nvSpPr>
        <p:spPr>
          <a:xfrm>
            <a:off x="6096271" y="3904120"/>
            <a:ext cx="3047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5"/>
          <p:cNvSpPr/>
          <p:nvPr/>
        </p:nvSpPr>
        <p:spPr>
          <a:xfrm>
            <a:off x="1" y="3904120"/>
            <a:ext cx="3047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e &amp; Contrast">
  <p:cSld name="Compare &amp; Contrast">
    <p:spTree>
      <p:nvGrpSpPr>
        <p:cNvPr id="251" name="Shape 251"/>
        <p:cNvGrpSpPr/>
        <p:nvPr/>
      </p:nvGrpSpPr>
      <p:grpSpPr>
        <a:xfrm>
          <a:off x="0" y="0"/>
          <a:ext cx="0" cy="0"/>
          <a:chOff x="0" y="0"/>
          <a:chExt cx="0" cy="0"/>
        </a:xfrm>
      </p:grpSpPr>
      <p:sp>
        <p:nvSpPr>
          <p:cNvPr id="252" name="Google Shape;252;p42"/>
          <p:cNvSpPr txBox="1"/>
          <p:nvPr>
            <p:ph type="title"/>
          </p:nvPr>
        </p:nvSpPr>
        <p:spPr>
          <a:xfrm>
            <a:off x="642939" y="628650"/>
            <a:ext cx="6914933" cy="798778"/>
          </a:xfrm>
          <a:prstGeom prst="rect">
            <a:avLst/>
          </a:prstGeom>
          <a:noFill/>
          <a:ln>
            <a:noFill/>
          </a:ln>
        </p:spPr>
        <p:txBody>
          <a:bodyPr anchorCtr="0" anchor="b" bIns="34025" lIns="34025" spcFirstLastPara="1" rIns="34025" wrap="square" tIns="34025">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253" name="Google Shape;253;p42"/>
          <p:cNvSpPr txBox="1"/>
          <p:nvPr>
            <p:ph idx="1" type="body"/>
          </p:nvPr>
        </p:nvSpPr>
        <p:spPr>
          <a:xfrm>
            <a:off x="644549" y="1846527"/>
            <a:ext cx="3808388" cy="296200"/>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800"/>
              <a:buFont typeface="Helvetica Neue Light"/>
              <a:buNone/>
              <a:defRPr b="0" i="0" sz="18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54" name="Google Shape;254;p42"/>
          <p:cNvSpPr txBox="1"/>
          <p:nvPr>
            <p:ph idx="2" type="body"/>
          </p:nvPr>
        </p:nvSpPr>
        <p:spPr>
          <a:xfrm>
            <a:off x="642938" y="2142727"/>
            <a:ext cx="3810000" cy="191798"/>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55" name="Google Shape;255;p42"/>
          <p:cNvSpPr txBox="1"/>
          <p:nvPr>
            <p:ph idx="3" type="body"/>
          </p:nvPr>
        </p:nvSpPr>
        <p:spPr>
          <a:xfrm>
            <a:off x="4691063" y="1846527"/>
            <a:ext cx="3808388" cy="296200"/>
          </a:xfrm>
          <a:prstGeom prst="rect">
            <a:avLst/>
          </a:prstGeom>
          <a:noFill/>
          <a:ln>
            <a:noFill/>
          </a:ln>
        </p:spPr>
        <p:txBody>
          <a:bodyPr anchorCtr="0" anchor="b"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800"/>
              <a:buFont typeface="Helvetica Neue Light"/>
              <a:buNone/>
              <a:defRPr b="0" i="0" sz="18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56" name="Google Shape;256;p42"/>
          <p:cNvSpPr txBox="1"/>
          <p:nvPr>
            <p:ph idx="4" type="body"/>
          </p:nvPr>
        </p:nvSpPr>
        <p:spPr>
          <a:xfrm>
            <a:off x="4691063" y="2144955"/>
            <a:ext cx="3809999" cy="191798"/>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57" name="Google Shape;257;p42"/>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 Compare &amp; Contrast">
  <p:cSld name="3 Col. Compare &amp; Contrast">
    <p:spTree>
      <p:nvGrpSpPr>
        <p:cNvPr id="258" name="Shape 258"/>
        <p:cNvGrpSpPr/>
        <p:nvPr/>
      </p:nvGrpSpPr>
      <p:grpSpPr>
        <a:xfrm>
          <a:off x="0" y="0"/>
          <a:ext cx="0" cy="0"/>
          <a:chOff x="0" y="0"/>
          <a:chExt cx="0" cy="0"/>
        </a:xfrm>
      </p:grpSpPr>
      <p:sp>
        <p:nvSpPr>
          <p:cNvPr id="259" name="Google Shape;259;p43"/>
          <p:cNvSpPr txBox="1"/>
          <p:nvPr>
            <p:ph type="title"/>
          </p:nvPr>
        </p:nvSpPr>
        <p:spPr>
          <a:xfrm>
            <a:off x="642939" y="628650"/>
            <a:ext cx="6914933" cy="798778"/>
          </a:xfrm>
          <a:prstGeom prst="rect">
            <a:avLst/>
          </a:prstGeom>
          <a:noFill/>
          <a:ln>
            <a:noFill/>
          </a:ln>
        </p:spPr>
        <p:txBody>
          <a:bodyPr anchorCtr="0" anchor="b" bIns="34025" lIns="34025" spcFirstLastPara="1" rIns="34025" wrap="square" tIns="34025">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260" name="Google Shape;260;p43"/>
          <p:cNvSpPr txBox="1"/>
          <p:nvPr>
            <p:ph idx="1" type="body"/>
          </p:nvPr>
        </p:nvSpPr>
        <p:spPr>
          <a:xfrm>
            <a:off x="644549" y="1846527"/>
            <a:ext cx="2455316" cy="296200"/>
          </a:xfrm>
          <a:prstGeom prst="rect">
            <a:avLst/>
          </a:prstGeom>
          <a:noFill/>
          <a:ln>
            <a:noFill/>
          </a:ln>
        </p:spPr>
        <p:txBody>
          <a:bodyPr anchorCtr="0" anchor="b"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800"/>
              <a:buFont typeface="Helvetica Neue Light"/>
              <a:buNone/>
              <a:defRPr b="0" i="0" sz="18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61" name="Google Shape;261;p43"/>
          <p:cNvSpPr txBox="1"/>
          <p:nvPr>
            <p:ph idx="2" type="body"/>
          </p:nvPr>
        </p:nvSpPr>
        <p:spPr>
          <a:xfrm>
            <a:off x="642938" y="2142727"/>
            <a:ext cx="2458540" cy="191798"/>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62" name="Google Shape;262;p43"/>
          <p:cNvSpPr txBox="1"/>
          <p:nvPr>
            <p:ph idx="3" type="body"/>
          </p:nvPr>
        </p:nvSpPr>
        <p:spPr>
          <a:xfrm>
            <a:off x="3342730" y="1846527"/>
            <a:ext cx="2458539" cy="296200"/>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800"/>
              <a:buFont typeface="Helvetica Neue Light"/>
              <a:buNone/>
              <a:defRPr b="0" i="0" sz="18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63" name="Google Shape;263;p43"/>
          <p:cNvSpPr txBox="1"/>
          <p:nvPr>
            <p:ph idx="4" type="body"/>
          </p:nvPr>
        </p:nvSpPr>
        <p:spPr>
          <a:xfrm>
            <a:off x="3342730" y="2144955"/>
            <a:ext cx="2458539" cy="191798"/>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64" name="Google Shape;264;p43"/>
          <p:cNvSpPr txBox="1"/>
          <p:nvPr>
            <p:ph idx="5" type="body"/>
          </p:nvPr>
        </p:nvSpPr>
        <p:spPr>
          <a:xfrm>
            <a:off x="6039396" y="1846527"/>
            <a:ext cx="2458539" cy="296200"/>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800"/>
              <a:buFont typeface="Helvetica Neue Light"/>
              <a:buNone/>
              <a:defRPr b="0" i="0" sz="18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65" name="Google Shape;265;p43"/>
          <p:cNvSpPr txBox="1"/>
          <p:nvPr>
            <p:ph idx="6" type="body"/>
          </p:nvPr>
        </p:nvSpPr>
        <p:spPr>
          <a:xfrm>
            <a:off x="6039396" y="2144955"/>
            <a:ext cx="2458539" cy="191798"/>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66" name="Google Shape;266;p43"/>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Comp. &amp; Contrast">
  <p:cSld name="Percentage Comp. &amp; Contrast">
    <p:spTree>
      <p:nvGrpSpPr>
        <p:cNvPr id="267" name="Shape 267"/>
        <p:cNvGrpSpPr/>
        <p:nvPr/>
      </p:nvGrpSpPr>
      <p:grpSpPr>
        <a:xfrm>
          <a:off x="0" y="0"/>
          <a:ext cx="0" cy="0"/>
          <a:chOff x="0" y="0"/>
          <a:chExt cx="0" cy="0"/>
        </a:xfrm>
      </p:grpSpPr>
      <p:sp>
        <p:nvSpPr>
          <p:cNvPr id="268" name="Google Shape;268;p44"/>
          <p:cNvSpPr txBox="1"/>
          <p:nvPr>
            <p:ph idx="1" type="body"/>
          </p:nvPr>
        </p:nvSpPr>
        <p:spPr>
          <a:xfrm>
            <a:off x="644549" y="1846527"/>
            <a:ext cx="3808388" cy="296200"/>
          </a:xfrm>
          <a:prstGeom prst="rect">
            <a:avLst/>
          </a:prstGeom>
          <a:noFill/>
          <a:ln>
            <a:noFill/>
          </a:ln>
        </p:spPr>
        <p:txBody>
          <a:bodyPr anchorCtr="0" anchor="b"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800"/>
              <a:buFont typeface="Helvetica Neue Light"/>
              <a:buNone/>
              <a:defRPr b="0" i="0" sz="18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69" name="Google Shape;269;p44"/>
          <p:cNvSpPr txBox="1"/>
          <p:nvPr>
            <p:ph idx="2" type="body"/>
          </p:nvPr>
        </p:nvSpPr>
        <p:spPr>
          <a:xfrm>
            <a:off x="642938" y="2142727"/>
            <a:ext cx="3810000" cy="191798"/>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70" name="Google Shape;270;p44"/>
          <p:cNvSpPr txBox="1"/>
          <p:nvPr>
            <p:ph idx="3" type="body"/>
          </p:nvPr>
        </p:nvSpPr>
        <p:spPr>
          <a:xfrm>
            <a:off x="4691063" y="1846527"/>
            <a:ext cx="3808388" cy="296200"/>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800"/>
              <a:buFont typeface="Helvetica Neue Light"/>
              <a:buNone/>
              <a:defRPr b="0" i="0" sz="18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71" name="Google Shape;271;p44"/>
          <p:cNvSpPr txBox="1"/>
          <p:nvPr>
            <p:ph idx="4" type="body"/>
          </p:nvPr>
        </p:nvSpPr>
        <p:spPr>
          <a:xfrm>
            <a:off x="4691063" y="2144955"/>
            <a:ext cx="3809999" cy="191798"/>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72" name="Google Shape;272;p44"/>
          <p:cNvSpPr txBox="1"/>
          <p:nvPr>
            <p:ph idx="5" type="body"/>
          </p:nvPr>
        </p:nvSpPr>
        <p:spPr>
          <a:xfrm>
            <a:off x="642938" y="628650"/>
            <a:ext cx="3810000" cy="828063"/>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FFFF"/>
              </a:buClr>
              <a:buSzPts val="5400"/>
              <a:buFont typeface="Helvetica Neue Light"/>
              <a:buNone/>
              <a:defRPr b="0" i="0" sz="54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73" name="Google Shape;273;p44"/>
          <p:cNvSpPr txBox="1"/>
          <p:nvPr>
            <p:ph idx="6" type="body"/>
          </p:nvPr>
        </p:nvSpPr>
        <p:spPr>
          <a:xfrm>
            <a:off x="4691062" y="628650"/>
            <a:ext cx="3809999" cy="828063"/>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FFFF"/>
              </a:buClr>
              <a:buSzPts val="5400"/>
              <a:buFont typeface="Helvetica Neue Light"/>
              <a:buNone/>
              <a:defRPr b="0" i="0" sz="54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74" name="Google Shape;274;p44"/>
          <p:cNvSpPr txBox="1"/>
          <p:nvPr>
            <p:ph idx="7" type="body"/>
          </p:nvPr>
        </p:nvSpPr>
        <p:spPr>
          <a:xfrm>
            <a:off x="642938" y="4231495"/>
            <a:ext cx="6910389" cy="169055"/>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75" name="Google Shape;275;p44"/>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ercentage Comp. &amp; Contrast">
  <p:cSld name="3 Percentage Comp. &amp; Contrast">
    <p:spTree>
      <p:nvGrpSpPr>
        <p:cNvPr id="276" name="Shape 276"/>
        <p:cNvGrpSpPr/>
        <p:nvPr/>
      </p:nvGrpSpPr>
      <p:grpSpPr>
        <a:xfrm>
          <a:off x="0" y="0"/>
          <a:ext cx="0" cy="0"/>
          <a:chOff x="0" y="0"/>
          <a:chExt cx="0" cy="0"/>
        </a:xfrm>
      </p:grpSpPr>
      <p:sp>
        <p:nvSpPr>
          <p:cNvPr id="277" name="Google Shape;277;p45"/>
          <p:cNvSpPr txBox="1"/>
          <p:nvPr>
            <p:ph idx="1" type="body"/>
          </p:nvPr>
        </p:nvSpPr>
        <p:spPr>
          <a:xfrm>
            <a:off x="644549" y="1846527"/>
            <a:ext cx="2455316" cy="296200"/>
          </a:xfrm>
          <a:prstGeom prst="rect">
            <a:avLst/>
          </a:prstGeom>
          <a:noFill/>
          <a:ln>
            <a:noFill/>
          </a:ln>
        </p:spPr>
        <p:txBody>
          <a:bodyPr anchorCtr="0" anchor="b"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800"/>
              <a:buFont typeface="Helvetica Neue Light"/>
              <a:buNone/>
              <a:defRPr b="0" i="0" sz="18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78" name="Google Shape;278;p45"/>
          <p:cNvSpPr txBox="1"/>
          <p:nvPr>
            <p:ph idx="2" type="body"/>
          </p:nvPr>
        </p:nvSpPr>
        <p:spPr>
          <a:xfrm>
            <a:off x="642938" y="2142727"/>
            <a:ext cx="2458540" cy="191798"/>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79" name="Google Shape;279;p45"/>
          <p:cNvSpPr txBox="1"/>
          <p:nvPr>
            <p:ph idx="3" type="body"/>
          </p:nvPr>
        </p:nvSpPr>
        <p:spPr>
          <a:xfrm>
            <a:off x="3342730" y="1846527"/>
            <a:ext cx="2458539" cy="296200"/>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800"/>
              <a:buFont typeface="Helvetica Neue Light"/>
              <a:buNone/>
              <a:defRPr b="0" i="0" sz="18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80" name="Google Shape;280;p45"/>
          <p:cNvSpPr txBox="1"/>
          <p:nvPr>
            <p:ph idx="4" type="body"/>
          </p:nvPr>
        </p:nvSpPr>
        <p:spPr>
          <a:xfrm>
            <a:off x="3342730" y="2144955"/>
            <a:ext cx="2458539" cy="191798"/>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81" name="Google Shape;281;p45"/>
          <p:cNvSpPr txBox="1"/>
          <p:nvPr>
            <p:ph idx="5" type="body"/>
          </p:nvPr>
        </p:nvSpPr>
        <p:spPr>
          <a:xfrm>
            <a:off x="6039396" y="1846527"/>
            <a:ext cx="2458539" cy="296200"/>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800"/>
              <a:buFont typeface="Helvetica Neue Light"/>
              <a:buNone/>
              <a:defRPr b="0" i="0" sz="18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82" name="Google Shape;282;p45"/>
          <p:cNvSpPr txBox="1"/>
          <p:nvPr>
            <p:ph idx="6" type="body"/>
          </p:nvPr>
        </p:nvSpPr>
        <p:spPr>
          <a:xfrm>
            <a:off x="6039396" y="2144955"/>
            <a:ext cx="2458539" cy="191798"/>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83" name="Google Shape;283;p45"/>
          <p:cNvSpPr txBox="1"/>
          <p:nvPr>
            <p:ph idx="7" type="body"/>
          </p:nvPr>
        </p:nvSpPr>
        <p:spPr>
          <a:xfrm>
            <a:off x="642938" y="628650"/>
            <a:ext cx="2455316" cy="828063"/>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FFFF"/>
              </a:buClr>
              <a:buSzPts val="5400"/>
              <a:buFont typeface="Helvetica Neue Light"/>
              <a:buNone/>
              <a:defRPr b="0" i="0" sz="54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84" name="Google Shape;284;p45"/>
          <p:cNvSpPr txBox="1"/>
          <p:nvPr>
            <p:ph idx="8" type="body"/>
          </p:nvPr>
        </p:nvSpPr>
        <p:spPr>
          <a:xfrm>
            <a:off x="3341119" y="628650"/>
            <a:ext cx="2455316" cy="828063"/>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FFFF"/>
              </a:buClr>
              <a:buSzPts val="5400"/>
              <a:buFont typeface="Helvetica Neue Light"/>
              <a:buNone/>
              <a:defRPr b="0" i="0" sz="54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85" name="Google Shape;285;p45"/>
          <p:cNvSpPr txBox="1"/>
          <p:nvPr>
            <p:ph idx="9" type="body"/>
          </p:nvPr>
        </p:nvSpPr>
        <p:spPr>
          <a:xfrm>
            <a:off x="6039301" y="628650"/>
            <a:ext cx="2455316" cy="828063"/>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FFFF"/>
              </a:buClr>
              <a:buSzPts val="5400"/>
              <a:buFont typeface="Helvetica Neue Light"/>
              <a:buNone/>
              <a:defRPr b="0" i="0" sz="54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86" name="Google Shape;286;p45"/>
          <p:cNvSpPr txBox="1"/>
          <p:nvPr>
            <p:ph idx="13" type="body"/>
          </p:nvPr>
        </p:nvSpPr>
        <p:spPr>
          <a:xfrm>
            <a:off x="642938" y="4231495"/>
            <a:ext cx="6910389" cy="169055"/>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87" name="Google Shape;287;p45"/>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hoto Column" showMasterSp="0">
  <p:cSld name="3 Photo Column">
    <p:spTree>
      <p:nvGrpSpPr>
        <p:cNvPr id="288" name="Shape 288"/>
        <p:cNvGrpSpPr/>
        <p:nvPr/>
      </p:nvGrpSpPr>
      <p:grpSpPr>
        <a:xfrm>
          <a:off x="0" y="0"/>
          <a:ext cx="0" cy="0"/>
          <a:chOff x="0" y="0"/>
          <a:chExt cx="0" cy="0"/>
        </a:xfrm>
      </p:grpSpPr>
      <p:sp>
        <p:nvSpPr>
          <p:cNvPr id="289" name="Google Shape;289;p46"/>
          <p:cNvSpPr/>
          <p:nvPr>
            <p:ph idx="2" type="pic"/>
          </p:nvPr>
        </p:nvSpPr>
        <p:spPr>
          <a:xfrm>
            <a:off x="6075906" y="251460"/>
            <a:ext cx="2819407" cy="1595050"/>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90" name="Google Shape;290;p46"/>
          <p:cNvSpPr/>
          <p:nvPr>
            <p:ph idx="3" type="pic"/>
          </p:nvPr>
        </p:nvSpPr>
        <p:spPr>
          <a:xfrm>
            <a:off x="254533" y="251460"/>
            <a:ext cx="2819407" cy="1595050"/>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91" name="Google Shape;291;p46"/>
          <p:cNvSpPr/>
          <p:nvPr>
            <p:ph idx="4" type="pic"/>
          </p:nvPr>
        </p:nvSpPr>
        <p:spPr>
          <a:xfrm>
            <a:off x="3166540" y="251460"/>
            <a:ext cx="2819407" cy="1595050"/>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92" name="Google Shape;292;p46"/>
          <p:cNvSpPr/>
          <p:nvPr/>
        </p:nvSpPr>
        <p:spPr>
          <a:xfrm>
            <a:off x="6072709" y="1939647"/>
            <a:ext cx="2814116" cy="2838093"/>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293" name="Google Shape;293;p46"/>
          <p:cNvSpPr/>
          <p:nvPr/>
        </p:nvSpPr>
        <p:spPr>
          <a:xfrm>
            <a:off x="3166540" y="1939647"/>
            <a:ext cx="2814116" cy="2838093"/>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294" name="Google Shape;294;p46"/>
          <p:cNvSpPr/>
          <p:nvPr/>
        </p:nvSpPr>
        <p:spPr>
          <a:xfrm>
            <a:off x="257175" y="1939647"/>
            <a:ext cx="2814116" cy="2838093"/>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295" name="Google Shape;295;p46"/>
          <p:cNvSpPr txBox="1"/>
          <p:nvPr>
            <p:ph idx="1" type="body"/>
          </p:nvPr>
        </p:nvSpPr>
        <p:spPr>
          <a:xfrm>
            <a:off x="644549" y="2316837"/>
            <a:ext cx="2039367" cy="296200"/>
          </a:xfrm>
          <a:prstGeom prst="rect">
            <a:avLst/>
          </a:prstGeom>
          <a:noFill/>
          <a:ln>
            <a:noFill/>
          </a:ln>
        </p:spPr>
        <p:txBody>
          <a:bodyPr anchorCtr="0" anchor="b"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800"/>
              <a:buFont typeface="Helvetica Neue Light"/>
              <a:buNone/>
              <a:defRPr b="0" i="0" sz="18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96" name="Google Shape;296;p46"/>
          <p:cNvSpPr txBox="1"/>
          <p:nvPr>
            <p:ph idx="5" type="body"/>
          </p:nvPr>
        </p:nvSpPr>
        <p:spPr>
          <a:xfrm>
            <a:off x="642938" y="2613037"/>
            <a:ext cx="2042590" cy="191798"/>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97" name="Google Shape;297;p46"/>
          <p:cNvSpPr txBox="1"/>
          <p:nvPr>
            <p:ph idx="6" type="body"/>
          </p:nvPr>
        </p:nvSpPr>
        <p:spPr>
          <a:xfrm>
            <a:off x="3552304" y="2316837"/>
            <a:ext cx="2043113" cy="296200"/>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800"/>
              <a:buFont typeface="Helvetica Neue Light"/>
              <a:buNone/>
              <a:defRPr b="0" i="0" sz="18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98" name="Google Shape;298;p46"/>
          <p:cNvSpPr txBox="1"/>
          <p:nvPr>
            <p:ph idx="7" type="body"/>
          </p:nvPr>
        </p:nvSpPr>
        <p:spPr>
          <a:xfrm>
            <a:off x="3552304" y="2615265"/>
            <a:ext cx="2043113" cy="191798"/>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299" name="Google Shape;299;p46"/>
          <p:cNvSpPr txBox="1"/>
          <p:nvPr>
            <p:ph idx="8" type="body"/>
          </p:nvPr>
        </p:nvSpPr>
        <p:spPr>
          <a:xfrm>
            <a:off x="6457949" y="2316837"/>
            <a:ext cx="2043113" cy="296200"/>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800"/>
              <a:buFont typeface="Helvetica Neue Light"/>
              <a:buNone/>
              <a:defRPr b="0" i="0" sz="18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300" name="Google Shape;300;p46"/>
          <p:cNvSpPr txBox="1"/>
          <p:nvPr>
            <p:ph idx="9" type="body"/>
          </p:nvPr>
        </p:nvSpPr>
        <p:spPr>
          <a:xfrm>
            <a:off x="6457949" y="2615265"/>
            <a:ext cx="2043113" cy="191798"/>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301" name="Google Shape;301;p46"/>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all Photo Column" showMasterSp="0">
  <p:cSld name="3 Tall Photo Column">
    <p:spTree>
      <p:nvGrpSpPr>
        <p:cNvPr id="302" name="Shape 302"/>
        <p:cNvGrpSpPr/>
        <p:nvPr/>
      </p:nvGrpSpPr>
      <p:grpSpPr>
        <a:xfrm>
          <a:off x="0" y="0"/>
          <a:ext cx="0" cy="0"/>
          <a:chOff x="0" y="0"/>
          <a:chExt cx="0" cy="0"/>
        </a:xfrm>
      </p:grpSpPr>
      <p:sp>
        <p:nvSpPr>
          <p:cNvPr id="303" name="Google Shape;303;p47"/>
          <p:cNvSpPr/>
          <p:nvPr/>
        </p:nvSpPr>
        <p:spPr>
          <a:xfrm>
            <a:off x="257175" y="3396184"/>
            <a:ext cx="2814116" cy="1381556"/>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304" name="Google Shape;304;p47"/>
          <p:cNvSpPr/>
          <p:nvPr>
            <p:ph idx="2" type="pic"/>
          </p:nvPr>
        </p:nvSpPr>
        <p:spPr>
          <a:xfrm>
            <a:off x="6075906" y="251460"/>
            <a:ext cx="2819407" cy="3051570"/>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305" name="Google Shape;305;p47"/>
          <p:cNvSpPr/>
          <p:nvPr>
            <p:ph idx="3" type="pic"/>
          </p:nvPr>
        </p:nvSpPr>
        <p:spPr>
          <a:xfrm>
            <a:off x="254533" y="251460"/>
            <a:ext cx="2819407" cy="3051570"/>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306" name="Google Shape;306;p47"/>
          <p:cNvSpPr/>
          <p:nvPr>
            <p:ph idx="4" type="pic"/>
          </p:nvPr>
        </p:nvSpPr>
        <p:spPr>
          <a:xfrm>
            <a:off x="3166540" y="251460"/>
            <a:ext cx="2819407" cy="3051521"/>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307" name="Google Shape;307;p47"/>
          <p:cNvSpPr/>
          <p:nvPr/>
        </p:nvSpPr>
        <p:spPr>
          <a:xfrm>
            <a:off x="6072709" y="3396184"/>
            <a:ext cx="2814116" cy="1381556"/>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308" name="Google Shape;308;p47"/>
          <p:cNvSpPr/>
          <p:nvPr/>
        </p:nvSpPr>
        <p:spPr>
          <a:xfrm>
            <a:off x="3166540" y="3396184"/>
            <a:ext cx="2814116" cy="1381556"/>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309" name="Google Shape;309;p47"/>
          <p:cNvSpPr txBox="1"/>
          <p:nvPr>
            <p:ph idx="1" type="body"/>
          </p:nvPr>
        </p:nvSpPr>
        <p:spPr>
          <a:xfrm>
            <a:off x="644549" y="3773374"/>
            <a:ext cx="2039367" cy="296200"/>
          </a:xfrm>
          <a:prstGeom prst="rect">
            <a:avLst/>
          </a:prstGeom>
          <a:noFill/>
          <a:ln>
            <a:noFill/>
          </a:ln>
        </p:spPr>
        <p:txBody>
          <a:bodyPr anchorCtr="0" anchor="b"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800"/>
              <a:buFont typeface="Helvetica Neue Light"/>
              <a:buNone/>
              <a:defRPr b="0" i="0" sz="18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310" name="Google Shape;310;p47"/>
          <p:cNvSpPr txBox="1"/>
          <p:nvPr>
            <p:ph idx="5" type="body"/>
          </p:nvPr>
        </p:nvSpPr>
        <p:spPr>
          <a:xfrm>
            <a:off x="642938" y="4069573"/>
            <a:ext cx="2042590" cy="191798"/>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311" name="Google Shape;311;p47"/>
          <p:cNvSpPr txBox="1"/>
          <p:nvPr>
            <p:ph idx="6" type="body"/>
          </p:nvPr>
        </p:nvSpPr>
        <p:spPr>
          <a:xfrm>
            <a:off x="3552304" y="3771145"/>
            <a:ext cx="2043113" cy="296200"/>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800"/>
              <a:buFont typeface="Helvetica Neue Light"/>
              <a:buNone/>
              <a:defRPr b="0" i="0" sz="18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312" name="Google Shape;312;p47"/>
          <p:cNvSpPr txBox="1"/>
          <p:nvPr>
            <p:ph idx="7" type="body"/>
          </p:nvPr>
        </p:nvSpPr>
        <p:spPr>
          <a:xfrm>
            <a:off x="3552304" y="4069573"/>
            <a:ext cx="2043113" cy="191798"/>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313" name="Google Shape;313;p47"/>
          <p:cNvSpPr txBox="1"/>
          <p:nvPr>
            <p:ph idx="8" type="body"/>
          </p:nvPr>
        </p:nvSpPr>
        <p:spPr>
          <a:xfrm>
            <a:off x="6457949" y="3771145"/>
            <a:ext cx="2043113" cy="296200"/>
          </a:xfrm>
          <a:prstGeom prst="rect">
            <a:avLst/>
          </a:prstGeom>
          <a:noFill/>
          <a:ln>
            <a:noFill/>
          </a:ln>
        </p:spPr>
        <p:txBody>
          <a:bodyPr anchorCtr="0" anchor="ctr" bIns="34025" lIns="34025" spcFirstLastPara="1" rIns="34025" wrap="square" tIns="34025">
            <a:noAutofit/>
          </a:bodyPr>
          <a:lstStyle>
            <a:lvl1pPr indent="-228600" lvl="0" marL="457200" marR="0" algn="l">
              <a:lnSpc>
                <a:spcPct val="100000"/>
              </a:lnSpc>
              <a:spcBef>
                <a:spcPts val="0"/>
              </a:spcBef>
              <a:spcAft>
                <a:spcPts val="0"/>
              </a:spcAft>
              <a:buClr>
                <a:srgbClr val="FFBC00"/>
              </a:buClr>
              <a:buSzPts val="1800"/>
              <a:buFont typeface="Helvetica Neue Light"/>
              <a:buNone/>
              <a:defRPr b="0" i="0" sz="1800" u="none" cap="none" strike="noStrike">
                <a:solidFill>
                  <a:srgbClr val="FFBC00"/>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314" name="Google Shape;314;p47"/>
          <p:cNvSpPr txBox="1"/>
          <p:nvPr>
            <p:ph idx="9" type="body"/>
          </p:nvPr>
        </p:nvSpPr>
        <p:spPr>
          <a:xfrm>
            <a:off x="6457949" y="4069573"/>
            <a:ext cx="2043113" cy="191798"/>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92100" lvl="1" marL="914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315" name="Google Shape;315;p47"/>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hoto" showMasterSp="0">
  <p:cSld name="Caption Photo 2">
    <p:spTree>
      <p:nvGrpSpPr>
        <p:cNvPr id="316" name="Shape 316"/>
        <p:cNvGrpSpPr/>
        <p:nvPr/>
      </p:nvGrpSpPr>
      <p:grpSpPr>
        <a:xfrm>
          <a:off x="0" y="0"/>
          <a:ext cx="0" cy="0"/>
          <a:chOff x="0" y="0"/>
          <a:chExt cx="0" cy="0"/>
        </a:xfrm>
      </p:grpSpPr>
      <p:sp>
        <p:nvSpPr>
          <p:cNvPr id="317" name="Google Shape;317;p48"/>
          <p:cNvSpPr/>
          <p:nvPr>
            <p:ph idx="2" type="pic"/>
          </p:nvPr>
        </p:nvSpPr>
        <p:spPr>
          <a:xfrm>
            <a:off x="3204630" y="335280"/>
            <a:ext cx="5115303" cy="4360972"/>
          </a:xfrm>
          <a:prstGeom prst="rect">
            <a:avLst/>
          </a:prstGeom>
          <a:noFill/>
          <a:ln>
            <a:noFill/>
          </a:ln>
        </p:spPr>
        <p:txBody>
          <a:bodyPr anchorCtr="0" anchor="t" bIns="34025" lIns="34025" spcFirstLastPara="1" rIns="34025" wrap="square" tIns="34025">
            <a:noAutofit/>
          </a:bodyPr>
          <a:lstStyle>
            <a:lvl1pPr lvl="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lvl="1"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lvl="2"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lvl="3"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lvl="4"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lvl="5"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lvl="6"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lvl="7"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lvl="8"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318" name="Google Shape;318;p48"/>
          <p:cNvSpPr/>
          <p:nvPr/>
        </p:nvSpPr>
        <p:spPr>
          <a:xfrm>
            <a:off x="342675" y="335280"/>
            <a:ext cx="2733675" cy="4360972"/>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319" name="Google Shape;319;p48"/>
          <p:cNvSpPr/>
          <p:nvPr/>
        </p:nvSpPr>
        <p:spPr>
          <a:xfrm>
            <a:off x="8448213" y="1546156"/>
            <a:ext cx="347419" cy="3150096"/>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320" name="Google Shape;320;p48"/>
          <p:cNvSpPr/>
          <p:nvPr/>
        </p:nvSpPr>
        <p:spPr>
          <a:xfrm>
            <a:off x="8448342" y="335280"/>
            <a:ext cx="347290" cy="1087228"/>
          </a:xfrm>
          <a:prstGeom prst="rect">
            <a:avLst/>
          </a:prstGeom>
          <a:solidFill>
            <a:srgbClr val="F5C365"/>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321" name="Google Shape;321;p48"/>
          <p:cNvSpPr txBox="1"/>
          <p:nvPr>
            <p:ph type="title"/>
          </p:nvPr>
        </p:nvSpPr>
        <p:spPr>
          <a:xfrm>
            <a:off x="674696" y="1259524"/>
            <a:ext cx="2068731" cy="1347274"/>
          </a:xfrm>
          <a:prstGeom prst="rect">
            <a:avLst/>
          </a:prstGeom>
          <a:noFill/>
          <a:ln>
            <a:noFill/>
          </a:ln>
        </p:spPr>
        <p:txBody>
          <a:bodyPr anchorCtr="0" anchor="b" bIns="34025" lIns="34025" spcFirstLastPara="1" rIns="34025" wrap="square" tIns="34025">
            <a:noAutofit/>
          </a:bodyPr>
          <a:lstStyle>
            <a:lvl1pPr lvl="0" marR="0" algn="l">
              <a:lnSpc>
                <a:spcPct val="100000"/>
              </a:lnSpc>
              <a:spcBef>
                <a:spcPts val="0"/>
              </a:spcBef>
              <a:spcAft>
                <a:spcPts val="0"/>
              </a:spcAft>
              <a:buClr>
                <a:srgbClr val="FFFFFF"/>
              </a:buClr>
              <a:buSzPts val="1800"/>
              <a:buFont typeface="Avenir"/>
              <a:buNone/>
              <a:defRPr b="0" i="0" sz="1800" u="none" cap="none" strike="noStrike">
                <a:solidFill>
                  <a:srgbClr val="FFFFFF"/>
                </a:solidFill>
                <a:latin typeface="Avenir"/>
                <a:ea typeface="Avenir"/>
                <a:cs typeface="Avenir"/>
                <a:sym typeface="Avenir"/>
              </a:defRPr>
            </a:lvl1pPr>
            <a:lvl2pPr lvl="1"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322" name="Google Shape;322;p48"/>
          <p:cNvSpPr txBox="1"/>
          <p:nvPr>
            <p:ph idx="1" type="body"/>
          </p:nvPr>
        </p:nvSpPr>
        <p:spPr>
          <a:xfrm>
            <a:off x="675598" y="2606798"/>
            <a:ext cx="2067828" cy="1763488"/>
          </a:xfrm>
          <a:prstGeom prst="rect">
            <a:avLst/>
          </a:prstGeom>
          <a:noFill/>
          <a:ln>
            <a:noFill/>
          </a:ln>
        </p:spPr>
        <p:txBody>
          <a:bodyPr anchorCtr="0" anchor="t" bIns="34025" lIns="34025" spcFirstLastPara="1" rIns="34025" wrap="square" tIns="34025">
            <a:noAutofit/>
          </a:bodyPr>
          <a:lstStyle>
            <a:lvl1pPr indent="-228600" lvl="0" marL="457200" marR="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1pPr>
            <a:lvl2pPr indent="-228600" lvl="1" marL="914400" marR="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2pPr>
            <a:lvl3pPr indent="-228600" lvl="2" marL="1371600" marR="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3pPr>
            <a:lvl4pPr indent="-228600" lvl="3" marL="1828800" marR="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4pPr>
            <a:lvl5pPr indent="-228600" lvl="4" marL="2286000" marR="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5pPr>
            <a:lvl6pPr indent="-292100" lvl="5" marL="27432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323" name="Google Shape;323;p48"/>
          <p:cNvSpPr txBox="1"/>
          <p:nvPr>
            <p:ph idx="12" type="sldNum"/>
          </p:nvPr>
        </p:nvSpPr>
        <p:spPr>
          <a:xfrm>
            <a:off x="511184" y="498288"/>
            <a:ext cx="780497" cy="544830"/>
          </a:xfrm>
          <a:prstGeom prst="rect">
            <a:avLst/>
          </a:prstGeom>
          <a:noFill/>
          <a:ln>
            <a:noFill/>
          </a:ln>
        </p:spPr>
        <p:txBody>
          <a:bodyPr anchorCtr="0" anchor="t" bIns="18900" lIns="18900" spcFirstLastPara="1" rIns="18900" wrap="square" tIns="18900">
            <a:noAutofit/>
          </a:bodyPr>
          <a:lstStyle>
            <a:lvl1pPr indent="0" lvl="0"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type="tx">
  <p:cSld name="TITLE_AND_BODY">
    <p:spTree>
      <p:nvGrpSpPr>
        <p:cNvPr id="328" name="Shape 328"/>
        <p:cNvGrpSpPr/>
        <p:nvPr/>
      </p:nvGrpSpPr>
      <p:grpSpPr>
        <a:xfrm>
          <a:off x="0" y="0"/>
          <a:ext cx="0" cy="0"/>
          <a:chOff x="0" y="0"/>
          <a:chExt cx="0" cy="0"/>
        </a:xfrm>
      </p:grpSpPr>
      <p:sp>
        <p:nvSpPr>
          <p:cNvPr id="329" name="Google Shape;329;p50"/>
          <p:cNvSpPr/>
          <p:nvPr>
            <p:ph idx="2" type="pic"/>
          </p:nvPr>
        </p:nvSpPr>
        <p:spPr>
          <a:xfrm>
            <a:off x="358899" y="211587"/>
            <a:ext cx="8426256" cy="4606095"/>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30" name="Google Shape;330;p50"/>
          <p:cNvSpPr txBox="1"/>
          <p:nvPr>
            <p:ph idx="12" type="sldNum"/>
          </p:nvPr>
        </p:nvSpPr>
        <p:spPr>
          <a:xfrm>
            <a:off x="7373906" y="498288"/>
            <a:ext cx="780497" cy="544830"/>
          </a:xfrm>
          <a:prstGeom prst="rect">
            <a:avLst/>
          </a:prstGeom>
          <a:noFill/>
          <a:ln>
            <a:noFill/>
          </a:ln>
        </p:spPr>
        <p:txBody>
          <a:bodyPr anchorCtr="0" anchor="t" bIns="18900" lIns="18900" spcFirstLastPara="1" rIns="18900" wrap="square" tIns="1890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31" name="Shape 331"/>
        <p:cNvGrpSpPr/>
        <p:nvPr/>
      </p:nvGrpSpPr>
      <p:grpSpPr>
        <a:xfrm>
          <a:off x="0" y="0"/>
          <a:ext cx="0" cy="0"/>
          <a:chOff x="0" y="0"/>
          <a:chExt cx="0" cy="0"/>
        </a:xfrm>
      </p:grpSpPr>
      <p:cxnSp>
        <p:nvCxnSpPr>
          <p:cNvPr id="332" name="Google Shape;332;p51"/>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333" name="Google Shape;333;p51"/>
          <p:cNvGrpSpPr/>
          <p:nvPr/>
        </p:nvGrpSpPr>
        <p:grpSpPr>
          <a:xfrm>
            <a:off x="276225" y="274743"/>
            <a:ext cx="476250" cy="465667"/>
            <a:chOff x="0" y="0"/>
            <a:chExt cx="1270000" cy="1270000"/>
          </a:xfrm>
        </p:grpSpPr>
        <p:sp>
          <p:nvSpPr>
            <p:cNvPr id="334" name="Google Shape;334;p51"/>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335" name="Google Shape;335;p51"/>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336" name="Google Shape;336;p51"/>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37" name="Google Shape;337;p51"/>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itle">
  <p:cSld name="TITLE">
    <p:spTree>
      <p:nvGrpSpPr>
        <p:cNvPr id="338" name="Shape 338"/>
        <p:cNvGrpSpPr/>
        <p:nvPr/>
      </p:nvGrpSpPr>
      <p:grpSpPr>
        <a:xfrm>
          <a:off x="0" y="0"/>
          <a:ext cx="0" cy="0"/>
          <a:chOff x="0" y="0"/>
          <a:chExt cx="0" cy="0"/>
        </a:xfrm>
      </p:grpSpPr>
      <p:grpSp>
        <p:nvGrpSpPr>
          <p:cNvPr id="339" name="Google Shape;339;p52"/>
          <p:cNvGrpSpPr/>
          <p:nvPr/>
        </p:nvGrpSpPr>
        <p:grpSpPr>
          <a:xfrm>
            <a:off x="1225581" y="1973473"/>
            <a:ext cx="762000" cy="745067"/>
            <a:chOff x="0" y="0"/>
            <a:chExt cx="2032000" cy="2032000"/>
          </a:xfrm>
        </p:grpSpPr>
        <p:sp>
          <p:nvSpPr>
            <p:cNvPr id="340" name="Google Shape;340;p52"/>
            <p:cNvSpPr/>
            <p:nvPr/>
          </p:nvSpPr>
          <p:spPr>
            <a:xfrm>
              <a:off x="0" y="0"/>
              <a:ext cx="2032000" cy="2032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341" name="Google Shape;341;p52"/>
            <p:cNvSpPr/>
            <p:nvPr/>
          </p:nvSpPr>
          <p:spPr>
            <a:xfrm>
              <a:off x="568959" y="362970"/>
              <a:ext cx="894081" cy="1306060"/>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342" name="Google Shape;342;p52"/>
          <p:cNvSpPr/>
          <p:nvPr/>
        </p:nvSpPr>
        <p:spPr>
          <a:xfrm>
            <a:off x="2163015" y="2277090"/>
            <a:ext cx="3061868"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343" name="Google Shape;343;p52"/>
          <p:cNvSpPr txBox="1"/>
          <p:nvPr>
            <p:ph type="title"/>
          </p:nvPr>
        </p:nvSpPr>
        <p:spPr>
          <a:xfrm>
            <a:off x="2291221" y="1973473"/>
            <a:ext cx="5233529" cy="1490134"/>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4700"/>
              <a:buFont typeface="Bodoni"/>
              <a:buNone/>
              <a:defRPr b="0" i="0" sz="4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344" name="Google Shape;344;p52"/>
          <p:cNvSpPr txBox="1"/>
          <p:nvPr>
            <p:ph idx="1" type="body"/>
          </p:nvPr>
        </p:nvSpPr>
        <p:spPr>
          <a:xfrm>
            <a:off x="2291221" y="1565593"/>
            <a:ext cx="5233529" cy="447040"/>
          </a:xfrm>
          <a:prstGeom prst="rect">
            <a:avLst/>
          </a:prstGeom>
          <a:noFill/>
          <a:ln>
            <a:noFill/>
          </a:ln>
        </p:spPr>
        <p:txBody>
          <a:bodyPr anchorCtr="0" anchor="b" bIns="18900" lIns="18900" spcFirstLastPara="1" rIns="18900" wrap="square" tIns="18900">
            <a:noAutofit/>
          </a:bodyPr>
          <a:lstStyle>
            <a:lvl1pPr indent="-228600" lvl="0" marL="4572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228600" lvl="1" marL="9144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2pPr>
            <a:lvl3pPr indent="-228600" lvl="2" marL="13716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3pPr>
            <a:lvl4pPr indent="-228600" lvl="3" marL="18288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4pPr>
            <a:lvl5pPr indent="-228600" lvl="4" marL="22860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45" name="Google Shape;345;p52"/>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38" name="Shape 38"/>
        <p:cNvGrpSpPr/>
        <p:nvPr/>
      </p:nvGrpSpPr>
      <p:grpSpPr>
        <a:xfrm>
          <a:off x="0" y="0"/>
          <a:ext cx="0" cy="0"/>
          <a:chOff x="0" y="0"/>
          <a:chExt cx="0" cy="0"/>
        </a:xfrm>
      </p:grpSpPr>
      <p:sp>
        <p:nvSpPr>
          <p:cNvPr id="39" name="Google Shape;39;p6"/>
          <p:cNvSpPr txBox="1"/>
          <p:nvPr>
            <p:ph idx="1" type="body"/>
          </p:nvPr>
        </p:nvSpPr>
        <p:spPr>
          <a:xfrm>
            <a:off x="1710425" y="2113760"/>
            <a:ext cx="5723700" cy="801600"/>
          </a:xfrm>
          <a:prstGeom prst="rect">
            <a:avLst/>
          </a:prstGeom>
          <a:noFill/>
          <a:ln>
            <a:noFill/>
          </a:ln>
        </p:spPr>
        <p:txBody>
          <a:bodyPr anchorCtr="0" anchor="t" bIns="91425" lIns="91425" spcFirstLastPara="1" rIns="91425" wrap="square" tIns="91425">
            <a:noAutofit/>
          </a:bodyPr>
          <a:lstStyle>
            <a:lvl1pPr indent="-419100" lvl="0" marL="457200" algn="ctr">
              <a:lnSpc>
                <a:spcPct val="100000"/>
              </a:lnSpc>
              <a:spcBef>
                <a:spcPts val="600"/>
              </a:spcBef>
              <a:spcAft>
                <a:spcPts val="0"/>
              </a:spcAft>
              <a:buSzPts val="3000"/>
              <a:buChar char="●"/>
              <a:defRPr i="1"/>
            </a:lvl1pPr>
            <a:lvl2pPr indent="-381000" lvl="1" marL="914400" algn="ctr">
              <a:lnSpc>
                <a:spcPct val="100000"/>
              </a:lnSpc>
              <a:spcBef>
                <a:spcPts val="0"/>
              </a:spcBef>
              <a:spcAft>
                <a:spcPts val="0"/>
              </a:spcAft>
              <a:buSzPts val="2400"/>
              <a:buChar char="○"/>
              <a:defRPr i="1"/>
            </a:lvl2pPr>
            <a:lvl3pPr indent="-381000" lvl="2" marL="1371600" algn="ctr">
              <a:lnSpc>
                <a:spcPct val="100000"/>
              </a:lnSpc>
              <a:spcBef>
                <a:spcPts val="0"/>
              </a:spcBef>
              <a:spcAft>
                <a:spcPts val="0"/>
              </a:spcAft>
              <a:buSzPts val="2400"/>
              <a:buChar char="■"/>
              <a:defRPr i="1"/>
            </a:lvl3pPr>
            <a:lvl4pPr indent="-342900" lvl="3" marL="1828800" algn="ctr">
              <a:lnSpc>
                <a:spcPct val="100000"/>
              </a:lnSpc>
              <a:spcBef>
                <a:spcPts val="0"/>
              </a:spcBef>
              <a:spcAft>
                <a:spcPts val="0"/>
              </a:spcAft>
              <a:buSzPts val="1800"/>
              <a:buChar char="●"/>
              <a:defRPr i="1"/>
            </a:lvl4pPr>
            <a:lvl5pPr indent="-342900" lvl="4" marL="2286000" algn="ctr">
              <a:lnSpc>
                <a:spcPct val="100000"/>
              </a:lnSpc>
              <a:spcBef>
                <a:spcPts val="0"/>
              </a:spcBef>
              <a:spcAft>
                <a:spcPts val="0"/>
              </a:spcAft>
              <a:buSzPts val="1800"/>
              <a:buChar char="○"/>
              <a:defRPr i="1"/>
            </a:lvl5pPr>
            <a:lvl6pPr indent="-342900" lvl="5" marL="2743200" algn="ctr">
              <a:lnSpc>
                <a:spcPct val="100000"/>
              </a:lnSpc>
              <a:spcBef>
                <a:spcPts val="0"/>
              </a:spcBef>
              <a:spcAft>
                <a:spcPts val="0"/>
              </a:spcAft>
              <a:buSzPts val="1800"/>
              <a:buChar char="■"/>
              <a:defRPr i="1"/>
            </a:lvl6pPr>
            <a:lvl7pPr indent="-342900" lvl="6" marL="3200400" algn="ctr">
              <a:lnSpc>
                <a:spcPct val="100000"/>
              </a:lnSpc>
              <a:spcBef>
                <a:spcPts val="0"/>
              </a:spcBef>
              <a:spcAft>
                <a:spcPts val="0"/>
              </a:spcAft>
              <a:buSzPts val="1800"/>
              <a:buChar char="●"/>
              <a:defRPr i="1"/>
            </a:lvl7pPr>
            <a:lvl8pPr indent="-342900" lvl="7" marL="3657600" algn="ctr">
              <a:lnSpc>
                <a:spcPct val="100000"/>
              </a:lnSpc>
              <a:spcBef>
                <a:spcPts val="0"/>
              </a:spcBef>
              <a:spcAft>
                <a:spcPts val="0"/>
              </a:spcAft>
              <a:buSzPts val="1800"/>
              <a:buChar char="○"/>
              <a:defRPr i="1"/>
            </a:lvl8pPr>
            <a:lvl9pPr indent="-342900" lvl="8" marL="4114800" algn="ctr">
              <a:lnSpc>
                <a:spcPct val="100000"/>
              </a:lnSpc>
              <a:spcBef>
                <a:spcPts val="0"/>
              </a:spcBef>
              <a:spcAft>
                <a:spcPts val="0"/>
              </a:spcAft>
              <a:buSzPts val="1800"/>
              <a:buChar char="■"/>
              <a:defRPr i="1"/>
            </a:lvl9pPr>
          </a:lstStyle>
          <a:p/>
        </p:txBody>
      </p:sp>
      <p:sp>
        <p:nvSpPr>
          <p:cNvPr id="40" name="Google Shape;40;p6"/>
          <p:cNvSpPr txBox="1"/>
          <p:nvPr/>
        </p:nvSpPr>
        <p:spPr>
          <a:xfrm>
            <a:off x="3593400" y="1155165"/>
            <a:ext cx="1957200" cy="63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1" i="0" lang="en" sz="9600" u="none" cap="none" strike="noStrike">
                <a:solidFill>
                  <a:srgbClr val="97ABBC"/>
                </a:solidFill>
                <a:latin typeface="Arial"/>
                <a:ea typeface="Arial"/>
                <a:cs typeface="Arial"/>
                <a:sym typeface="Arial"/>
              </a:rPr>
              <a:t>“</a:t>
            </a:r>
            <a:endParaRPr b="1" i="0" sz="9600" u="none" cap="none" strike="noStrike">
              <a:solidFill>
                <a:srgbClr val="97ABBC"/>
              </a:solidFill>
              <a:latin typeface="Arial"/>
              <a:ea typeface="Arial"/>
              <a:cs typeface="Arial"/>
              <a:sym typeface="Arial"/>
            </a:endParaRPr>
          </a:p>
        </p:txBody>
      </p:sp>
      <p:sp>
        <p:nvSpPr>
          <p:cNvPr id="41" name="Google Shape;41;p6"/>
          <p:cNvSpPr/>
          <p:nvPr/>
        </p:nvSpPr>
        <p:spPr>
          <a:xfrm>
            <a:off x="5723283" y="1564127"/>
            <a:ext cx="17103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6"/>
          <p:cNvSpPr/>
          <p:nvPr/>
        </p:nvSpPr>
        <p:spPr>
          <a:xfrm>
            <a:off x="7434177" y="1564127"/>
            <a:ext cx="17103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6"/>
          <p:cNvSpPr/>
          <p:nvPr/>
        </p:nvSpPr>
        <p:spPr>
          <a:xfrm>
            <a:off x="0" y="1564127"/>
            <a:ext cx="17103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6"/>
          <p:cNvSpPr/>
          <p:nvPr/>
        </p:nvSpPr>
        <p:spPr>
          <a:xfrm>
            <a:off x="1710425" y="1564127"/>
            <a:ext cx="17103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mp; Accent Photo">
  <p:cSld name="Title, Subtitle &amp; Accent Photo">
    <p:spTree>
      <p:nvGrpSpPr>
        <p:cNvPr id="346" name="Shape 346"/>
        <p:cNvGrpSpPr/>
        <p:nvPr/>
      </p:nvGrpSpPr>
      <p:grpSpPr>
        <a:xfrm>
          <a:off x="0" y="0"/>
          <a:ext cx="0" cy="0"/>
          <a:chOff x="0" y="0"/>
          <a:chExt cx="0" cy="0"/>
        </a:xfrm>
      </p:grpSpPr>
      <p:sp>
        <p:nvSpPr>
          <p:cNvPr id="347" name="Google Shape;347;p53"/>
          <p:cNvSpPr/>
          <p:nvPr>
            <p:ph idx="2" type="pic"/>
          </p:nvPr>
        </p:nvSpPr>
        <p:spPr>
          <a:xfrm>
            <a:off x="0" y="0"/>
            <a:ext cx="2851860" cy="50292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grpSp>
        <p:nvGrpSpPr>
          <p:cNvPr id="348" name="Google Shape;348;p53"/>
          <p:cNvGrpSpPr/>
          <p:nvPr/>
        </p:nvGrpSpPr>
        <p:grpSpPr>
          <a:xfrm>
            <a:off x="7867650" y="2142067"/>
            <a:ext cx="762000" cy="745067"/>
            <a:chOff x="0" y="0"/>
            <a:chExt cx="2032000" cy="2032000"/>
          </a:xfrm>
        </p:grpSpPr>
        <p:sp>
          <p:nvSpPr>
            <p:cNvPr id="349" name="Google Shape;349;p53"/>
            <p:cNvSpPr/>
            <p:nvPr/>
          </p:nvSpPr>
          <p:spPr>
            <a:xfrm>
              <a:off x="0" y="0"/>
              <a:ext cx="2032000" cy="2032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350" name="Google Shape;350;p53"/>
            <p:cNvSpPr/>
            <p:nvPr/>
          </p:nvSpPr>
          <p:spPr>
            <a:xfrm>
              <a:off x="568960" y="362970"/>
              <a:ext cx="894081" cy="1306060"/>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351" name="Google Shape;351;p53"/>
          <p:cNvSpPr/>
          <p:nvPr/>
        </p:nvSpPr>
        <p:spPr>
          <a:xfrm>
            <a:off x="2291221" y="2445684"/>
            <a:ext cx="3687480"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352" name="Google Shape;352;p53"/>
          <p:cNvSpPr txBox="1"/>
          <p:nvPr>
            <p:ph type="title"/>
          </p:nvPr>
        </p:nvSpPr>
        <p:spPr>
          <a:xfrm>
            <a:off x="3366210" y="2208262"/>
            <a:ext cx="4072815" cy="1564592"/>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3600"/>
              <a:buFont typeface="Bodoni"/>
              <a:buNone/>
              <a:defRPr b="0" i="0" sz="36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353" name="Google Shape;353;p53"/>
          <p:cNvSpPr txBox="1"/>
          <p:nvPr>
            <p:ph idx="1" type="body"/>
          </p:nvPr>
        </p:nvSpPr>
        <p:spPr>
          <a:xfrm>
            <a:off x="3366210" y="1803083"/>
            <a:ext cx="4072815" cy="447040"/>
          </a:xfrm>
          <a:prstGeom prst="rect">
            <a:avLst/>
          </a:prstGeom>
          <a:noFill/>
          <a:ln>
            <a:noFill/>
          </a:ln>
        </p:spPr>
        <p:txBody>
          <a:bodyPr anchorCtr="0" anchor="b" bIns="18900" lIns="18900" spcFirstLastPara="1" rIns="18900" wrap="square" tIns="18900">
            <a:noAutofit/>
          </a:bodyPr>
          <a:lstStyle>
            <a:lvl1pPr indent="-228600" lvl="0" marL="4572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228600" lvl="1" marL="9144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2pPr>
            <a:lvl3pPr indent="-228600" lvl="2" marL="13716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3pPr>
            <a:lvl4pPr indent="-228600" lvl="3" marL="18288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4pPr>
            <a:lvl5pPr indent="-228600" lvl="4" marL="22860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54" name="Google Shape;354;p53"/>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mp; LG Accent Photo">
  <p:cSld name="Title, Subtitle &amp; LG Accent Photo">
    <p:spTree>
      <p:nvGrpSpPr>
        <p:cNvPr id="355" name="Shape 355"/>
        <p:cNvGrpSpPr/>
        <p:nvPr/>
      </p:nvGrpSpPr>
      <p:grpSpPr>
        <a:xfrm>
          <a:off x="0" y="0"/>
          <a:ext cx="0" cy="0"/>
          <a:chOff x="0" y="0"/>
          <a:chExt cx="0" cy="0"/>
        </a:xfrm>
      </p:grpSpPr>
      <p:sp>
        <p:nvSpPr>
          <p:cNvPr id="356" name="Google Shape;356;p54"/>
          <p:cNvSpPr/>
          <p:nvPr>
            <p:ph idx="2" type="pic"/>
          </p:nvPr>
        </p:nvSpPr>
        <p:spPr>
          <a:xfrm>
            <a:off x="3677949" y="0"/>
            <a:ext cx="5465981" cy="5029201"/>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grpSp>
        <p:nvGrpSpPr>
          <p:cNvPr id="357" name="Google Shape;357;p54"/>
          <p:cNvGrpSpPr/>
          <p:nvPr/>
        </p:nvGrpSpPr>
        <p:grpSpPr>
          <a:xfrm>
            <a:off x="511969" y="3781213"/>
            <a:ext cx="762000" cy="745067"/>
            <a:chOff x="0" y="0"/>
            <a:chExt cx="2032000" cy="2032000"/>
          </a:xfrm>
        </p:grpSpPr>
        <p:sp>
          <p:nvSpPr>
            <p:cNvPr id="358" name="Google Shape;358;p54"/>
            <p:cNvSpPr/>
            <p:nvPr/>
          </p:nvSpPr>
          <p:spPr>
            <a:xfrm>
              <a:off x="0" y="0"/>
              <a:ext cx="2032000" cy="2032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359" name="Google Shape;359;p54"/>
            <p:cNvSpPr/>
            <p:nvPr/>
          </p:nvSpPr>
          <p:spPr>
            <a:xfrm>
              <a:off x="568960" y="362970"/>
              <a:ext cx="894081" cy="1306060"/>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360" name="Google Shape;360;p54"/>
          <p:cNvSpPr/>
          <p:nvPr/>
        </p:nvSpPr>
        <p:spPr>
          <a:xfrm>
            <a:off x="428625" y="1131758"/>
            <a:ext cx="2441638"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361" name="Google Shape;361;p54"/>
          <p:cNvSpPr txBox="1"/>
          <p:nvPr>
            <p:ph type="title"/>
          </p:nvPr>
        </p:nvSpPr>
        <p:spPr>
          <a:xfrm>
            <a:off x="514350" y="906498"/>
            <a:ext cx="2649250" cy="1885950"/>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3600"/>
              <a:buFont typeface="Bodoni"/>
              <a:buNone/>
              <a:defRPr b="0" i="0" sz="36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362" name="Google Shape;362;p54"/>
          <p:cNvSpPr txBox="1"/>
          <p:nvPr>
            <p:ph idx="1" type="body"/>
          </p:nvPr>
        </p:nvSpPr>
        <p:spPr>
          <a:xfrm>
            <a:off x="514350" y="502920"/>
            <a:ext cx="2649250" cy="447040"/>
          </a:xfrm>
          <a:prstGeom prst="rect">
            <a:avLst/>
          </a:prstGeom>
          <a:noFill/>
          <a:ln>
            <a:noFill/>
          </a:ln>
        </p:spPr>
        <p:txBody>
          <a:bodyPr anchorCtr="0" anchor="b" bIns="18900" lIns="18900" spcFirstLastPara="1" rIns="18900" wrap="square" tIns="18900">
            <a:noAutofit/>
          </a:bodyPr>
          <a:lstStyle>
            <a:lvl1pPr indent="-228600" lvl="0" marL="4572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228600" lvl="1" marL="9144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2pPr>
            <a:lvl3pPr indent="-228600" lvl="2" marL="13716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3pPr>
            <a:lvl4pPr indent="-228600" lvl="3" marL="18288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4pPr>
            <a:lvl5pPr indent="-228600" lvl="4" marL="22860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63" name="Google Shape;363;p54"/>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mp; Background Photo">
  <p:cSld name="Title, Subtitle &amp; Background Photo">
    <p:spTree>
      <p:nvGrpSpPr>
        <p:cNvPr id="364" name="Shape 364"/>
        <p:cNvGrpSpPr/>
        <p:nvPr/>
      </p:nvGrpSpPr>
      <p:grpSpPr>
        <a:xfrm>
          <a:off x="0" y="0"/>
          <a:ext cx="0" cy="0"/>
          <a:chOff x="0" y="0"/>
          <a:chExt cx="0" cy="0"/>
        </a:xfrm>
      </p:grpSpPr>
      <p:sp>
        <p:nvSpPr>
          <p:cNvPr id="365" name="Google Shape;365;p55"/>
          <p:cNvSpPr/>
          <p:nvPr>
            <p:ph idx="2" type="pic"/>
          </p:nvPr>
        </p:nvSpPr>
        <p:spPr>
          <a:xfrm>
            <a:off x="115" y="0"/>
            <a:ext cx="9143815" cy="5029201"/>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66" name="Google Shape;366;p55"/>
          <p:cNvSpPr/>
          <p:nvPr/>
        </p:nvSpPr>
        <p:spPr>
          <a:xfrm>
            <a:off x="1814432" y="1644968"/>
            <a:ext cx="5515136" cy="1739264"/>
          </a:xfrm>
          <a:prstGeom prst="rect">
            <a:avLst/>
          </a:prstGeom>
          <a:solidFill>
            <a:srgbClr val="FFFFFF"/>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367" name="Google Shape;367;p55"/>
          <p:cNvSpPr txBox="1"/>
          <p:nvPr>
            <p:ph idx="1" type="body"/>
          </p:nvPr>
        </p:nvSpPr>
        <p:spPr>
          <a:xfrm>
            <a:off x="2157332" y="2075915"/>
            <a:ext cx="4829336" cy="303962"/>
          </a:xfrm>
          <a:prstGeom prst="rect">
            <a:avLst/>
          </a:prstGeom>
          <a:noFill/>
          <a:ln>
            <a:noFill/>
          </a:ln>
        </p:spPr>
        <p:txBody>
          <a:bodyPr anchorCtr="0" anchor="b" bIns="18900" lIns="18900" spcFirstLastPara="1" rIns="18900" wrap="square" tIns="18900">
            <a:noAutofit/>
          </a:bodyPr>
          <a:lstStyle>
            <a:lvl1pPr indent="-228600" lvl="0" marL="457200" marR="0" algn="ctr">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228600" lvl="1" marL="914400" marR="0" algn="ctr">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2pPr>
            <a:lvl3pPr indent="-228600" lvl="2" marL="1371600" marR="0" algn="ctr">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3pPr>
            <a:lvl4pPr indent="-228600" lvl="3" marL="1828800" marR="0" algn="ctr">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4pPr>
            <a:lvl5pPr indent="-228600" lvl="4" marL="2286000" marR="0" algn="ctr">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68" name="Google Shape;368;p55"/>
          <p:cNvSpPr/>
          <p:nvPr/>
        </p:nvSpPr>
        <p:spPr>
          <a:xfrm>
            <a:off x="2869406" y="2379876"/>
            <a:ext cx="3405187"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nvGrpSpPr>
          <p:cNvPr id="369" name="Google Shape;369;p55"/>
          <p:cNvGrpSpPr/>
          <p:nvPr/>
        </p:nvGrpSpPr>
        <p:grpSpPr>
          <a:xfrm>
            <a:off x="4333875" y="1412135"/>
            <a:ext cx="476250" cy="465667"/>
            <a:chOff x="0" y="0"/>
            <a:chExt cx="1270000" cy="1270000"/>
          </a:xfrm>
        </p:grpSpPr>
        <p:sp>
          <p:nvSpPr>
            <p:cNvPr id="370" name="Google Shape;370;p55"/>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371" name="Google Shape;371;p55"/>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372" name="Google Shape;372;p55"/>
          <p:cNvSpPr txBox="1"/>
          <p:nvPr>
            <p:ph type="title"/>
          </p:nvPr>
        </p:nvSpPr>
        <p:spPr>
          <a:xfrm>
            <a:off x="1985882" y="2335391"/>
            <a:ext cx="5172236" cy="846811"/>
          </a:xfrm>
          <a:prstGeom prst="rect">
            <a:avLst/>
          </a:prstGeom>
          <a:noFill/>
          <a:ln>
            <a:noFill/>
          </a:ln>
        </p:spPr>
        <p:txBody>
          <a:bodyPr anchorCtr="0" anchor="t" bIns="18900" lIns="18900" spcFirstLastPara="1" rIns="18900" wrap="square" tIns="18900">
            <a:noAutofit/>
          </a:bodyPr>
          <a:lstStyle>
            <a:lvl1pPr lvl="0" marR="0" algn="ctr">
              <a:lnSpc>
                <a:spcPct val="80000"/>
              </a:lnSpc>
              <a:spcBef>
                <a:spcPts val="0"/>
              </a:spcBef>
              <a:spcAft>
                <a:spcPts val="0"/>
              </a:spcAft>
              <a:buClr>
                <a:srgbClr val="000000"/>
              </a:buClr>
              <a:buSzPts val="3600"/>
              <a:buFont typeface="Bodoni"/>
              <a:buNone/>
              <a:defRPr b="0" i="0" sz="36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373" name="Google Shape;373;p55"/>
          <p:cNvSpPr txBox="1"/>
          <p:nvPr>
            <p:ph idx="12" type="sldNum"/>
          </p:nvPr>
        </p:nvSpPr>
        <p:spPr>
          <a:xfrm>
            <a:off x="4293394" y="3221248"/>
            <a:ext cx="557212" cy="162984"/>
          </a:xfrm>
          <a:prstGeom prst="rect">
            <a:avLst/>
          </a:prstGeom>
          <a:noFill/>
          <a:ln>
            <a:noFill/>
          </a:ln>
        </p:spPr>
        <p:txBody>
          <a:bodyPr anchorCtr="0" anchor="b" bIns="18900" lIns="18900" spcFirstLastPara="1" rIns="18900" wrap="square" tIns="18900">
            <a:noAutofit/>
          </a:bodyPr>
          <a:lstStyle>
            <a:lvl1pPr indent="0" lvl="0" marL="0" marR="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mp; Subtitle">
  <p:cSld name="Section Title &amp; Subtitle">
    <p:spTree>
      <p:nvGrpSpPr>
        <p:cNvPr id="374" name="Shape 374"/>
        <p:cNvGrpSpPr/>
        <p:nvPr/>
      </p:nvGrpSpPr>
      <p:grpSpPr>
        <a:xfrm>
          <a:off x="0" y="0"/>
          <a:ext cx="0" cy="0"/>
          <a:chOff x="0" y="0"/>
          <a:chExt cx="0" cy="0"/>
        </a:xfrm>
      </p:grpSpPr>
      <p:cxnSp>
        <p:nvCxnSpPr>
          <p:cNvPr id="375" name="Google Shape;375;p56"/>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376" name="Google Shape;376;p56"/>
          <p:cNvGrpSpPr/>
          <p:nvPr/>
        </p:nvGrpSpPr>
        <p:grpSpPr>
          <a:xfrm>
            <a:off x="276225" y="274743"/>
            <a:ext cx="476250" cy="465667"/>
            <a:chOff x="0" y="0"/>
            <a:chExt cx="1270000" cy="1270000"/>
          </a:xfrm>
        </p:grpSpPr>
        <p:sp>
          <p:nvSpPr>
            <p:cNvPr id="377" name="Google Shape;377;p56"/>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378" name="Google Shape;378;p56"/>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379" name="Google Shape;379;p56"/>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80" name="Google Shape;380;p56"/>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381" name="Google Shape;381;p56"/>
          <p:cNvSpPr/>
          <p:nvPr/>
        </p:nvSpPr>
        <p:spPr>
          <a:xfrm>
            <a:off x="878300" y="2279279"/>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382" name="Google Shape;382;p56"/>
          <p:cNvSpPr txBox="1"/>
          <p:nvPr>
            <p:ph type="title"/>
          </p:nvPr>
        </p:nvSpPr>
        <p:spPr>
          <a:xfrm>
            <a:off x="1006506" y="2222838"/>
            <a:ext cx="5696677" cy="1753917"/>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3600"/>
              <a:buFont typeface="Bodoni"/>
              <a:buNone/>
              <a:defRPr b="0" i="0" sz="36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383" name="Google Shape;383;p56"/>
          <p:cNvSpPr txBox="1"/>
          <p:nvPr>
            <p:ph idx="2" type="body"/>
          </p:nvPr>
        </p:nvSpPr>
        <p:spPr>
          <a:xfrm>
            <a:off x="1006506" y="1781498"/>
            <a:ext cx="5053715" cy="441340"/>
          </a:xfrm>
          <a:prstGeom prst="rect">
            <a:avLst/>
          </a:prstGeom>
          <a:noFill/>
          <a:ln>
            <a:noFill/>
          </a:ln>
        </p:spPr>
        <p:txBody>
          <a:bodyPr anchorCtr="0" anchor="b" bIns="18900" lIns="18900" spcFirstLastPara="1" rIns="18900" wrap="square" tIns="18900">
            <a:noAutofit/>
          </a:bodyPr>
          <a:lstStyle>
            <a:lvl1pPr indent="-228600" lvl="0" marL="4572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228600" lvl="1" marL="9144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2pPr>
            <a:lvl3pPr indent="-228600" lvl="2" marL="13716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3pPr>
            <a:lvl4pPr indent="-228600" lvl="3" marL="18288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4pPr>
            <a:lvl5pPr indent="-228600" lvl="4" marL="2286000" marR="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cSld name="Contents">
    <p:spTree>
      <p:nvGrpSpPr>
        <p:cNvPr id="384" name="Shape 384"/>
        <p:cNvGrpSpPr/>
        <p:nvPr/>
      </p:nvGrpSpPr>
      <p:grpSpPr>
        <a:xfrm>
          <a:off x="0" y="0"/>
          <a:ext cx="0" cy="0"/>
          <a:chOff x="0" y="0"/>
          <a:chExt cx="0" cy="0"/>
        </a:xfrm>
      </p:grpSpPr>
      <p:cxnSp>
        <p:nvCxnSpPr>
          <p:cNvPr id="385" name="Google Shape;385;p57"/>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386" name="Google Shape;386;p57"/>
          <p:cNvGrpSpPr/>
          <p:nvPr/>
        </p:nvGrpSpPr>
        <p:grpSpPr>
          <a:xfrm>
            <a:off x="276225" y="274743"/>
            <a:ext cx="476250" cy="465667"/>
            <a:chOff x="0" y="0"/>
            <a:chExt cx="1270000" cy="1270000"/>
          </a:xfrm>
        </p:grpSpPr>
        <p:sp>
          <p:nvSpPr>
            <p:cNvPr id="387" name="Google Shape;387;p57"/>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388" name="Google Shape;388;p57"/>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389" name="Google Shape;389;p57"/>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90" name="Google Shape;390;p57"/>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391" name="Google Shape;391;p57"/>
          <p:cNvSpPr/>
          <p:nvPr/>
        </p:nvSpPr>
        <p:spPr>
          <a:xfrm>
            <a:off x="878300" y="176225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392" name="Google Shape;392;p57"/>
          <p:cNvSpPr txBox="1"/>
          <p:nvPr>
            <p:ph type="title"/>
          </p:nvPr>
        </p:nvSpPr>
        <p:spPr>
          <a:xfrm>
            <a:off x="1006506" y="1762255"/>
            <a:ext cx="2484285" cy="2214499"/>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393" name="Google Shape;393;p57"/>
          <p:cNvSpPr txBox="1"/>
          <p:nvPr>
            <p:ph idx="2" type="body"/>
          </p:nvPr>
        </p:nvSpPr>
        <p:spPr>
          <a:xfrm>
            <a:off x="1006506" y="1555406"/>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94" name="Google Shape;394;p57"/>
          <p:cNvSpPr txBox="1"/>
          <p:nvPr>
            <p:ph idx="3" type="body"/>
          </p:nvPr>
        </p:nvSpPr>
        <p:spPr>
          <a:xfrm>
            <a:off x="4218293" y="1060041"/>
            <a:ext cx="1841927" cy="595122"/>
          </a:xfrm>
          <a:prstGeom prst="rect">
            <a:avLst/>
          </a:prstGeom>
          <a:noFill/>
          <a:ln>
            <a:noFill/>
          </a:ln>
        </p:spPr>
        <p:txBody>
          <a:bodyPr anchorCtr="0" anchor="t" bIns="18900" lIns="18900" spcFirstLastPara="1" rIns="18900" wrap="square" tIns="1890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95" name="Google Shape;395;p57"/>
          <p:cNvSpPr txBox="1"/>
          <p:nvPr>
            <p:ph idx="4" type="body"/>
          </p:nvPr>
        </p:nvSpPr>
        <p:spPr>
          <a:xfrm>
            <a:off x="3576516" y="1060041"/>
            <a:ext cx="556053" cy="381847"/>
          </a:xfrm>
          <a:prstGeom prst="rect">
            <a:avLst/>
          </a:prstGeom>
          <a:noFill/>
          <a:ln>
            <a:noFill/>
          </a:ln>
        </p:spPr>
        <p:txBody>
          <a:bodyPr anchorCtr="0" anchor="b" bIns="18900" lIns="18900" spcFirstLastPara="1" rIns="18900" wrap="square" tIns="18900">
            <a:noAutofit/>
          </a:bodyPr>
          <a:lstStyle>
            <a:lvl1pPr indent="-228600" lvl="0" marL="457200" marR="0" algn="r">
              <a:lnSpc>
                <a:spcPct val="100000"/>
              </a:lnSpc>
              <a:spcBef>
                <a:spcPts val="0"/>
              </a:spcBef>
              <a:spcAft>
                <a:spcPts val="0"/>
              </a:spcAft>
              <a:buClr>
                <a:srgbClr val="000000"/>
              </a:buClr>
              <a:buSzPts val="2000"/>
              <a:buFont typeface="Avenir"/>
              <a:buNone/>
              <a:defRPr b="0" i="0" sz="20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96" name="Google Shape;396;p57"/>
          <p:cNvSpPr txBox="1"/>
          <p:nvPr>
            <p:ph idx="5" type="body"/>
          </p:nvPr>
        </p:nvSpPr>
        <p:spPr>
          <a:xfrm>
            <a:off x="4218293" y="1777820"/>
            <a:ext cx="1841928" cy="595122"/>
          </a:xfrm>
          <a:prstGeom prst="rect">
            <a:avLst/>
          </a:prstGeom>
          <a:noFill/>
          <a:ln>
            <a:noFill/>
          </a:ln>
        </p:spPr>
        <p:txBody>
          <a:bodyPr anchorCtr="0" anchor="t" bIns="18900" lIns="18900" spcFirstLastPara="1" rIns="18900" wrap="square" tIns="1890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97" name="Google Shape;397;p57"/>
          <p:cNvSpPr txBox="1"/>
          <p:nvPr>
            <p:ph idx="6" type="body"/>
          </p:nvPr>
        </p:nvSpPr>
        <p:spPr>
          <a:xfrm>
            <a:off x="3576516" y="1777820"/>
            <a:ext cx="556053" cy="381847"/>
          </a:xfrm>
          <a:prstGeom prst="rect">
            <a:avLst/>
          </a:prstGeom>
          <a:noFill/>
          <a:ln>
            <a:noFill/>
          </a:ln>
        </p:spPr>
        <p:txBody>
          <a:bodyPr anchorCtr="0" anchor="b" bIns="18900" lIns="18900" spcFirstLastPara="1" rIns="18900" wrap="square" tIns="18900">
            <a:noAutofit/>
          </a:bodyPr>
          <a:lstStyle>
            <a:lvl1pPr indent="-228600" lvl="0" marL="457200" marR="0" algn="r">
              <a:lnSpc>
                <a:spcPct val="100000"/>
              </a:lnSpc>
              <a:spcBef>
                <a:spcPts val="0"/>
              </a:spcBef>
              <a:spcAft>
                <a:spcPts val="0"/>
              </a:spcAft>
              <a:buClr>
                <a:srgbClr val="000000"/>
              </a:buClr>
              <a:buSzPts val="2000"/>
              <a:buFont typeface="Avenir"/>
              <a:buNone/>
              <a:defRPr b="0" i="0" sz="20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98" name="Google Shape;398;p57"/>
          <p:cNvSpPr txBox="1"/>
          <p:nvPr>
            <p:ph idx="7" type="body"/>
          </p:nvPr>
        </p:nvSpPr>
        <p:spPr>
          <a:xfrm>
            <a:off x="4218293" y="2495599"/>
            <a:ext cx="1841928" cy="595122"/>
          </a:xfrm>
          <a:prstGeom prst="rect">
            <a:avLst/>
          </a:prstGeom>
          <a:noFill/>
          <a:ln>
            <a:noFill/>
          </a:ln>
        </p:spPr>
        <p:txBody>
          <a:bodyPr anchorCtr="0" anchor="t" bIns="18900" lIns="18900" spcFirstLastPara="1" rIns="18900" wrap="square" tIns="1890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99" name="Google Shape;399;p57"/>
          <p:cNvSpPr txBox="1"/>
          <p:nvPr>
            <p:ph idx="8" type="body"/>
          </p:nvPr>
        </p:nvSpPr>
        <p:spPr>
          <a:xfrm>
            <a:off x="3576516" y="2495599"/>
            <a:ext cx="556053" cy="381847"/>
          </a:xfrm>
          <a:prstGeom prst="rect">
            <a:avLst/>
          </a:prstGeom>
          <a:noFill/>
          <a:ln>
            <a:noFill/>
          </a:ln>
        </p:spPr>
        <p:txBody>
          <a:bodyPr anchorCtr="0" anchor="b" bIns="18900" lIns="18900" spcFirstLastPara="1" rIns="18900" wrap="square" tIns="18900">
            <a:noAutofit/>
          </a:bodyPr>
          <a:lstStyle>
            <a:lvl1pPr indent="-228600" lvl="0" marL="457200" marR="0" algn="r">
              <a:lnSpc>
                <a:spcPct val="100000"/>
              </a:lnSpc>
              <a:spcBef>
                <a:spcPts val="0"/>
              </a:spcBef>
              <a:spcAft>
                <a:spcPts val="0"/>
              </a:spcAft>
              <a:buClr>
                <a:srgbClr val="000000"/>
              </a:buClr>
              <a:buSzPts val="2000"/>
              <a:buFont typeface="Avenir"/>
              <a:buNone/>
              <a:defRPr b="0" i="0" sz="20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00" name="Google Shape;400;p57"/>
          <p:cNvSpPr txBox="1"/>
          <p:nvPr>
            <p:ph idx="9" type="body"/>
          </p:nvPr>
        </p:nvSpPr>
        <p:spPr>
          <a:xfrm>
            <a:off x="4218293" y="3213379"/>
            <a:ext cx="1841928" cy="595122"/>
          </a:xfrm>
          <a:prstGeom prst="rect">
            <a:avLst/>
          </a:prstGeom>
          <a:noFill/>
          <a:ln>
            <a:noFill/>
          </a:ln>
        </p:spPr>
        <p:txBody>
          <a:bodyPr anchorCtr="0" anchor="t" bIns="18900" lIns="18900" spcFirstLastPara="1" rIns="18900" wrap="square" tIns="1890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01" name="Google Shape;401;p57"/>
          <p:cNvSpPr txBox="1"/>
          <p:nvPr>
            <p:ph idx="13" type="body"/>
          </p:nvPr>
        </p:nvSpPr>
        <p:spPr>
          <a:xfrm>
            <a:off x="3576516" y="3213379"/>
            <a:ext cx="556053" cy="381847"/>
          </a:xfrm>
          <a:prstGeom prst="rect">
            <a:avLst/>
          </a:prstGeom>
          <a:noFill/>
          <a:ln>
            <a:noFill/>
          </a:ln>
        </p:spPr>
        <p:txBody>
          <a:bodyPr anchorCtr="0" anchor="b" bIns="18900" lIns="18900" spcFirstLastPara="1" rIns="18900" wrap="square" tIns="18900">
            <a:noAutofit/>
          </a:bodyPr>
          <a:lstStyle>
            <a:lvl1pPr indent="-228600" lvl="0" marL="457200" marR="0" algn="r">
              <a:lnSpc>
                <a:spcPct val="100000"/>
              </a:lnSpc>
              <a:spcBef>
                <a:spcPts val="0"/>
              </a:spcBef>
              <a:spcAft>
                <a:spcPts val="0"/>
              </a:spcAft>
              <a:buClr>
                <a:srgbClr val="000000"/>
              </a:buClr>
              <a:buSzPts val="2000"/>
              <a:buFont typeface="Avenir"/>
              <a:buNone/>
              <a:defRPr b="0" i="0" sz="20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02" name="Google Shape;402;p57"/>
          <p:cNvSpPr txBox="1"/>
          <p:nvPr>
            <p:ph idx="14" type="body"/>
          </p:nvPr>
        </p:nvSpPr>
        <p:spPr>
          <a:xfrm>
            <a:off x="4218293" y="3921845"/>
            <a:ext cx="1841928" cy="595122"/>
          </a:xfrm>
          <a:prstGeom prst="rect">
            <a:avLst/>
          </a:prstGeom>
          <a:noFill/>
          <a:ln>
            <a:noFill/>
          </a:ln>
        </p:spPr>
        <p:txBody>
          <a:bodyPr anchorCtr="0" anchor="t" bIns="18900" lIns="18900" spcFirstLastPara="1" rIns="18900" wrap="square" tIns="1890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03" name="Google Shape;403;p57"/>
          <p:cNvSpPr txBox="1"/>
          <p:nvPr>
            <p:ph idx="15" type="body"/>
          </p:nvPr>
        </p:nvSpPr>
        <p:spPr>
          <a:xfrm>
            <a:off x="3576516" y="3921845"/>
            <a:ext cx="556053" cy="381847"/>
          </a:xfrm>
          <a:prstGeom prst="rect">
            <a:avLst/>
          </a:prstGeom>
          <a:noFill/>
          <a:ln>
            <a:noFill/>
          </a:ln>
        </p:spPr>
        <p:txBody>
          <a:bodyPr anchorCtr="0" anchor="b" bIns="18900" lIns="18900" spcFirstLastPara="1" rIns="18900" wrap="square" tIns="18900">
            <a:noAutofit/>
          </a:bodyPr>
          <a:lstStyle>
            <a:lvl1pPr indent="-228600" lvl="0" marL="457200" marR="0" algn="r">
              <a:lnSpc>
                <a:spcPct val="100000"/>
              </a:lnSpc>
              <a:spcBef>
                <a:spcPts val="0"/>
              </a:spcBef>
              <a:spcAft>
                <a:spcPts val="0"/>
              </a:spcAft>
              <a:buClr>
                <a:srgbClr val="000000"/>
              </a:buClr>
              <a:buSzPts val="2000"/>
              <a:buFont typeface="Avenir"/>
              <a:buNone/>
              <a:defRPr b="0" i="0" sz="20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04" name="Google Shape;404;p57"/>
          <p:cNvSpPr txBox="1"/>
          <p:nvPr>
            <p:ph idx="16" type="body"/>
          </p:nvPr>
        </p:nvSpPr>
        <p:spPr>
          <a:xfrm>
            <a:off x="6787722" y="1060041"/>
            <a:ext cx="1841928" cy="595122"/>
          </a:xfrm>
          <a:prstGeom prst="rect">
            <a:avLst/>
          </a:prstGeom>
          <a:noFill/>
          <a:ln>
            <a:noFill/>
          </a:ln>
        </p:spPr>
        <p:txBody>
          <a:bodyPr anchorCtr="0" anchor="t" bIns="18900" lIns="18900" spcFirstLastPara="1" rIns="18900" wrap="square" tIns="1890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05" name="Google Shape;405;p57"/>
          <p:cNvSpPr txBox="1"/>
          <p:nvPr>
            <p:ph idx="17" type="body"/>
          </p:nvPr>
        </p:nvSpPr>
        <p:spPr>
          <a:xfrm>
            <a:off x="6145945" y="1060041"/>
            <a:ext cx="556053" cy="381847"/>
          </a:xfrm>
          <a:prstGeom prst="rect">
            <a:avLst/>
          </a:prstGeom>
          <a:noFill/>
          <a:ln>
            <a:noFill/>
          </a:ln>
        </p:spPr>
        <p:txBody>
          <a:bodyPr anchorCtr="0" anchor="b" bIns="18900" lIns="18900" spcFirstLastPara="1" rIns="18900" wrap="square" tIns="18900">
            <a:noAutofit/>
          </a:bodyPr>
          <a:lstStyle>
            <a:lvl1pPr indent="-228600" lvl="0" marL="457200" marR="0" algn="r">
              <a:lnSpc>
                <a:spcPct val="100000"/>
              </a:lnSpc>
              <a:spcBef>
                <a:spcPts val="0"/>
              </a:spcBef>
              <a:spcAft>
                <a:spcPts val="0"/>
              </a:spcAft>
              <a:buClr>
                <a:srgbClr val="000000"/>
              </a:buClr>
              <a:buSzPts val="2000"/>
              <a:buFont typeface="Avenir"/>
              <a:buNone/>
              <a:defRPr b="0" i="0" sz="20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06" name="Google Shape;406;p57"/>
          <p:cNvSpPr txBox="1"/>
          <p:nvPr>
            <p:ph idx="18" type="body"/>
          </p:nvPr>
        </p:nvSpPr>
        <p:spPr>
          <a:xfrm>
            <a:off x="6787722" y="1777820"/>
            <a:ext cx="1841928" cy="595122"/>
          </a:xfrm>
          <a:prstGeom prst="rect">
            <a:avLst/>
          </a:prstGeom>
          <a:noFill/>
          <a:ln>
            <a:noFill/>
          </a:ln>
        </p:spPr>
        <p:txBody>
          <a:bodyPr anchorCtr="0" anchor="t" bIns="18900" lIns="18900" spcFirstLastPara="1" rIns="18900" wrap="square" tIns="1890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07" name="Google Shape;407;p57"/>
          <p:cNvSpPr txBox="1"/>
          <p:nvPr>
            <p:ph idx="19" type="body"/>
          </p:nvPr>
        </p:nvSpPr>
        <p:spPr>
          <a:xfrm>
            <a:off x="6145945" y="1777820"/>
            <a:ext cx="556053" cy="381847"/>
          </a:xfrm>
          <a:prstGeom prst="rect">
            <a:avLst/>
          </a:prstGeom>
          <a:noFill/>
          <a:ln>
            <a:noFill/>
          </a:ln>
        </p:spPr>
        <p:txBody>
          <a:bodyPr anchorCtr="0" anchor="b" bIns="18900" lIns="18900" spcFirstLastPara="1" rIns="18900" wrap="square" tIns="18900">
            <a:noAutofit/>
          </a:bodyPr>
          <a:lstStyle>
            <a:lvl1pPr indent="-228600" lvl="0" marL="457200" marR="0" algn="r">
              <a:lnSpc>
                <a:spcPct val="100000"/>
              </a:lnSpc>
              <a:spcBef>
                <a:spcPts val="0"/>
              </a:spcBef>
              <a:spcAft>
                <a:spcPts val="0"/>
              </a:spcAft>
              <a:buClr>
                <a:srgbClr val="000000"/>
              </a:buClr>
              <a:buSzPts val="2000"/>
              <a:buFont typeface="Avenir"/>
              <a:buNone/>
              <a:defRPr b="0" i="0" sz="20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08" name="Google Shape;408;p57"/>
          <p:cNvSpPr txBox="1"/>
          <p:nvPr>
            <p:ph idx="20" type="body"/>
          </p:nvPr>
        </p:nvSpPr>
        <p:spPr>
          <a:xfrm>
            <a:off x="6787722" y="2495599"/>
            <a:ext cx="1841928" cy="595122"/>
          </a:xfrm>
          <a:prstGeom prst="rect">
            <a:avLst/>
          </a:prstGeom>
          <a:noFill/>
          <a:ln>
            <a:noFill/>
          </a:ln>
        </p:spPr>
        <p:txBody>
          <a:bodyPr anchorCtr="0" anchor="t" bIns="18900" lIns="18900" spcFirstLastPara="1" rIns="18900" wrap="square" tIns="1890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09" name="Google Shape;409;p57"/>
          <p:cNvSpPr txBox="1"/>
          <p:nvPr>
            <p:ph idx="21" type="body"/>
          </p:nvPr>
        </p:nvSpPr>
        <p:spPr>
          <a:xfrm>
            <a:off x="6145945" y="2495599"/>
            <a:ext cx="556053" cy="381847"/>
          </a:xfrm>
          <a:prstGeom prst="rect">
            <a:avLst/>
          </a:prstGeom>
          <a:noFill/>
          <a:ln>
            <a:noFill/>
          </a:ln>
        </p:spPr>
        <p:txBody>
          <a:bodyPr anchorCtr="0" anchor="b" bIns="18900" lIns="18900" spcFirstLastPara="1" rIns="18900" wrap="square" tIns="18900">
            <a:noAutofit/>
          </a:bodyPr>
          <a:lstStyle>
            <a:lvl1pPr indent="-228600" lvl="0" marL="457200" marR="0" algn="r">
              <a:lnSpc>
                <a:spcPct val="100000"/>
              </a:lnSpc>
              <a:spcBef>
                <a:spcPts val="0"/>
              </a:spcBef>
              <a:spcAft>
                <a:spcPts val="0"/>
              </a:spcAft>
              <a:buClr>
                <a:srgbClr val="000000"/>
              </a:buClr>
              <a:buSzPts val="2000"/>
              <a:buFont typeface="Avenir"/>
              <a:buNone/>
              <a:defRPr b="0" i="0" sz="20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10" name="Google Shape;410;p57"/>
          <p:cNvSpPr txBox="1"/>
          <p:nvPr>
            <p:ph idx="22" type="body"/>
          </p:nvPr>
        </p:nvSpPr>
        <p:spPr>
          <a:xfrm>
            <a:off x="6787722" y="3213379"/>
            <a:ext cx="1841928" cy="595122"/>
          </a:xfrm>
          <a:prstGeom prst="rect">
            <a:avLst/>
          </a:prstGeom>
          <a:noFill/>
          <a:ln>
            <a:noFill/>
          </a:ln>
        </p:spPr>
        <p:txBody>
          <a:bodyPr anchorCtr="0" anchor="t" bIns="18900" lIns="18900" spcFirstLastPara="1" rIns="18900" wrap="square" tIns="1890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11" name="Google Shape;411;p57"/>
          <p:cNvSpPr txBox="1"/>
          <p:nvPr>
            <p:ph idx="23" type="body"/>
          </p:nvPr>
        </p:nvSpPr>
        <p:spPr>
          <a:xfrm>
            <a:off x="6145945" y="3213379"/>
            <a:ext cx="556053" cy="381847"/>
          </a:xfrm>
          <a:prstGeom prst="rect">
            <a:avLst/>
          </a:prstGeom>
          <a:noFill/>
          <a:ln>
            <a:noFill/>
          </a:ln>
        </p:spPr>
        <p:txBody>
          <a:bodyPr anchorCtr="0" anchor="b" bIns="18900" lIns="18900" spcFirstLastPara="1" rIns="18900" wrap="square" tIns="18900">
            <a:noAutofit/>
          </a:bodyPr>
          <a:lstStyle>
            <a:lvl1pPr indent="-228600" lvl="0" marL="457200" marR="0" algn="r">
              <a:lnSpc>
                <a:spcPct val="100000"/>
              </a:lnSpc>
              <a:spcBef>
                <a:spcPts val="0"/>
              </a:spcBef>
              <a:spcAft>
                <a:spcPts val="0"/>
              </a:spcAft>
              <a:buClr>
                <a:srgbClr val="000000"/>
              </a:buClr>
              <a:buSzPts val="2000"/>
              <a:buFont typeface="Avenir"/>
              <a:buNone/>
              <a:defRPr b="0" i="0" sz="20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12" name="Google Shape;412;p57"/>
          <p:cNvSpPr txBox="1"/>
          <p:nvPr>
            <p:ph idx="24" type="body"/>
          </p:nvPr>
        </p:nvSpPr>
        <p:spPr>
          <a:xfrm>
            <a:off x="6787722" y="3921845"/>
            <a:ext cx="1841928" cy="595122"/>
          </a:xfrm>
          <a:prstGeom prst="rect">
            <a:avLst/>
          </a:prstGeom>
          <a:noFill/>
          <a:ln>
            <a:noFill/>
          </a:ln>
        </p:spPr>
        <p:txBody>
          <a:bodyPr anchorCtr="0" anchor="t" bIns="18900" lIns="18900" spcFirstLastPara="1" rIns="18900" wrap="square" tIns="1890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13" name="Google Shape;413;p57"/>
          <p:cNvSpPr txBox="1"/>
          <p:nvPr>
            <p:ph idx="25" type="body"/>
          </p:nvPr>
        </p:nvSpPr>
        <p:spPr>
          <a:xfrm>
            <a:off x="6145945" y="3921845"/>
            <a:ext cx="556053" cy="381847"/>
          </a:xfrm>
          <a:prstGeom prst="rect">
            <a:avLst/>
          </a:prstGeom>
          <a:noFill/>
          <a:ln>
            <a:noFill/>
          </a:ln>
        </p:spPr>
        <p:txBody>
          <a:bodyPr anchorCtr="0" anchor="b" bIns="18900" lIns="18900" spcFirstLastPara="1" rIns="18900" wrap="square" tIns="18900">
            <a:noAutofit/>
          </a:bodyPr>
          <a:lstStyle>
            <a:lvl1pPr indent="-228600" lvl="0" marL="457200" marR="0" algn="r">
              <a:lnSpc>
                <a:spcPct val="100000"/>
              </a:lnSpc>
              <a:spcBef>
                <a:spcPts val="0"/>
              </a:spcBef>
              <a:spcAft>
                <a:spcPts val="0"/>
              </a:spcAft>
              <a:buClr>
                <a:srgbClr val="000000"/>
              </a:buClr>
              <a:buSzPts val="2000"/>
              <a:buFont typeface="Avenir"/>
              <a:buNone/>
              <a:defRPr b="0" i="0" sz="20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414" name="Shape 414"/>
        <p:cNvGrpSpPr/>
        <p:nvPr/>
      </p:nvGrpSpPr>
      <p:grpSpPr>
        <a:xfrm>
          <a:off x="0" y="0"/>
          <a:ext cx="0" cy="0"/>
          <a:chOff x="0" y="0"/>
          <a:chExt cx="0" cy="0"/>
        </a:xfrm>
      </p:grpSpPr>
      <p:cxnSp>
        <p:nvCxnSpPr>
          <p:cNvPr id="415" name="Google Shape;415;p58"/>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416" name="Google Shape;416;p58"/>
          <p:cNvGrpSpPr/>
          <p:nvPr/>
        </p:nvGrpSpPr>
        <p:grpSpPr>
          <a:xfrm>
            <a:off x="276225" y="274743"/>
            <a:ext cx="476250" cy="465667"/>
            <a:chOff x="0" y="0"/>
            <a:chExt cx="1270000" cy="1270000"/>
          </a:xfrm>
        </p:grpSpPr>
        <p:sp>
          <p:nvSpPr>
            <p:cNvPr id="417" name="Google Shape;417;p58"/>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418" name="Google Shape;418;p58"/>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419" name="Google Shape;419;p58"/>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20" name="Google Shape;420;p58"/>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421" name="Google Shape;421;p58"/>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422" name="Google Shape;422;p58"/>
          <p:cNvSpPr txBox="1"/>
          <p:nvPr>
            <p:ph type="title"/>
          </p:nvPr>
        </p:nvSpPr>
        <p:spPr>
          <a:xfrm>
            <a:off x="1006506" y="991125"/>
            <a:ext cx="5053715" cy="790374"/>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423" name="Google Shape;423;p58"/>
          <p:cNvSpPr txBox="1"/>
          <p:nvPr>
            <p:ph idx="2" type="body"/>
          </p:nvPr>
        </p:nvSpPr>
        <p:spPr>
          <a:xfrm>
            <a:off x="1006506"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24" name="Google Shape;424;p58"/>
          <p:cNvSpPr txBox="1"/>
          <p:nvPr>
            <p:ph idx="3" type="body"/>
          </p:nvPr>
        </p:nvSpPr>
        <p:spPr>
          <a:xfrm>
            <a:off x="1006506" y="3372402"/>
            <a:ext cx="1385888" cy="1073820"/>
          </a:xfrm>
          <a:prstGeom prst="rect">
            <a:avLst/>
          </a:prstGeom>
          <a:noFill/>
          <a:ln>
            <a:noFill/>
          </a:ln>
        </p:spPr>
        <p:txBody>
          <a:bodyPr anchorCtr="0" anchor="t" bIns="18900" lIns="18900" spcFirstLastPara="1" rIns="18900" wrap="square" tIns="18900">
            <a:noAutofit/>
          </a:bodyPr>
          <a:lstStyle>
            <a:lvl1pPr indent="-228600" lvl="0" marL="457200" marR="0" algn="l">
              <a:lnSpc>
                <a:spcPct val="100000"/>
              </a:lnSpc>
              <a:spcBef>
                <a:spcPts val="600"/>
              </a:spcBef>
              <a:spcAft>
                <a:spcPts val="0"/>
              </a:spcAft>
              <a:buClr>
                <a:srgbClr val="000000"/>
              </a:buClr>
              <a:buSzPts val="700"/>
              <a:buFont typeface="Avenir"/>
              <a:buNone/>
              <a:defRPr b="0" i="0" sz="7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25" name="Google Shape;425;p58"/>
          <p:cNvSpPr txBox="1"/>
          <p:nvPr>
            <p:ph idx="4" type="body"/>
          </p:nvPr>
        </p:nvSpPr>
        <p:spPr>
          <a:xfrm>
            <a:off x="1006506" y="1948393"/>
            <a:ext cx="1385888" cy="344594"/>
          </a:xfrm>
          <a:prstGeom prst="rect">
            <a:avLst/>
          </a:prstGeom>
          <a:noFill/>
          <a:ln>
            <a:noFill/>
          </a:ln>
        </p:spPr>
        <p:txBody>
          <a:bodyPr anchorCtr="0" anchor="t" bIns="18900" lIns="18900" spcFirstLastPara="1" rIns="18900" wrap="square" tIns="18900">
            <a:noAutofit/>
          </a:bodyPr>
          <a:lstStyle>
            <a:lvl1pPr indent="-228600" lvl="0" marL="457200" marR="0" algn="l">
              <a:lnSpc>
                <a:spcPct val="70000"/>
              </a:lnSpc>
              <a:spcBef>
                <a:spcPts val="0"/>
              </a:spcBef>
              <a:spcAft>
                <a:spcPts val="0"/>
              </a:spcAft>
              <a:buClr>
                <a:srgbClr val="3F3F3F"/>
              </a:buClr>
              <a:buSzPts val="1800"/>
              <a:buFont typeface="Avenir"/>
              <a:buNone/>
              <a:defRPr b="0" i="0" sz="18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26" name="Google Shape;426;p58"/>
          <p:cNvSpPr txBox="1"/>
          <p:nvPr>
            <p:ph idx="5" type="body"/>
          </p:nvPr>
        </p:nvSpPr>
        <p:spPr>
          <a:xfrm>
            <a:off x="1006506" y="2460626"/>
            <a:ext cx="1385888" cy="204894"/>
          </a:xfrm>
          <a:prstGeom prst="rect">
            <a:avLst/>
          </a:prstGeom>
          <a:noFill/>
          <a:ln>
            <a:noFill/>
          </a:ln>
        </p:spPr>
        <p:txBody>
          <a:bodyPr anchorCtr="0" anchor="t" bIns="18900" lIns="18900" spcFirstLastPara="1" rIns="18900" wrap="square" tIns="18900">
            <a:noAutofit/>
          </a:bodyPr>
          <a:lstStyle>
            <a:lvl1pPr indent="-228600" lvl="0" marL="457200" marR="0" algn="l">
              <a:lnSpc>
                <a:spcPct val="80000"/>
              </a:lnSpc>
              <a:spcBef>
                <a:spcPts val="100"/>
              </a:spcBef>
              <a:spcAft>
                <a:spcPts val="0"/>
              </a:spcAft>
              <a:buClr>
                <a:srgbClr val="3F3F3F"/>
              </a:buClr>
              <a:buSzPts val="1000"/>
              <a:buFont typeface="Avenir"/>
              <a:buNone/>
              <a:defRPr b="0" i="0" sz="10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27" name="Google Shape;427;p58"/>
          <p:cNvSpPr txBox="1"/>
          <p:nvPr>
            <p:ph idx="6" type="body"/>
          </p:nvPr>
        </p:nvSpPr>
        <p:spPr>
          <a:xfrm>
            <a:off x="1006507" y="2883452"/>
            <a:ext cx="1385887" cy="251460"/>
          </a:xfrm>
          <a:prstGeom prst="rect">
            <a:avLst/>
          </a:prstGeom>
          <a:noFill/>
          <a:ln>
            <a:noFill/>
          </a:ln>
        </p:spPr>
        <p:txBody>
          <a:bodyPr anchorCtr="0" anchor="t" bIns="18900" lIns="18900" spcFirstLastPara="1" rIns="18900" wrap="square" tIns="1890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28" name="Google Shape;428;p58"/>
          <p:cNvSpPr txBox="1"/>
          <p:nvPr>
            <p:ph idx="7" type="body"/>
          </p:nvPr>
        </p:nvSpPr>
        <p:spPr>
          <a:xfrm>
            <a:off x="2565821" y="1948393"/>
            <a:ext cx="1385888" cy="344594"/>
          </a:xfrm>
          <a:prstGeom prst="rect">
            <a:avLst/>
          </a:prstGeom>
          <a:noFill/>
          <a:ln>
            <a:noFill/>
          </a:ln>
        </p:spPr>
        <p:txBody>
          <a:bodyPr anchorCtr="0" anchor="t" bIns="18900" lIns="18900" spcFirstLastPara="1" rIns="18900" wrap="square" tIns="18900">
            <a:noAutofit/>
          </a:bodyPr>
          <a:lstStyle>
            <a:lvl1pPr indent="-228600" lvl="0" marL="457200" marR="0" algn="l">
              <a:lnSpc>
                <a:spcPct val="70000"/>
              </a:lnSpc>
              <a:spcBef>
                <a:spcPts val="0"/>
              </a:spcBef>
              <a:spcAft>
                <a:spcPts val="0"/>
              </a:spcAft>
              <a:buClr>
                <a:srgbClr val="3F3F3F"/>
              </a:buClr>
              <a:buSzPts val="1800"/>
              <a:buFont typeface="Avenir"/>
              <a:buNone/>
              <a:defRPr b="0" i="0" sz="18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29" name="Google Shape;429;p58"/>
          <p:cNvSpPr txBox="1"/>
          <p:nvPr>
            <p:ph idx="8" type="body"/>
          </p:nvPr>
        </p:nvSpPr>
        <p:spPr>
          <a:xfrm>
            <a:off x="2565821" y="2460626"/>
            <a:ext cx="1385888" cy="204894"/>
          </a:xfrm>
          <a:prstGeom prst="rect">
            <a:avLst/>
          </a:prstGeom>
          <a:noFill/>
          <a:ln>
            <a:noFill/>
          </a:ln>
        </p:spPr>
        <p:txBody>
          <a:bodyPr anchorCtr="0" anchor="t" bIns="18900" lIns="18900" spcFirstLastPara="1" rIns="18900" wrap="square" tIns="18900">
            <a:noAutofit/>
          </a:bodyPr>
          <a:lstStyle>
            <a:lvl1pPr indent="-228600" lvl="0" marL="457200" marR="0" algn="l">
              <a:lnSpc>
                <a:spcPct val="80000"/>
              </a:lnSpc>
              <a:spcBef>
                <a:spcPts val="100"/>
              </a:spcBef>
              <a:spcAft>
                <a:spcPts val="0"/>
              </a:spcAft>
              <a:buClr>
                <a:srgbClr val="3F3F3F"/>
              </a:buClr>
              <a:buSzPts val="1000"/>
              <a:buFont typeface="Avenir"/>
              <a:buNone/>
              <a:defRPr b="0" i="0" sz="10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30" name="Google Shape;430;p58"/>
          <p:cNvSpPr txBox="1"/>
          <p:nvPr>
            <p:ph idx="9" type="body"/>
          </p:nvPr>
        </p:nvSpPr>
        <p:spPr>
          <a:xfrm>
            <a:off x="2565821" y="2883452"/>
            <a:ext cx="1385888" cy="251460"/>
          </a:xfrm>
          <a:prstGeom prst="rect">
            <a:avLst/>
          </a:prstGeom>
          <a:noFill/>
          <a:ln>
            <a:noFill/>
          </a:ln>
        </p:spPr>
        <p:txBody>
          <a:bodyPr anchorCtr="0" anchor="t" bIns="18900" lIns="18900" spcFirstLastPara="1" rIns="18900" wrap="square" tIns="1890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31" name="Google Shape;431;p58"/>
          <p:cNvSpPr txBox="1"/>
          <p:nvPr>
            <p:ph idx="13" type="body"/>
          </p:nvPr>
        </p:nvSpPr>
        <p:spPr>
          <a:xfrm>
            <a:off x="4125134" y="1948393"/>
            <a:ext cx="1385888" cy="344594"/>
          </a:xfrm>
          <a:prstGeom prst="rect">
            <a:avLst/>
          </a:prstGeom>
          <a:noFill/>
          <a:ln>
            <a:noFill/>
          </a:ln>
        </p:spPr>
        <p:txBody>
          <a:bodyPr anchorCtr="0" anchor="t" bIns="18900" lIns="18900" spcFirstLastPara="1" rIns="18900" wrap="square" tIns="18900">
            <a:noAutofit/>
          </a:bodyPr>
          <a:lstStyle>
            <a:lvl1pPr indent="-228600" lvl="0" marL="457200" marR="0" algn="l">
              <a:lnSpc>
                <a:spcPct val="70000"/>
              </a:lnSpc>
              <a:spcBef>
                <a:spcPts val="0"/>
              </a:spcBef>
              <a:spcAft>
                <a:spcPts val="0"/>
              </a:spcAft>
              <a:buClr>
                <a:srgbClr val="3F3F3F"/>
              </a:buClr>
              <a:buSzPts val="1800"/>
              <a:buFont typeface="Avenir"/>
              <a:buNone/>
              <a:defRPr b="0" i="0" sz="18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32" name="Google Shape;432;p58"/>
          <p:cNvSpPr txBox="1"/>
          <p:nvPr>
            <p:ph idx="14" type="body"/>
          </p:nvPr>
        </p:nvSpPr>
        <p:spPr>
          <a:xfrm>
            <a:off x="4125134" y="2460626"/>
            <a:ext cx="1385888" cy="204894"/>
          </a:xfrm>
          <a:prstGeom prst="rect">
            <a:avLst/>
          </a:prstGeom>
          <a:noFill/>
          <a:ln>
            <a:noFill/>
          </a:ln>
        </p:spPr>
        <p:txBody>
          <a:bodyPr anchorCtr="0" anchor="t" bIns="18900" lIns="18900" spcFirstLastPara="1" rIns="18900" wrap="square" tIns="18900">
            <a:noAutofit/>
          </a:bodyPr>
          <a:lstStyle>
            <a:lvl1pPr indent="-228600" lvl="0" marL="457200" marR="0" algn="l">
              <a:lnSpc>
                <a:spcPct val="80000"/>
              </a:lnSpc>
              <a:spcBef>
                <a:spcPts val="100"/>
              </a:spcBef>
              <a:spcAft>
                <a:spcPts val="0"/>
              </a:spcAft>
              <a:buClr>
                <a:srgbClr val="3F3F3F"/>
              </a:buClr>
              <a:buSzPts val="1000"/>
              <a:buFont typeface="Avenir"/>
              <a:buNone/>
              <a:defRPr b="0" i="0" sz="10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33" name="Google Shape;433;p58"/>
          <p:cNvSpPr txBox="1"/>
          <p:nvPr>
            <p:ph idx="15" type="body"/>
          </p:nvPr>
        </p:nvSpPr>
        <p:spPr>
          <a:xfrm>
            <a:off x="4125134" y="2883452"/>
            <a:ext cx="1385888" cy="251460"/>
          </a:xfrm>
          <a:prstGeom prst="rect">
            <a:avLst/>
          </a:prstGeom>
          <a:noFill/>
          <a:ln>
            <a:noFill/>
          </a:ln>
        </p:spPr>
        <p:txBody>
          <a:bodyPr anchorCtr="0" anchor="t" bIns="18900" lIns="18900" spcFirstLastPara="1" rIns="18900" wrap="square" tIns="1890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34" name="Google Shape;434;p58"/>
          <p:cNvSpPr txBox="1"/>
          <p:nvPr>
            <p:ph idx="16" type="body"/>
          </p:nvPr>
        </p:nvSpPr>
        <p:spPr>
          <a:xfrm>
            <a:off x="5684449" y="1948393"/>
            <a:ext cx="1385888" cy="344594"/>
          </a:xfrm>
          <a:prstGeom prst="rect">
            <a:avLst/>
          </a:prstGeom>
          <a:noFill/>
          <a:ln>
            <a:noFill/>
          </a:ln>
        </p:spPr>
        <p:txBody>
          <a:bodyPr anchorCtr="0" anchor="t" bIns="18900" lIns="18900" spcFirstLastPara="1" rIns="18900" wrap="square" tIns="18900">
            <a:noAutofit/>
          </a:bodyPr>
          <a:lstStyle>
            <a:lvl1pPr indent="-228600" lvl="0" marL="457200" marR="0" algn="l">
              <a:lnSpc>
                <a:spcPct val="70000"/>
              </a:lnSpc>
              <a:spcBef>
                <a:spcPts val="0"/>
              </a:spcBef>
              <a:spcAft>
                <a:spcPts val="0"/>
              </a:spcAft>
              <a:buClr>
                <a:srgbClr val="3F3F3F"/>
              </a:buClr>
              <a:buSzPts val="1800"/>
              <a:buFont typeface="Avenir"/>
              <a:buNone/>
              <a:defRPr b="0" i="0" sz="18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35" name="Google Shape;435;p58"/>
          <p:cNvSpPr txBox="1"/>
          <p:nvPr>
            <p:ph idx="17" type="body"/>
          </p:nvPr>
        </p:nvSpPr>
        <p:spPr>
          <a:xfrm>
            <a:off x="5684449" y="2460626"/>
            <a:ext cx="1385888" cy="204894"/>
          </a:xfrm>
          <a:prstGeom prst="rect">
            <a:avLst/>
          </a:prstGeom>
          <a:noFill/>
          <a:ln>
            <a:noFill/>
          </a:ln>
        </p:spPr>
        <p:txBody>
          <a:bodyPr anchorCtr="0" anchor="t" bIns="18900" lIns="18900" spcFirstLastPara="1" rIns="18900" wrap="square" tIns="18900">
            <a:noAutofit/>
          </a:bodyPr>
          <a:lstStyle>
            <a:lvl1pPr indent="-228600" lvl="0" marL="457200" marR="0" algn="l">
              <a:lnSpc>
                <a:spcPct val="80000"/>
              </a:lnSpc>
              <a:spcBef>
                <a:spcPts val="100"/>
              </a:spcBef>
              <a:spcAft>
                <a:spcPts val="0"/>
              </a:spcAft>
              <a:buClr>
                <a:srgbClr val="3F3F3F"/>
              </a:buClr>
              <a:buSzPts val="1000"/>
              <a:buFont typeface="Avenir"/>
              <a:buNone/>
              <a:defRPr b="0" i="0" sz="10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36" name="Google Shape;436;p58"/>
          <p:cNvSpPr txBox="1"/>
          <p:nvPr>
            <p:ph idx="18" type="body"/>
          </p:nvPr>
        </p:nvSpPr>
        <p:spPr>
          <a:xfrm>
            <a:off x="5684449" y="2883452"/>
            <a:ext cx="1385888" cy="251460"/>
          </a:xfrm>
          <a:prstGeom prst="rect">
            <a:avLst/>
          </a:prstGeom>
          <a:noFill/>
          <a:ln>
            <a:noFill/>
          </a:ln>
        </p:spPr>
        <p:txBody>
          <a:bodyPr anchorCtr="0" anchor="t" bIns="18900" lIns="18900" spcFirstLastPara="1" rIns="18900" wrap="square" tIns="1890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37" name="Google Shape;437;p58"/>
          <p:cNvSpPr txBox="1"/>
          <p:nvPr>
            <p:ph idx="19" type="body"/>
          </p:nvPr>
        </p:nvSpPr>
        <p:spPr>
          <a:xfrm>
            <a:off x="7243763" y="1948393"/>
            <a:ext cx="1385887" cy="344594"/>
          </a:xfrm>
          <a:prstGeom prst="rect">
            <a:avLst/>
          </a:prstGeom>
          <a:noFill/>
          <a:ln>
            <a:noFill/>
          </a:ln>
        </p:spPr>
        <p:txBody>
          <a:bodyPr anchorCtr="0" anchor="t" bIns="18900" lIns="18900" spcFirstLastPara="1" rIns="18900" wrap="square" tIns="18900">
            <a:noAutofit/>
          </a:bodyPr>
          <a:lstStyle>
            <a:lvl1pPr indent="-228600" lvl="0" marL="457200" marR="0" algn="l">
              <a:lnSpc>
                <a:spcPct val="70000"/>
              </a:lnSpc>
              <a:spcBef>
                <a:spcPts val="0"/>
              </a:spcBef>
              <a:spcAft>
                <a:spcPts val="0"/>
              </a:spcAft>
              <a:buClr>
                <a:srgbClr val="3F3F3F"/>
              </a:buClr>
              <a:buSzPts val="1800"/>
              <a:buFont typeface="Avenir"/>
              <a:buNone/>
              <a:defRPr b="0" i="0" sz="18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38" name="Google Shape;438;p58"/>
          <p:cNvSpPr txBox="1"/>
          <p:nvPr>
            <p:ph idx="20" type="body"/>
          </p:nvPr>
        </p:nvSpPr>
        <p:spPr>
          <a:xfrm>
            <a:off x="7243763" y="2460626"/>
            <a:ext cx="1385887" cy="204894"/>
          </a:xfrm>
          <a:prstGeom prst="rect">
            <a:avLst/>
          </a:prstGeom>
          <a:noFill/>
          <a:ln>
            <a:noFill/>
          </a:ln>
        </p:spPr>
        <p:txBody>
          <a:bodyPr anchorCtr="0" anchor="t" bIns="18900" lIns="18900" spcFirstLastPara="1" rIns="18900" wrap="square" tIns="18900">
            <a:noAutofit/>
          </a:bodyPr>
          <a:lstStyle>
            <a:lvl1pPr indent="-228600" lvl="0" marL="457200" marR="0" algn="l">
              <a:lnSpc>
                <a:spcPct val="80000"/>
              </a:lnSpc>
              <a:spcBef>
                <a:spcPts val="100"/>
              </a:spcBef>
              <a:spcAft>
                <a:spcPts val="0"/>
              </a:spcAft>
              <a:buClr>
                <a:srgbClr val="3F3F3F"/>
              </a:buClr>
              <a:buSzPts val="1000"/>
              <a:buFont typeface="Avenir"/>
              <a:buNone/>
              <a:defRPr b="0" i="0" sz="10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39" name="Google Shape;439;p58"/>
          <p:cNvSpPr txBox="1"/>
          <p:nvPr>
            <p:ph idx="21" type="body"/>
          </p:nvPr>
        </p:nvSpPr>
        <p:spPr>
          <a:xfrm>
            <a:off x="7243763" y="2883452"/>
            <a:ext cx="1385887" cy="251460"/>
          </a:xfrm>
          <a:prstGeom prst="rect">
            <a:avLst/>
          </a:prstGeom>
          <a:noFill/>
          <a:ln>
            <a:noFill/>
          </a:ln>
        </p:spPr>
        <p:txBody>
          <a:bodyPr anchorCtr="0" anchor="t" bIns="18900" lIns="18900" spcFirstLastPara="1" rIns="18900" wrap="square" tIns="1890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40" name="Google Shape;440;p58"/>
          <p:cNvSpPr txBox="1"/>
          <p:nvPr>
            <p:ph idx="22" type="body"/>
          </p:nvPr>
        </p:nvSpPr>
        <p:spPr>
          <a:xfrm>
            <a:off x="2565821" y="3372402"/>
            <a:ext cx="1385888" cy="1073820"/>
          </a:xfrm>
          <a:prstGeom prst="rect">
            <a:avLst/>
          </a:prstGeom>
          <a:noFill/>
          <a:ln>
            <a:noFill/>
          </a:ln>
        </p:spPr>
        <p:txBody>
          <a:bodyPr anchorCtr="0" anchor="t" bIns="18900" lIns="18900" spcFirstLastPara="1" rIns="18900" wrap="square" tIns="18900">
            <a:noAutofit/>
          </a:bodyPr>
          <a:lstStyle>
            <a:lvl1pPr indent="-228600" lvl="0" marL="457200" marR="0" algn="l">
              <a:lnSpc>
                <a:spcPct val="100000"/>
              </a:lnSpc>
              <a:spcBef>
                <a:spcPts val="600"/>
              </a:spcBef>
              <a:spcAft>
                <a:spcPts val="0"/>
              </a:spcAft>
              <a:buClr>
                <a:srgbClr val="000000"/>
              </a:buClr>
              <a:buSzPts val="700"/>
              <a:buFont typeface="Avenir"/>
              <a:buNone/>
              <a:defRPr b="0" i="0" sz="7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41" name="Google Shape;441;p58"/>
          <p:cNvSpPr txBox="1"/>
          <p:nvPr>
            <p:ph idx="23" type="body"/>
          </p:nvPr>
        </p:nvSpPr>
        <p:spPr>
          <a:xfrm>
            <a:off x="4125134" y="3372402"/>
            <a:ext cx="1385888" cy="1073820"/>
          </a:xfrm>
          <a:prstGeom prst="rect">
            <a:avLst/>
          </a:prstGeom>
          <a:noFill/>
          <a:ln>
            <a:noFill/>
          </a:ln>
        </p:spPr>
        <p:txBody>
          <a:bodyPr anchorCtr="0" anchor="t" bIns="18900" lIns="18900" spcFirstLastPara="1" rIns="18900" wrap="square" tIns="18900">
            <a:noAutofit/>
          </a:bodyPr>
          <a:lstStyle>
            <a:lvl1pPr indent="-228600" lvl="0" marL="457200" marR="0" algn="l">
              <a:lnSpc>
                <a:spcPct val="100000"/>
              </a:lnSpc>
              <a:spcBef>
                <a:spcPts val="600"/>
              </a:spcBef>
              <a:spcAft>
                <a:spcPts val="0"/>
              </a:spcAft>
              <a:buClr>
                <a:srgbClr val="000000"/>
              </a:buClr>
              <a:buSzPts val="700"/>
              <a:buFont typeface="Avenir"/>
              <a:buNone/>
              <a:defRPr b="0" i="0" sz="7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42" name="Google Shape;442;p58"/>
          <p:cNvSpPr txBox="1"/>
          <p:nvPr>
            <p:ph idx="24" type="body"/>
          </p:nvPr>
        </p:nvSpPr>
        <p:spPr>
          <a:xfrm>
            <a:off x="5684449" y="3372402"/>
            <a:ext cx="1385888" cy="1073820"/>
          </a:xfrm>
          <a:prstGeom prst="rect">
            <a:avLst/>
          </a:prstGeom>
          <a:noFill/>
          <a:ln>
            <a:noFill/>
          </a:ln>
        </p:spPr>
        <p:txBody>
          <a:bodyPr anchorCtr="0" anchor="t" bIns="18900" lIns="18900" spcFirstLastPara="1" rIns="18900" wrap="square" tIns="18900">
            <a:noAutofit/>
          </a:bodyPr>
          <a:lstStyle>
            <a:lvl1pPr indent="-228600" lvl="0" marL="457200" marR="0" algn="l">
              <a:lnSpc>
                <a:spcPct val="100000"/>
              </a:lnSpc>
              <a:spcBef>
                <a:spcPts val="600"/>
              </a:spcBef>
              <a:spcAft>
                <a:spcPts val="0"/>
              </a:spcAft>
              <a:buClr>
                <a:srgbClr val="000000"/>
              </a:buClr>
              <a:buSzPts val="700"/>
              <a:buFont typeface="Avenir"/>
              <a:buNone/>
              <a:defRPr b="0" i="0" sz="7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43" name="Google Shape;443;p58"/>
          <p:cNvSpPr txBox="1"/>
          <p:nvPr>
            <p:ph idx="25" type="body"/>
          </p:nvPr>
        </p:nvSpPr>
        <p:spPr>
          <a:xfrm>
            <a:off x="7243763" y="3372402"/>
            <a:ext cx="1385887" cy="1073820"/>
          </a:xfrm>
          <a:prstGeom prst="rect">
            <a:avLst/>
          </a:prstGeom>
          <a:noFill/>
          <a:ln>
            <a:noFill/>
          </a:ln>
        </p:spPr>
        <p:txBody>
          <a:bodyPr anchorCtr="0" anchor="t" bIns="18900" lIns="18900" spcFirstLastPara="1" rIns="18900" wrap="square" tIns="18900">
            <a:noAutofit/>
          </a:bodyPr>
          <a:lstStyle>
            <a:lvl1pPr indent="-228600" lvl="0" marL="457200" marR="0" algn="l">
              <a:lnSpc>
                <a:spcPct val="100000"/>
              </a:lnSpc>
              <a:spcBef>
                <a:spcPts val="600"/>
              </a:spcBef>
              <a:spcAft>
                <a:spcPts val="0"/>
              </a:spcAft>
              <a:buClr>
                <a:srgbClr val="000000"/>
              </a:buClr>
              <a:buSzPts val="700"/>
              <a:buFont typeface="Avenir"/>
              <a:buNone/>
              <a:defRPr b="0" i="0" sz="7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Message">
  <p:cSld name="Welcome Message">
    <p:spTree>
      <p:nvGrpSpPr>
        <p:cNvPr id="444" name="Shape 444"/>
        <p:cNvGrpSpPr/>
        <p:nvPr/>
      </p:nvGrpSpPr>
      <p:grpSpPr>
        <a:xfrm>
          <a:off x="0" y="0"/>
          <a:ext cx="0" cy="0"/>
          <a:chOff x="0" y="0"/>
          <a:chExt cx="0" cy="0"/>
        </a:xfrm>
      </p:grpSpPr>
      <p:sp>
        <p:nvSpPr>
          <p:cNvPr id="445" name="Google Shape;445;p59"/>
          <p:cNvSpPr/>
          <p:nvPr>
            <p:ph idx="2" type="pic"/>
          </p:nvPr>
        </p:nvSpPr>
        <p:spPr>
          <a:xfrm>
            <a:off x="1006506" y="824230"/>
            <a:ext cx="3425541" cy="4205028"/>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cxnSp>
        <p:nvCxnSpPr>
          <p:cNvPr id="446" name="Google Shape;446;p59"/>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447" name="Google Shape;447;p59"/>
          <p:cNvGrpSpPr/>
          <p:nvPr/>
        </p:nvGrpSpPr>
        <p:grpSpPr>
          <a:xfrm>
            <a:off x="276225" y="274743"/>
            <a:ext cx="476250" cy="465667"/>
            <a:chOff x="0" y="0"/>
            <a:chExt cx="1270000" cy="1270000"/>
          </a:xfrm>
        </p:grpSpPr>
        <p:sp>
          <p:nvSpPr>
            <p:cNvPr id="448" name="Google Shape;448;p59"/>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449" name="Google Shape;449;p59"/>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450" name="Google Shape;450;p59"/>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51" name="Google Shape;451;p59"/>
          <p:cNvSpPr txBox="1"/>
          <p:nvPr>
            <p:ph idx="3" type="body"/>
          </p:nvPr>
        </p:nvSpPr>
        <p:spPr>
          <a:xfrm>
            <a:off x="4860651" y="2032213"/>
            <a:ext cx="3769000" cy="1944542"/>
          </a:xfrm>
          <a:prstGeom prst="rect">
            <a:avLst/>
          </a:prstGeom>
          <a:noFill/>
          <a:ln>
            <a:noFill/>
          </a:ln>
        </p:spPr>
        <p:txBody>
          <a:bodyPr anchorCtr="0" anchor="t" bIns="18900" lIns="18900" spcFirstLastPara="1" rIns="18900" wrap="square" tIns="18900">
            <a:noAutofit/>
          </a:bodyPr>
          <a:lstStyle>
            <a:lvl1pPr indent="-228600" lvl="0" marL="457200" marR="0" algn="l">
              <a:lnSpc>
                <a:spcPct val="100000"/>
              </a:lnSpc>
              <a:spcBef>
                <a:spcPts val="1200"/>
              </a:spcBef>
              <a:spcAft>
                <a:spcPts val="0"/>
              </a:spcAft>
              <a:buClr>
                <a:srgbClr val="000000"/>
              </a:buClr>
              <a:buSzPts val="1200"/>
              <a:buFont typeface="Avenir"/>
              <a:buNone/>
              <a:defRPr b="0" i="0" sz="1200" u="none" cap="none" strike="noStrike">
                <a:solidFill>
                  <a:srgbClr val="000000"/>
                </a:solidFill>
                <a:latin typeface="Avenir"/>
                <a:ea typeface="Avenir"/>
                <a:cs typeface="Avenir"/>
                <a:sym typeface="Avenir"/>
              </a:defRPr>
            </a:lvl1pPr>
            <a:lvl2pPr indent="-228600" lvl="1" marL="914400" marR="0" algn="l">
              <a:lnSpc>
                <a:spcPct val="100000"/>
              </a:lnSpc>
              <a:spcBef>
                <a:spcPts val="1200"/>
              </a:spcBef>
              <a:spcAft>
                <a:spcPts val="0"/>
              </a:spcAft>
              <a:buClr>
                <a:srgbClr val="000000"/>
              </a:buClr>
              <a:buSzPts val="1200"/>
              <a:buFont typeface="Avenir"/>
              <a:buNone/>
              <a:defRPr b="0" i="0" sz="1200" u="none" cap="none" strike="noStrike">
                <a:solidFill>
                  <a:srgbClr val="000000"/>
                </a:solidFill>
                <a:latin typeface="Avenir"/>
                <a:ea typeface="Avenir"/>
                <a:cs typeface="Avenir"/>
                <a:sym typeface="Avenir"/>
              </a:defRPr>
            </a:lvl2pPr>
            <a:lvl3pPr indent="-228600" lvl="2" marL="1371600" marR="0" algn="l">
              <a:lnSpc>
                <a:spcPct val="100000"/>
              </a:lnSpc>
              <a:spcBef>
                <a:spcPts val="1200"/>
              </a:spcBef>
              <a:spcAft>
                <a:spcPts val="0"/>
              </a:spcAft>
              <a:buClr>
                <a:srgbClr val="000000"/>
              </a:buClr>
              <a:buSzPts val="1200"/>
              <a:buFont typeface="Avenir"/>
              <a:buNone/>
              <a:defRPr b="0" i="0" sz="1200" u="none" cap="none" strike="noStrike">
                <a:solidFill>
                  <a:srgbClr val="000000"/>
                </a:solidFill>
                <a:latin typeface="Avenir"/>
                <a:ea typeface="Avenir"/>
                <a:cs typeface="Avenir"/>
                <a:sym typeface="Avenir"/>
              </a:defRPr>
            </a:lvl3pPr>
            <a:lvl4pPr indent="-228600" lvl="3" marL="1828800" marR="0" algn="l">
              <a:lnSpc>
                <a:spcPct val="100000"/>
              </a:lnSpc>
              <a:spcBef>
                <a:spcPts val="1200"/>
              </a:spcBef>
              <a:spcAft>
                <a:spcPts val="0"/>
              </a:spcAft>
              <a:buClr>
                <a:srgbClr val="000000"/>
              </a:buClr>
              <a:buSzPts val="1200"/>
              <a:buFont typeface="Avenir"/>
              <a:buNone/>
              <a:defRPr b="0" i="0" sz="1200" u="none" cap="none" strike="noStrike">
                <a:solidFill>
                  <a:srgbClr val="000000"/>
                </a:solidFill>
                <a:latin typeface="Avenir"/>
                <a:ea typeface="Avenir"/>
                <a:cs typeface="Avenir"/>
                <a:sym typeface="Avenir"/>
              </a:defRPr>
            </a:lvl4pPr>
            <a:lvl5pPr indent="-228600" lvl="4" marL="2286000" marR="0" algn="l">
              <a:lnSpc>
                <a:spcPct val="100000"/>
              </a:lnSpc>
              <a:spcBef>
                <a:spcPts val="1200"/>
              </a:spcBef>
              <a:spcAft>
                <a:spcPts val="0"/>
              </a:spcAft>
              <a:buClr>
                <a:srgbClr val="000000"/>
              </a:buClr>
              <a:buSzPts val="1200"/>
              <a:buFont typeface="Avenir"/>
              <a:buNone/>
              <a:defRPr b="0" i="0" sz="12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52" name="Google Shape;452;p59"/>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453" name="Google Shape;453;p59"/>
          <p:cNvSpPr/>
          <p:nvPr/>
        </p:nvSpPr>
        <p:spPr>
          <a:xfrm>
            <a:off x="3874917" y="1531273"/>
            <a:ext cx="3341813"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454" name="Google Shape;454;p59"/>
          <p:cNvSpPr txBox="1"/>
          <p:nvPr>
            <p:ph type="title"/>
          </p:nvPr>
        </p:nvSpPr>
        <p:spPr>
          <a:xfrm>
            <a:off x="4860651" y="1531273"/>
            <a:ext cx="3768999" cy="442384"/>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455" name="Google Shape;455;p59"/>
          <p:cNvSpPr txBox="1"/>
          <p:nvPr>
            <p:ph idx="4" type="body"/>
          </p:nvPr>
        </p:nvSpPr>
        <p:spPr>
          <a:xfrm>
            <a:off x="4860651" y="1324424"/>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56" name="Google Shape;456;p59"/>
          <p:cNvSpPr txBox="1"/>
          <p:nvPr>
            <p:ph idx="5" type="body"/>
          </p:nvPr>
        </p:nvSpPr>
        <p:spPr>
          <a:xfrm>
            <a:off x="4860651" y="4274820"/>
            <a:ext cx="2484285" cy="251460"/>
          </a:xfrm>
          <a:prstGeom prst="rect">
            <a:avLst/>
          </a:prstGeom>
          <a:noFill/>
          <a:ln>
            <a:noFill/>
          </a:ln>
        </p:spPr>
        <p:txBody>
          <a:bodyPr anchorCtr="0" anchor="b" bIns="18900" lIns="18900" spcFirstLastPara="1" rIns="18900" wrap="square" tIns="18900">
            <a:noAutofit/>
          </a:bodyPr>
          <a:lstStyle>
            <a:lvl1pPr indent="-431800" lvl="0" marL="457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457" name="Shape 457"/>
        <p:cNvGrpSpPr/>
        <p:nvPr/>
      </p:nvGrpSpPr>
      <p:grpSpPr>
        <a:xfrm>
          <a:off x="0" y="0"/>
          <a:ext cx="0" cy="0"/>
          <a:chOff x="0" y="0"/>
          <a:chExt cx="0" cy="0"/>
        </a:xfrm>
      </p:grpSpPr>
      <p:cxnSp>
        <p:nvCxnSpPr>
          <p:cNvPr id="458" name="Google Shape;458;p60"/>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459" name="Google Shape;459;p60"/>
          <p:cNvGrpSpPr/>
          <p:nvPr/>
        </p:nvGrpSpPr>
        <p:grpSpPr>
          <a:xfrm>
            <a:off x="276225" y="274743"/>
            <a:ext cx="476250" cy="465667"/>
            <a:chOff x="0" y="0"/>
            <a:chExt cx="1270000" cy="1270000"/>
          </a:xfrm>
        </p:grpSpPr>
        <p:sp>
          <p:nvSpPr>
            <p:cNvPr id="460" name="Google Shape;460;p60"/>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461" name="Google Shape;461;p60"/>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462" name="Google Shape;462;p60"/>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63" name="Google Shape;463;p60"/>
          <p:cNvSpPr txBox="1"/>
          <p:nvPr>
            <p:ph idx="2" type="body"/>
          </p:nvPr>
        </p:nvSpPr>
        <p:spPr>
          <a:xfrm>
            <a:off x="4046843" y="1060041"/>
            <a:ext cx="3936769" cy="2916713"/>
          </a:xfrm>
          <a:prstGeom prst="rect">
            <a:avLst/>
          </a:prstGeom>
          <a:noFill/>
          <a:ln>
            <a:noFill/>
          </a:ln>
        </p:spPr>
        <p:txBody>
          <a:bodyPr anchorCtr="0" anchor="t" bIns="18900" lIns="18900" spcFirstLastPara="1" rIns="18900" wrap="square" tIns="18900">
            <a:noAutofit/>
          </a:bodyPr>
          <a:lstStyle>
            <a:lvl1pPr indent="-285750" lvl="0" marL="4572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indent="-285750" lvl="1" marL="9144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indent="-285750" lvl="2" marL="13716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indent="-285750" lvl="3" marL="18288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indent="-285750" lvl="4" marL="22860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64" name="Google Shape;464;p60"/>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465" name="Google Shape;465;p60"/>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466" name="Google Shape;466;p60"/>
          <p:cNvSpPr txBox="1"/>
          <p:nvPr>
            <p:ph type="title"/>
          </p:nvPr>
        </p:nvSpPr>
        <p:spPr>
          <a:xfrm>
            <a:off x="1006506" y="991125"/>
            <a:ext cx="2484285" cy="2353680"/>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467" name="Google Shape;467;p60"/>
          <p:cNvSpPr txBox="1"/>
          <p:nvPr>
            <p:ph idx="3" type="body"/>
          </p:nvPr>
        </p:nvSpPr>
        <p:spPr>
          <a:xfrm>
            <a:off x="1006506"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ver Bullets">
  <p:cSld name="Title Over Bullets">
    <p:spTree>
      <p:nvGrpSpPr>
        <p:cNvPr id="468" name="Shape 468"/>
        <p:cNvGrpSpPr/>
        <p:nvPr/>
      </p:nvGrpSpPr>
      <p:grpSpPr>
        <a:xfrm>
          <a:off x="0" y="0"/>
          <a:ext cx="0" cy="0"/>
          <a:chOff x="0" y="0"/>
          <a:chExt cx="0" cy="0"/>
        </a:xfrm>
      </p:grpSpPr>
      <p:cxnSp>
        <p:nvCxnSpPr>
          <p:cNvPr id="469" name="Google Shape;469;p61"/>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470" name="Google Shape;470;p61"/>
          <p:cNvGrpSpPr/>
          <p:nvPr/>
        </p:nvGrpSpPr>
        <p:grpSpPr>
          <a:xfrm>
            <a:off x="276225" y="274743"/>
            <a:ext cx="476250" cy="465667"/>
            <a:chOff x="0" y="0"/>
            <a:chExt cx="1270000" cy="1270000"/>
          </a:xfrm>
        </p:grpSpPr>
        <p:sp>
          <p:nvSpPr>
            <p:cNvPr id="471" name="Google Shape;471;p61"/>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472" name="Google Shape;472;p61"/>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473" name="Google Shape;473;p61"/>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74" name="Google Shape;474;p61"/>
          <p:cNvSpPr txBox="1"/>
          <p:nvPr>
            <p:ph idx="2" type="body"/>
          </p:nvPr>
        </p:nvSpPr>
        <p:spPr>
          <a:xfrm>
            <a:off x="1006506" y="2032213"/>
            <a:ext cx="5053715" cy="2494067"/>
          </a:xfrm>
          <a:prstGeom prst="rect">
            <a:avLst/>
          </a:prstGeom>
          <a:noFill/>
          <a:ln>
            <a:noFill/>
          </a:ln>
        </p:spPr>
        <p:txBody>
          <a:bodyPr anchorCtr="0" anchor="t" bIns="18900" lIns="18900" spcFirstLastPara="1" rIns="18900" wrap="square" tIns="18900">
            <a:noAutofit/>
          </a:bodyPr>
          <a:lstStyle>
            <a:lvl1pPr indent="-285750" lvl="0" marL="4572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indent="-285750" lvl="1" marL="9144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indent="-285750" lvl="2" marL="13716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indent="-285750" lvl="3" marL="18288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indent="-285750" lvl="4" marL="22860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75" name="Google Shape;475;p61"/>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476" name="Google Shape;476;p61"/>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477" name="Google Shape;477;p61"/>
          <p:cNvSpPr txBox="1"/>
          <p:nvPr>
            <p:ph type="title"/>
          </p:nvPr>
        </p:nvSpPr>
        <p:spPr>
          <a:xfrm>
            <a:off x="1006506" y="991125"/>
            <a:ext cx="5053715" cy="790374"/>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478" name="Google Shape;478;p61"/>
          <p:cNvSpPr txBox="1"/>
          <p:nvPr>
            <p:ph idx="3" type="body"/>
          </p:nvPr>
        </p:nvSpPr>
        <p:spPr>
          <a:xfrm>
            <a:off x="1006506"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79" name="Google Shape;479;p61"/>
          <p:cNvSpPr/>
          <p:nvPr/>
        </p:nvSpPr>
        <p:spPr>
          <a:xfrm>
            <a:off x="9144000" y="3976754"/>
            <a:ext cx="562015" cy="549526"/>
          </a:xfrm>
          <a:prstGeom prst="rect">
            <a:avLst/>
          </a:prstGeom>
          <a:solidFill>
            <a:srgbClr val="E32675"/>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700"/>
              <a:buFont typeface="Avenir"/>
              <a:buNone/>
            </a:pPr>
            <a:r>
              <a:rPr b="0" i="0" lang="en" sz="700" u="none" cap="none" strike="noStrike">
                <a:solidFill>
                  <a:srgbClr val="FFFFFF"/>
                </a:solidFill>
                <a:latin typeface="Avenir"/>
                <a:ea typeface="Avenir"/>
                <a:cs typeface="Avenir"/>
                <a:sym typeface="Avenir"/>
              </a:rPr>
              <a:t>118</a:t>
            </a:r>
            <a:endParaRPr b="0" i="0" sz="5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480" name="Shape 480"/>
        <p:cNvGrpSpPr/>
        <p:nvPr/>
      </p:nvGrpSpPr>
      <p:grpSpPr>
        <a:xfrm>
          <a:off x="0" y="0"/>
          <a:ext cx="0" cy="0"/>
          <a:chOff x="0" y="0"/>
          <a:chExt cx="0" cy="0"/>
        </a:xfrm>
      </p:grpSpPr>
      <p:cxnSp>
        <p:nvCxnSpPr>
          <p:cNvPr id="481" name="Google Shape;481;p62"/>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482" name="Google Shape;482;p62"/>
          <p:cNvGrpSpPr/>
          <p:nvPr/>
        </p:nvGrpSpPr>
        <p:grpSpPr>
          <a:xfrm>
            <a:off x="276225" y="274743"/>
            <a:ext cx="476250" cy="465667"/>
            <a:chOff x="0" y="0"/>
            <a:chExt cx="1270000" cy="1270000"/>
          </a:xfrm>
        </p:grpSpPr>
        <p:sp>
          <p:nvSpPr>
            <p:cNvPr id="483" name="Google Shape;483;p62"/>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484" name="Google Shape;484;p62"/>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485" name="Google Shape;485;p62"/>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86" name="Google Shape;486;p62"/>
          <p:cNvSpPr txBox="1"/>
          <p:nvPr>
            <p:ph idx="2" type="body"/>
          </p:nvPr>
        </p:nvSpPr>
        <p:spPr>
          <a:xfrm>
            <a:off x="1006506" y="991125"/>
            <a:ext cx="5053715" cy="3535156"/>
          </a:xfrm>
          <a:prstGeom prst="rect">
            <a:avLst/>
          </a:prstGeom>
          <a:noFill/>
          <a:ln>
            <a:noFill/>
          </a:ln>
        </p:spPr>
        <p:txBody>
          <a:bodyPr anchorCtr="0" anchor="t" bIns="18900" lIns="18900" spcFirstLastPara="1" rIns="18900" wrap="square" tIns="18900">
            <a:noAutofit/>
          </a:bodyPr>
          <a:lstStyle>
            <a:lvl1pPr indent="-285750" lvl="0" marL="4572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indent="-285750" lvl="1" marL="9144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indent="-285750" lvl="2" marL="13716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indent="-285750" lvl="3" marL="18288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indent="-285750" lvl="4" marL="22860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87" name="Google Shape;487;p62"/>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45" name="Shape 45"/>
        <p:cNvGrpSpPr/>
        <p:nvPr/>
      </p:nvGrpSpPr>
      <p:grpSpPr>
        <a:xfrm>
          <a:off x="0" y="0"/>
          <a:ext cx="0" cy="0"/>
          <a:chOff x="0" y="0"/>
          <a:chExt cx="0" cy="0"/>
        </a:xfrm>
      </p:grpSpPr>
      <p:sp>
        <p:nvSpPr>
          <p:cNvPr id="46" name="Google Shape;46;p7"/>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47" name="Google Shape;47;p7"/>
          <p:cNvSpPr txBox="1"/>
          <p:nvPr>
            <p:ph idx="1" type="body"/>
          </p:nvPr>
        </p:nvSpPr>
        <p:spPr>
          <a:xfrm>
            <a:off x="893625" y="1173480"/>
            <a:ext cx="3136800" cy="36429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48" name="Google Shape;48;p7"/>
          <p:cNvSpPr txBox="1"/>
          <p:nvPr>
            <p:ph idx="2" type="body"/>
          </p:nvPr>
        </p:nvSpPr>
        <p:spPr>
          <a:xfrm>
            <a:off x="4219456" y="1173480"/>
            <a:ext cx="3136800" cy="36429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49" name="Google Shape;49;p7"/>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7"/>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7"/>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7"/>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7"/>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7"/>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7"/>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7"/>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Left">
  <p:cSld name="Title - Left">
    <p:spTree>
      <p:nvGrpSpPr>
        <p:cNvPr id="488" name="Shape 488"/>
        <p:cNvGrpSpPr/>
        <p:nvPr/>
      </p:nvGrpSpPr>
      <p:grpSpPr>
        <a:xfrm>
          <a:off x="0" y="0"/>
          <a:ext cx="0" cy="0"/>
          <a:chOff x="0" y="0"/>
          <a:chExt cx="0" cy="0"/>
        </a:xfrm>
      </p:grpSpPr>
      <p:cxnSp>
        <p:nvCxnSpPr>
          <p:cNvPr id="489" name="Google Shape;489;p63"/>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490" name="Google Shape;490;p63"/>
          <p:cNvGrpSpPr/>
          <p:nvPr/>
        </p:nvGrpSpPr>
        <p:grpSpPr>
          <a:xfrm>
            <a:off x="276225" y="274743"/>
            <a:ext cx="476250" cy="465667"/>
            <a:chOff x="0" y="0"/>
            <a:chExt cx="1270000" cy="1270000"/>
          </a:xfrm>
        </p:grpSpPr>
        <p:sp>
          <p:nvSpPr>
            <p:cNvPr id="491" name="Google Shape;491;p63"/>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492" name="Google Shape;492;p63"/>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493" name="Google Shape;493;p63"/>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494" name="Google Shape;494;p63"/>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495" name="Google Shape;495;p63"/>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496" name="Google Shape;496;p63"/>
          <p:cNvSpPr txBox="1"/>
          <p:nvPr>
            <p:ph type="title"/>
          </p:nvPr>
        </p:nvSpPr>
        <p:spPr>
          <a:xfrm>
            <a:off x="1006506" y="991125"/>
            <a:ext cx="2484285" cy="2353680"/>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497" name="Google Shape;497;p63"/>
          <p:cNvSpPr txBox="1"/>
          <p:nvPr>
            <p:ph idx="2" type="body"/>
          </p:nvPr>
        </p:nvSpPr>
        <p:spPr>
          <a:xfrm>
            <a:off x="1006506"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498" name="Shape 498"/>
        <p:cNvGrpSpPr/>
        <p:nvPr/>
      </p:nvGrpSpPr>
      <p:grpSpPr>
        <a:xfrm>
          <a:off x="0" y="0"/>
          <a:ext cx="0" cy="0"/>
          <a:chOff x="0" y="0"/>
          <a:chExt cx="0" cy="0"/>
        </a:xfrm>
      </p:grpSpPr>
      <p:cxnSp>
        <p:nvCxnSpPr>
          <p:cNvPr id="499" name="Google Shape;499;p64"/>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500" name="Google Shape;500;p64"/>
          <p:cNvGrpSpPr/>
          <p:nvPr/>
        </p:nvGrpSpPr>
        <p:grpSpPr>
          <a:xfrm>
            <a:off x="276225" y="274743"/>
            <a:ext cx="476250" cy="465667"/>
            <a:chOff x="0" y="0"/>
            <a:chExt cx="1270000" cy="1270000"/>
          </a:xfrm>
        </p:grpSpPr>
        <p:sp>
          <p:nvSpPr>
            <p:cNvPr id="501" name="Google Shape;501;p64"/>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502" name="Google Shape;502;p64"/>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503" name="Google Shape;503;p64"/>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04" name="Google Shape;504;p64"/>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05" name="Google Shape;505;p64"/>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506" name="Google Shape;506;p64"/>
          <p:cNvSpPr txBox="1"/>
          <p:nvPr>
            <p:ph type="title"/>
          </p:nvPr>
        </p:nvSpPr>
        <p:spPr>
          <a:xfrm>
            <a:off x="1006506" y="991125"/>
            <a:ext cx="5053715" cy="790374"/>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507" name="Google Shape;507;p64"/>
          <p:cNvSpPr txBox="1"/>
          <p:nvPr>
            <p:ph idx="2" type="body"/>
          </p:nvPr>
        </p:nvSpPr>
        <p:spPr>
          <a:xfrm>
            <a:off x="1006506"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508" name="Shape 508"/>
        <p:cNvGrpSpPr/>
        <p:nvPr/>
      </p:nvGrpSpPr>
      <p:grpSpPr>
        <a:xfrm>
          <a:off x="0" y="0"/>
          <a:ext cx="0" cy="0"/>
          <a:chOff x="0" y="0"/>
          <a:chExt cx="0" cy="0"/>
        </a:xfrm>
      </p:grpSpPr>
      <p:sp>
        <p:nvSpPr>
          <p:cNvPr id="509" name="Google Shape;509;p65"/>
          <p:cNvSpPr/>
          <p:nvPr>
            <p:ph idx="2" type="pic"/>
          </p:nvPr>
        </p:nvSpPr>
        <p:spPr>
          <a:xfrm>
            <a:off x="1006506" y="824230"/>
            <a:ext cx="2484285" cy="4205028"/>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cxnSp>
        <p:nvCxnSpPr>
          <p:cNvPr id="510" name="Google Shape;510;p65"/>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511" name="Google Shape;511;p65"/>
          <p:cNvGrpSpPr/>
          <p:nvPr/>
        </p:nvGrpSpPr>
        <p:grpSpPr>
          <a:xfrm>
            <a:off x="276225" y="274743"/>
            <a:ext cx="476250" cy="465667"/>
            <a:chOff x="0" y="0"/>
            <a:chExt cx="1270000" cy="1270000"/>
          </a:xfrm>
        </p:grpSpPr>
        <p:sp>
          <p:nvSpPr>
            <p:cNvPr id="512" name="Google Shape;512;p65"/>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513" name="Google Shape;513;p65"/>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514" name="Google Shape;514;p65"/>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15" name="Google Shape;515;p65"/>
          <p:cNvSpPr txBox="1"/>
          <p:nvPr>
            <p:ph idx="3" type="body"/>
          </p:nvPr>
        </p:nvSpPr>
        <p:spPr>
          <a:xfrm>
            <a:off x="3919416" y="2032213"/>
            <a:ext cx="4067877" cy="2494067"/>
          </a:xfrm>
          <a:prstGeom prst="rect">
            <a:avLst/>
          </a:prstGeom>
          <a:noFill/>
          <a:ln>
            <a:noFill/>
          </a:ln>
        </p:spPr>
        <p:txBody>
          <a:bodyPr anchorCtr="0" anchor="t" bIns="18900" lIns="18900" spcFirstLastPara="1" rIns="18900" wrap="square" tIns="18900">
            <a:noAutofit/>
          </a:bodyPr>
          <a:lstStyle>
            <a:lvl1pPr indent="-285750" lvl="0" marL="4572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indent="-285750" lvl="1" marL="9144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indent="-285750" lvl="2" marL="13716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indent="-285750" lvl="3" marL="18288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indent="-285750" lvl="4" marL="2286000" marR="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16" name="Google Shape;516;p65"/>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17" name="Google Shape;517;p65"/>
          <p:cNvSpPr/>
          <p:nvPr/>
        </p:nvSpPr>
        <p:spPr>
          <a:xfrm>
            <a:off x="2933578" y="991125"/>
            <a:ext cx="3341916"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518" name="Google Shape;518;p65"/>
          <p:cNvSpPr txBox="1"/>
          <p:nvPr>
            <p:ph type="title"/>
          </p:nvPr>
        </p:nvSpPr>
        <p:spPr>
          <a:xfrm>
            <a:off x="3919416" y="991125"/>
            <a:ext cx="4067877" cy="790374"/>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519" name="Google Shape;519;p65"/>
          <p:cNvSpPr txBox="1"/>
          <p:nvPr>
            <p:ph idx="4" type="body"/>
          </p:nvPr>
        </p:nvSpPr>
        <p:spPr>
          <a:xfrm>
            <a:off x="3919416"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520" name="Shape 520"/>
        <p:cNvGrpSpPr/>
        <p:nvPr/>
      </p:nvGrpSpPr>
      <p:grpSpPr>
        <a:xfrm>
          <a:off x="0" y="0"/>
          <a:ext cx="0" cy="0"/>
          <a:chOff x="0" y="0"/>
          <a:chExt cx="0" cy="0"/>
        </a:xfrm>
      </p:grpSpPr>
      <p:cxnSp>
        <p:nvCxnSpPr>
          <p:cNvPr id="521" name="Google Shape;521;p66"/>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522" name="Google Shape;522;p66"/>
          <p:cNvGrpSpPr/>
          <p:nvPr/>
        </p:nvGrpSpPr>
        <p:grpSpPr>
          <a:xfrm>
            <a:off x="276225" y="274743"/>
            <a:ext cx="476250" cy="465667"/>
            <a:chOff x="0" y="0"/>
            <a:chExt cx="1270000" cy="1270000"/>
          </a:xfrm>
        </p:grpSpPr>
        <p:sp>
          <p:nvSpPr>
            <p:cNvPr id="523" name="Google Shape;523;p66"/>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524" name="Google Shape;524;p66"/>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525" name="Google Shape;525;p66"/>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26" name="Google Shape;526;p66"/>
          <p:cNvSpPr txBox="1"/>
          <p:nvPr>
            <p:ph idx="2" type="body"/>
          </p:nvPr>
        </p:nvSpPr>
        <p:spPr>
          <a:xfrm>
            <a:off x="1006506" y="2552629"/>
            <a:ext cx="3763255" cy="1424126"/>
          </a:xfrm>
          <a:prstGeom prst="rect">
            <a:avLst/>
          </a:prstGeom>
          <a:noFill/>
          <a:ln>
            <a:noFill/>
          </a:ln>
        </p:spPr>
        <p:txBody>
          <a:bodyPr anchorCtr="0" anchor="t" bIns="18900" lIns="18900" spcFirstLastPara="1" rIns="18900" wrap="square" tIns="18900">
            <a:noAutofit/>
          </a:bodyPr>
          <a:lstStyle>
            <a:lvl1pPr indent="-228600" lvl="0" marL="457200" marR="0" algn="l">
              <a:lnSpc>
                <a:spcPct val="100000"/>
              </a:lnSpc>
              <a:spcBef>
                <a:spcPts val="1200"/>
              </a:spcBef>
              <a:spcAft>
                <a:spcPts val="0"/>
              </a:spcAft>
              <a:buClr>
                <a:srgbClr val="000000"/>
              </a:buClr>
              <a:buSzPts val="1200"/>
              <a:buFont typeface="Avenir"/>
              <a:buNone/>
              <a:defRPr b="0" i="0" sz="1200" u="none" cap="none" strike="noStrike">
                <a:solidFill>
                  <a:srgbClr val="000000"/>
                </a:solidFill>
                <a:latin typeface="Avenir"/>
                <a:ea typeface="Avenir"/>
                <a:cs typeface="Avenir"/>
                <a:sym typeface="Avenir"/>
              </a:defRPr>
            </a:lvl1pPr>
            <a:lvl2pPr indent="-228600" lvl="1" marL="914400" marR="0" algn="l">
              <a:lnSpc>
                <a:spcPct val="100000"/>
              </a:lnSpc>
              <a:spcBef>
                <a:spcPts val="1200"/>
              </a:spcBef>
              <a:spcAft>
                <a:spcPts val="0"/>
              </a:spcAft>
              <a:buClr>
                <a:srgbClr val="000000"/>
              </a:buClr>
              <a:buSzPts val="1200"/>
              <a:buFont typeface="Avenir"/>
              <a:buNone/>
              <a:defRPr b="0" i="0" sz="1200" u="none" cap="none" strike="noStrike">
                <a:solidFill>
                  <a:srgbClr val="000000"/>
                </a:solidFill>
                <a:latin typeface="Avenir"/>
                <a:ea typeface="Avenir"/>
                <a:cs typeface="Avenir"/>
                <a:sym typeface="Avenir"/>
              </a:defRPr>
            </a:lvl2pPr>
            <a:lvl3pPr indent="-228600" lvl="2" marL="1371600" marR="0" algn="l">
              <a:lnSpc>
                <a:spcPct val="100000"/>
              </a:lnSpc>
              <a:spcBef>
                <a:spcPts val="1200"/>
              </a:spcBef>
              <a:spcAft>
                <a:spcPts val="0"/>
              </a:spcAft>
              <a:buClr>
                <a:srgbClr val="000000"/>
              </a:buClr>
              <a:buSzPts val="1200"/>
              <a:buFont typeface="Avenir"/>
              <a:buNone/>
              <a:defRPr b="0" i="0" sz="1200" u="none" cap="none" strike="noStrike">
                <a:solidFill>
                  <a:srgbClr val="000000"/>
                </a:solidFill>
                <a:latin typeface="Avenir"/>
                <a:ea typeface="Avenir"/>
                <a:cs typeface="Avenir"/>
                <a:sym typeface="Avenir"/>
              </a:defRPr>
            </a:lvl3pPr>
            <a:lvl4pPr indent="-228600" lvl="3" marL="1828800" marR="0" algn="l">
              <a:lnSpc>
                <a:spcPct val="100000"/>
              </a:lnSpc>
              <a:spcBef>
                <a:spcPts val="1200"/>
              </a:spcBef>
              <a:spcAft>
                <a:spcPts val="0"/>
              </a:spcAft>
              <a:buClr>
                <a:srgbClr val="000000"/>
              </a:buClr>
              <a:buSzPts val="1200"/>
              <a:buFont typeface="Avenir"/>
              <a:buNone/>
              <a:defRPr b="0" i="0" sz="1200" u="none" cap="none" strike="noStrike">
                <a:solidFill>
                  <a:srgbClr val="000000"/>
                </a:solidFill>
                <a:latin typeface="Avenir"/>
                <a:ea typeface="Avenir"/>
                <a:cs typeface="Avenir"/>
                <a:sym typeface="Avenir"/>
              </a:defRPr>
            </a:lvl4pPr>
            <a:lvl5pPr indent="-228600" lvl="4" marL="2286000" marR="0" algn="l">
              <a:lnSpc>
                <a:spcPct val="100000"/>
              </a:lnSpc>
              <a:spcBef>
                <a:spcPts val="1200"/>
              </a:spcBef>
              <a:spcAft>
                <a:spcPts val="0"/>
              </a:spcAft>
              <a:buClr>
                <a:srgbClr val="000000"/>
              </a:buClr>
              <a:buSzPts val="1200"/>
              <a:buFont typeface="Avenir"/>
              <a:buNone/>
              <a:defRPr b="0" i="0" sz="12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27" name="Google Shape;527;p66"/>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28" name="Google Shape;528;p66"/>
          <p:cNvSpPr/>
          <p:nvPr/>
        </p:nvSpPr>
        <p:spPr>
          <a:xfrm>
            <a:off x="878300" y="176225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529" name="Google Shape;529;p66"/>
          <p:cNvSpPr txBox="1"/>
          <p:nvPr>
            <p:ph type="title"/>
          </p:nvPr>
        </p:nvSpPr>
        <p:spPr>
          <a:xfrm>
            <a:off x="1006506" y="1762255"/>
            <a:ext cx="3763255" cy="790374"/>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530" name="Google Shape;530;p66"/>
          <p:cNvSpPr txBox="1"/>
          <p:nvPr>
            <p:ph idx="3" type="body"/>
          </p:nvPr>
        </p:nvSpPr>
        <p:spPr>
          <a:xfrm>
            <a:off x="1006506" y="1555406"/>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31" name="Google Shape;531;p66"/>
          <p:cNvSpPr/>
          <p:nvPr>
            <p:ph idx="4" type="pic"/>
          </p:nvPr>
        </p:nvSpPr>
        <p:spPr>
          <a:xfrm>
            <a:off x="5502957" y="784275"/>
            <a:ext cx="3126693" cy="424491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p:cSld name="Photo - Horizontal">
    <p:spTree>
      <p:nvGrpSpPr>
        <p:cNvPr id="532" name="Shape 532"/>
        <p:cNvGrpSpPr/>
        <p:nvPr/>
      </p:nvGrpSpPr>
      <p:grpSpPr>
        <a:xfrm>
          <a:off x="0" y="0"/>
          <a:ext cx="0" cy="0"/>
          <a:chOff x="0" y="0"/>
          <a:chExt cx="0" cy="0"/>
        </a:xfrm>
      </p:grpSpPr>
      <p:cxnSp>
        <p:nvCxnSpPr>
          <p:cNvPr id="533" name="Google Shape;533;p67"/>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534" name="Google Shape;534;p67"/>
          <p:cNvGrpSpPr/>
          <p:nvPr/>
        </p:nvGrpSpPr>
        <p:grpSpPr>
          <a:xfrm>
            <a:off x="276225" y="274743"/>
            <a:ext cx="476250" cy="465667"/>
            <a:chOff x="0" y="0"/>
            <a:chExt cx="1270000" cy="1270000"/>
          </a:xfrm>
        </p:grpSpPr>
        <p:sp>
          <p:nvSpPr>
            <p:cNvPr id="535" name="Google Shape;535;p67"/>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536" name="Google Shape;536;p67"/>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537" name="Google Shape;537;p67"/>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38" name="Google Shape;538;p67"/>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39" name="Google Shape;539;p67"/>
          <p:cNvSpPr/>
          <p:nvPr/>
        </p:nvSpPr>
        <p:spPr>
          <a:xfrm>
            <a:off x="878300" y="3757930"/>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540" name="Google Shape;540;p67"/>
          <p:cNvSpPr txBox="1"/>
          <p:nvPr>
            <p:ph type="title"/>
          </p:nvPr>
        </p:nvSpPr>
        <p:spPr>
          <a:xfrm>
            <a:off x="1006506" y="3757930"/>
            <a:ext cx="4411357" cy="768350"/>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541" name="Google Shape;541;p67"/>
          <p:cNvSpPr txBox="1"/>
          <p:nvPr>
            <p:ph idx="2" type="body"/>
          </p:nvPr>
        </p:nvSpPr>
        <p:spPr>
          <a:xfrm>
            <a:off x="1006506" y="3551081"/>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42" name="Google Shape;542;p67"/>
          <p:cNvSpPr/>
          <p:nvPr>
            <p:ph idx="3" type="pic"/>
          </p:nvPr>
        </p:nvSpPr>
        <p:spPr>
          <a:xfrm>
            <a:off x="1006507" y="589068"/>
            <a:ext cx="7623144" cy="2711298"/>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43" name="Google Shape;543;p67"/>
          <p:cNvSpPr txBox="1"/>
          <p:nvPr>
            <p:ph idx="4" type="body"/>
          </p:nvPr>
        </p:nvSpPr>
        <p:spPr>
          <a:xfrm>
            <a:off x="5503008" y="3826846"/>
            <a:ext cx="3126642" cy="699434"/>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Bleed - Top">
  <p:cSld name="Photo - Horizontal  Bleed - Top">
    <p:spTree>
      <p:nvGrpSpPr>
        <p:cNvPr id="544" name="Shape 544"/>
        <p:cNvGrpSpPr/>
        <p:nvPr/>
      </p:nvGrpSpPr>
      <p:grpSpPr>
        <a:xfrm>
          <a:off x="0" y="0"/>
          <a:ext cx="0" cy="0"/>
          <a:chOff x="0" y="0"/>
          <a:chExt cx="0" cy="0"/>
        </a:xfrm>
      </p:grpSpPr>
      <p:sp>
        <p:nvSpPr>
          <p:cNvPr id="545" name="Google Shape;545;p68"/>
          <p:cNvSpPr/>
          <p:nvPr>
            <p:ph idx="2" type="pic"/>
          </p:nvPr>
        </p:nvSpPr>
        <p:spPr>
          <a:xfrm>
            <a:off x="18" y="0"/>
            <a:ext cx="9144025" cy="3300319"/>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46" name="Google Shape;546;p68"/>
          <p:cNvSpPr/>
          <p:nvPr/>
        </p:nvSpPr>
        <p:spPr>
          <a:xfrm>
            <a:off x="383762" y="3757930"/>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547" name="Google Shape;547;p68"/>
          <p:cNvSpPr txBox="1"/>
          <p:nvPr>
            <p:ph type="title"/>
          </p:nvPr>
        </p:nvSpPr>
        <p:spPr>
          <a:xfrm>
            <a:off x="511969" y="3757930"/>
            <a:ext cx="4019334" cy="768350"/>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548" name="Google Shape;548;p68"/>
          <p:cNvSpPr txBox="1"/>
          <p:nvPr>
            <p:ph idx="1" type="body"/>
          </p:nvPr>
        </p:nvSpPr>
        <p:spPr>
          <a:xfrm>
            <a:off x="511969" y="3551081"/>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49" name="Google Shape;549;p68"/>
          <p:cNvSpPr txBox="1"/>
          <p:nvPr>
            <p:ph idx="3" type="body"/>
          </p:nvPr>
        </p:nvSpPr>
        <p:spPr>
          <a:xfrm>
            <a:off x="5298930" y="3826846"/>
            <a:ext cx="3330720" cy="699434"/>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50" name="Google Shape;550;p68"/>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 Bottom">
  <p:cSld name="Photo - Horizontal - Bottom">
    <p:spTree>
      <p:nvGrpSpPr>
        <p:cNvPr id="551" name="Shape 551"/>
        <p:cNvGrpSpPr/>
        <p:nvPr/>
      </p:nvGrpSpPr>
      <p:grpSpPr>
        <a:xfrm>
          <a:off x="0" y="0"/>
          <a:ext cx="0" cy="0"/>
          <a:chOff x="0" y="0"/>
          <a:chExt cx="0" cy="0"/>
        </a:xfrm>
      </p:grpSpPr>
      <p:sp>
        <p:nvSpPr>
          <p:cNvPr id="552" name="Google Shape;552;p69"/>
          <p:cNvSpPr/>
          <p:nvPr>
            <p:ph idx="2" type="pic"/>
          </p:nvPr>
        </p:nvSpPr>
        <p:spPr>
          <a:xfrm>
            <a:off x="1006507" y="1922955"/>
            <a:ext cx="7623144" cy="2603279"/>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cxnSp>
        <p:nvCxnSpPr>
          <p:cNvPr id="553" name="Google Shape;553;p69"/>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554" name="Google Shape;554;p69"/>
          <p:cNvGrpSpPr/>
          <p:nvPr/>
        </p:nvGrpSpPr>
        <p:grpSpPr>
          <a:xfrm>
            <a:off x="276225" y="274743"/>
            <a:ext cx="476250" cy="465667"/>
            <a:chOff x="0" y="0"/>
            <a:chExt cx="1270000" cy="1270000"/>
          </a:xfrm>
        </p:grpSpPr>
        <p:sp>
          <p:nvSpPr>
            <p:cNvPr id="555" name="Google Shape;555;p69"/>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556" name="Google Shape;556;p69"/>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557" name="Google Shape;557;p69"/>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58" name="Google Shape;558;p69"/>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59" name="Google Shape;559;p69"/>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560" name="Google Shape;560;p69"/>
          <p:cNvSpPr txBox="1"/>
          <p:nvPr>
            <p:ph type="title"/>
          </p:nvPr>
        </p:nvSpPr>
        <p:spPr>
          <a:xfrm>
            <a:off x="1006506" y="991125"/>
            <a:ext cx="3524796" cy="681116"/>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561" name="Google Shape;561;p69"/>
          <p:cNvSpPr txBox="1"/>
          <p:nvPr>
            <p:ph idx="3" type="body"/>
          </p:nvPr>
        </p:nvSpPr>
        <p:spPr>
          <a:xfrm>
            <a:off x="5298912" y="1038437"/>
            <a:ext cx="3330720" cy="633803"/>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62" name="Google Shape;562;p69"/>
          <p:cNvSpPr txBox="1"/>
          <p:nvPr>
            <p:ph idx="4" type="body"/>
          </p:nvPr>
        </p:nvSpPr>
        <p:spPr>
          <a:xfrm>
            <a:off x="1006507"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Bleed - Bottom">
  <p:cSld name="Photo - Horizontal  Bleed - Bottom">
    <p:spTree>
      <p:nvGrpSpPr>
        <p:cNvPr id="563" name="Shape 563"/>
        <p:cNvGrpSpPr/>
        <p:nvPr/>
      </p:nvGrpSpPr>
      <p:grpSpPr>
        <a:xfrm>
          <a:off x="0" y="0"/>
          <a:ext cx="0" cy="0"/>
          <a:chOff x="0" y="0"/>
          <a:chExt cx="0" cy="0"/>
        </a:xfrm>
      </p:grpSpPr>
      <p:sp>
        <p:nvSpPr>
          <p:cNvPr id="564" name="Google Shape;564;p70"/>
          <p:cNvSpPr/>
          <p:nvPr>
            <p:ph idx="2" type="pic"/>
          </p:nvPr>
        </p:nvSpPr>
        <p:spPr>
          <a:xfrm>
            <a:off x="18" y="1922955"/>
            <a:ext cx="9143976" cy="3106254"/>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cxnSp>
        <p:nvCxnSpPr>
          <p:cNvPr id="565" name="Google Shape;565;p70"/>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566" name="Google Shape;566;p70"/>
          <p:cNvGrpSpPr/>
          <p:nvPr/>
        </p:nvGrpSpPr>
        <p:grpSpPr>
          <a:xfrm>
            <a:off x="276225" y="274743"/>
            <a:ext cx="476250" cy="465667"/>
            <a:chOff x="0" y="0"/>
            <a:chExt cx="1270000" cy="1270000"/>
          </a:xfrm>
        </p:grpSpPr>
        <p:sp>
          <p:nvSpPr>
            <p:cNvPr id="567" name="Google Shape;567;p70"/>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568" name="Google Shape;568;p70"/>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569" name="Google Shape;569;p70"/>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70" name="Google Shape;570;p70"/>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71" name="Google Shape;571;p70"/>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572" name="Google Shape;572;p70"/>
          <p:cNvSpPr txBox="1"/>
          <p:nvPr>
            <p:ph type="title"/>
          </p:nvPr>
        </p:nvSpPr>
        <p:spPr>
          <a:xfrm>
            <a:off x="1006506" y="991125"/>
            <a:ext cx="3524796" cy="681116"/>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573" name="Google Shape;573;p70"/>
          <p:cNvSpPr txBox="1"/>
          <p:nvPr>
            <p:ph idx="3" type="body"/>
          </p:nvPr>
        </p:nvSpPr>
        <p:spPr>
          <a:xfrm>
            <a:off x="5298930" y="1038437"/>
            <a:ext cx="3330720" cy="633803"/>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74" name="Google Shape;574;p70"/>
          <p:cNvSpPr txBox="1"/>
          <p:nvPr>
            <p:ph idx="4" type="body"/>
          </p:nvPr>
        </p:nvSpPr>
        <p:spPr>
          <a:xfrm>
            <a:off x="1006507"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Left">
  <p:cSld name="Caption - Left">
    <p:spTree>
      <p:nvGrpSpPr>
        <p:cNvPr id="575" name="Shape 575"/>
        <p:cNvGrpSpPr/>
        <p:nvPr/>
      </p:nvGrpSpPr>
      <p:grpSpPr>
        <a:xfrm>
          <a:off x="0" y="0"/>
          <a:ext cx="0" cy="0"/>
          <a:chOff x="0" y="0"/>
          <a:chExt cx="0" cy="0"/>
        </a:xfrm>
      </p:grpSpPr>
      <p:cxnSp>
        <p:nvCxnSpPr>
          <p:cNvPr id="576" name="Google Shape;576;p71"/>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577" name="Google Shape;577;p71"/>
          <p:cNvGrpSpPr/>
          <p:nvPr/>
        </p:nvGrpSpPr>
        <p:grpSpPr>
          <a:xfrm>
            <a:off x="276225" y="274743"/>
            <a:ext cx="476250" cy="465667"/>
            <a:chOff x="0" y="0"/>
            <a:chExt cx="1270000" cy="1270000"/>
          </a:xfrm>
        </p:grpSpPr>
        <p:sp>
          <p:nvSpPr>
            <p:cNvPr id="578" name="Google Shape;578;p71"/>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579" name="Google Shape;579;p71"/>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580" name="Google Shape;580;p71"/>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81" name="Google Shape;581;p71"/>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82" name="Google Shape;582;p71"/>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583" name="Google Shape;583;p71"/>
          <p:cNvSpPr txBox="1"/>
          <p:nvPr>
            <p:ph type="title"/>
          </p:nvPr>
        </p:nvSpPr>
        <p:spPr>
          <a:xfrm>
            <a:off x="1006506" y="991125"/>
            <a:ext cx="2484285" cy="681116"/>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200"/>
              <a:buFont typeface="Bodoni"/>
              <a:buNone/>
              <a:defRPr b="0" i="0" sz="22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584" name="Google Shape;584;p71"/>
          <p:cNvSpPr txBox="1"/>
          <p:nvPr>
            <p:ph idx="2" type="body"/>
          </p:nvPr>
        </p:nvSpPr>
        <p:spPr>
          <a:xfrm>
            <a:off x="1006506" y="1756060"/>
            <a:ext cx="2484285" cy="2220694"/>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85" name="Google Shape;585;p71"/>
          <p:cNvSpPr txBox="1"/>
          <p:nvPr>
            <p:ph idx="3" type="body"/>
          </p:nvPr>
        </p:nvSpPr>
        <p:spPr>
          <a:xfrm>
            <a:off x="1006507"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Right">
  <p:cSld name="Caption - Right">
    <p:spTree>
      <p:nvGrpSpPr>
        <p:cNvPr id="586" name="Shape 586"/>
        <p:cNvGrpSpPr/>
        <p:nvPr/>
      </p:nvGrpSpPr>
      <p:grpSpPr>
        <a:xfrm>
          <a:off x="0" y="0"/>
          <a:ext cx="0" cy="0"/>
          <a:chOff x="0" y="0"/>
          <a:chExt cx="0" cy="0"/>
        </a:xfrm>
      </p:grpSpPr>
      <p:cxnSp>
        <p:nvCxnSpPr>
          <p:cNvPr id="587" name="Google Shape;587;p72"/>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588" name="Google Shape;588;p72"/>
          <p:cNvGrpSpPr/>
          <p:nvPr/>
        </p:nvGrpSpPr>
        <p:grpSpPr>
          <a:xfrm>
            <a:off x="276225" y="274743"/>
            <a:ext cx="476250" cy="465667"/>
            <a:chOff x="0" y="0"/>
            <a:chExt cx="1270000" cy="1270000"/>
          </a:xfrm>
        </p:grpSpPr>
        <p:sp>
          <p:nvSpPr>
            <p:cNvPr id="589" name="Google Shape;589;p72"/>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590" name="Google Shape;590;p72"/>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591" name="Google Shape;591;p72"/>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92" name="Google Shape;592;p72"/>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593" name="Google Shape;593;p72"/>
          <p:cNvSpPr/>
          <p:nvPr/>
        </p:nvSpPr>
        <p:spPr>
          <a:xfrm>
            <a:off x="6017159"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594" name="Google Shape;594;p72"/>
          <p:cNvSpPr txBox="1"/>
          <p:nvPr>
            <p:ph type="title"/>
          </p:nvPr>
        </p:nvSpPr>
        <p:spPr>
          <a:xfrm>
            <a:off x="6145365" y="991125"/>
            <a:ext cx="2484285" cy="681116"/>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200"/>
              <a:buFont typeface="Bodoni"/>
              <a:buNone/>
              <a:defRPr b="0" i="0" sz="22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595" name="Google Shape;595;p72"/>
          <p:cNvSpPr txBox="1"/>
          <p:nvPr>
            <p:ph idx="2" type="body"/>
          </p:nvPr>
        </p:nvSpPr>
        <p:spPr>
          <a:xfrm>
            <a:off x="6145365" y="1756060"/>
            <a:ext cx="2484285" cy="2220694"/>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596" name="Google Shape;596;p72"/>
          <p:cNvSpPr txBox="1"/>
          <p:nvPr>
            <p:ph idx="3" type="body"/>
          </p:nvPr>
        </p:nvSpPr>
        <p:spPr>
          <a:xfrm>
            <a:off x="6145365"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57" name="Shape 57"/>
        <p:cNvGrpSpPr/>
        <p:nvPr/>
      </p:nvGrpSpPr>
      <p:grpSpPr>
        <a:xfrm>
          <a:off x="0" y="0"/>
          <a:ext cx="0" cy="0"/>
          <a:chOff x="0" y="0"/>
          <a:chExt cx="0" cy="0"/>
        </a:xfrm>
      </p:grpSpPr>
      <p:sp>
        <p:nvSpPr>
          <p:cNvPr id="58" name="Google Shape;58;p8"/>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59" name="Google Shape;59;p8"/>
          <p:cNvSpPr txBox="1"/>
          <p:nvPr>
            <p:ph idx="1" type="body"/>
          </p:nvPr>
        </p:nvSpPr>
        <p:spPr>
          <a:xfrm>
            <a:off x="893700" y="1173480"/>
            <a:ext cx="2371200" cy="36429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0"/>
              </a:spcBef>
              <a:spcAft>
                <a:spcPts val="0"/>
              </a:spcAft>
              <a:buSzPts val="1400"/>
              <a:buChar char="●"/>
              <a:defRPr sz="1400"/>
            </a:lvl1pPr>
            <a:lvl2pPr indent="-317500" lvl="1" marL="914400" algn="l">
              <a:lnSpc>
                <a:spcPct val="100000"/>
              </a:lnSpc>
              <a:spcBef>
                <a:spcPts val="0"/>
              </a:spcBef>
              <a:spcAft>
                <a:spcPts val="0"/>
              </a:spcAft>
              <a:buSzPts val="1400"/>
              <a:buChar char="○"/>
              <a:defRPr sz="1400"/>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sz="1400"/>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SzPts val="1400"/>
              <a:buChar char="■"/>
              <a:defRPr sz="1400"/>
            </a:lvl9pPr>
          </a:lstStyle>
          <a:p/>
        </p:txBody>
      </p:sp>
      <p:sp>
        <p:nvSpPr>
          <p:cNvPr id="60" name="Google Shape;60;p8"/>
          <p:cNvSpPr txBox="1"/>
          <p:nvPr>
            <p:ph idx="2" type="body"/>
          </p:nvPr>
        </p:nvSpPr>
        <p:spPr>
          <a:xfrm>
            <a:off x="3386404" y="1173480"/>
            <a:ext cx="2371200" cy="36429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0"/>
              </a:spcBef>
              <a:spcAft>
                <a:spcPts val="0"/>
              </a:spcAft>
              <a:buSzPts val="1400"/>
              <a:buChar char="●"/>
              <a:defRPr sz="1400"/>
            </a:lvl1pPr>
            <a:lvl2pPr indent="-317500" lvl="1" marL="914400" algn="l">
              <a:lnSpc>
                <a:spcPct val="100000"/>
              </a:lnSpc>
              <a:spcBef>
                <a:spcPts val="0"/>
              </a:spcBef>
              <a:spcAft>
                <a:spcPts val="0"/>
              </a:spcAft>
              <a:buSzPts val="1400"/>
              <a:buChar char="○"/>
              <a:defRPr sz="1400"/>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sz="1400"/>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SzPts val="1400"/>
              <a:buChar char="■"/>
              <a:defRPr sz="1400"/>
            </a:lvl9pPr>
          </a:lstStyle>
          <a:p/>
        </p:txBody>
      </p:sp>
      <p:sp>
        <p:nvSpPr>
          <p:cNvPr id="61" name="Google Shape;61;p8"/>
          <p:cNvSpPr txBox="1"/>
          <p:nvPr>
            <p:ph idx="3" type="body"/>
          </p:nvPr>
        </p:nvSpPr>
        <p:spPr>
          <a:xfrm>
            <a:off x="5879107" y="1173480"/>
            <a:ext cx="2371200" cy="36429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0"/>
              </a:spcBef>
              <a:spcAft>
                <a:spcPts val="0"/>
              </a:spcAft>
              <a:buSzPts val="1400"/>
              <a:buChar char="●"/>
              <a:defRPr sz="1400"/>
            </a:lvl1pPr>
            <a:lvl2pPr indent="-317500" lvl="1" marL="914400" algn="l">
              <a:lnSpc>
                <a:spcPct val="100000"/>
              </a:lnSpc>
              <a:spcBef>
                <a:spcPts val="0"/>
              </a:spcBef>
              <a:spcAft>
                <a:spcPts val="0"/>
              </a:spcAft>
              <a:buSzPts val="1400"/>
              <a:buChar char="○"/>
              <a:defRPr sz="1400"/>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sz="1400"/>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SzPts val="1400"/>
              <a:buChar char="■"/>
              <a:defRPr sz="1400"/>
            </a:lvl9pPr>
          </a:lstStyle>
          <a:p/>
        </p:txBody>
      </p:sp>
      <p:sp>
        <p:nvSpPr>
          <p:cNvPr id="62" name="Google Shape;62;p8"/>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8"/>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8"/>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8"/>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8"/>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8"/>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8"/>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8"/>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Top">
  <p:cSld name="Caption - Top">
    <p:spTree>
      <p:nvGrpSpPr>
        <p:cNvPr id="597" name="Shape 597"/>
        <p:cNvGrpSpPr/>
        <p:nvPr/>
      </p:nvGrpSpPr>
      <p:grpSpPr>
        <a:xfrm>
          <a:off x="0" y="0"/>
          <a:ext cx="0" cy="0"/>
          <a:chOff x="0" y="0"/>
          <a:chExt cx="0" cy="0"/>
        </a:xfrm>
      </p:grpSpPr>
      <p:cxnSp>
        <p:nvCxnSpPr>
          <p:cNvPr id="598" name="Google Shape;598;p73"/>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599" name="Google Shape;599;p73"/>
          <p:cNvGrpSpPr/>
          <p:nvPr/>
        </p:nvGrpSpPr>
        <p:grpSpPr>
          <a:xfrm>
            <a:off x="276225" y="274743"/>
            <a:ext cx="476250" cy="465667"/>
            <a:chOff x="0" y="0"/>
            <a:chExt cx="1270000" cy="1270000"/>
          </a:xfrm>
        </p:grpSpPr>
        <p:sp>
          <p:nvSpPr>
            <p:cNvPr id="600" name="Google Shape;600;p73"/>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601" name="Google Shape;601;p73"/>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602" name="Google Shape;602;p73"/>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03" name="Google Shape;603;p73"/>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604" name="Google Shape;604;p73"/>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605" name="Google Shape;605;p73"/>
          <p:cNvSpPr txBox="1"/>
          <p:nvPr>
            <p:ph type="title"/>
          </p:nvPr>
        </p:nvSpPr>
        <p:spPr>
          <a:xfrm>
            <a:off x="1006506" y="991125"/>
            <a:ext cx="3126642" cy="681116"/>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200"/>
              <a:buFont typeface="Bodoni"/>
              <a:buNone/>
              <a:defRPr b="0" i="0" sz="22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606" name="Google Shape;606;p73"/>
          <p:cNvSpPr txBox="1"/>
          <p:nvPr>
            <p:ph idx="2" type="body"/>
          </p:nvPr>
        </p:nvSpPr>
        <p:spPr>
          <a:xfrm>
            <a:off x="4496899" y="1038437"/>
            <a:ext cx="4132751" cy="586492"/>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07" name="Google Shape;607;p73"/>
          <p:cNvSpPr txBox="1"/>
          <p:nvPr>
            <p:ph idx="3" type="body"/>
          </p:nvPr>
        </p:nvSpPr>
        <p:spPr>
          <a:xfrm>
            <a:off x="1006507"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Bottom">
  <p:cSld name="Caption - Bottom">
    <p:spTree>
      <p:nvGrpSpPr>
        <p:cNvPr id="608" name="Shape 608"/>
        <p:cNvGrpSpPr/>
        <p:nvPr/>
      </p:nvGrpSpPr>
      <p:grpSpPr>
        <a:xfrm>
          <a:off x="0" y="0"/>
          <a:ext cx="0" cy="0"/>
          <a:chOff x="0" y="0"/>
          <a:chExt cx="0" cy="0"/>
        </a:xfrm>
      </p:grpSpPr>
      <p:cxnSp>
        <p:nvCxnSpPr>
          <p:cNvPr id="609" name="Google Shape;609;p74"/>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610" name="Google Shape;610;p74"/>
          <p:cNvGrpSpPr/>
          <p:nvPr/>
        </p:nvGrpSpPr>
        <p:grpSpPr>
          <a:xfrm>
            <a:off x="276225" y="274743"/>
            <a:ext cx="476250" cy="465667"/>
            <a:chOff x="0" y="0"/>
            <a:chExt cx="1270000" cy="1270000"/>
          </a:xfrm>
        </p:grpSpPr>
        <p:sp>
          <p:nvSpPr>
            <p:cNvPr id="611" name="Google Shape;611;p74"/>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612" name="Google Shape;612;p74"/>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613" name="Google Shape;613;p74"/>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14" name="Google Shape;614;p74"/>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615" name="Google Shape;615;p74"/>
          <p:cNvSpPr/>
          <p:nvPr/>
        </p:nvSpPr>
        <p:spPr>
          <a:xfrm>
            <a:off x="878300" y="3846407"/>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616" name="Google Shape;616;p74"/>
          <p:cNvSpPr txBox="1"/>
          <p:nvPr>
            <p:ph type="title"/>
          </p:nvPr>
        </p:nvSpPr>
        <p:spPr>
          <a:xfrm>
            <a:off x="1006506" y="3846407"/>
            <a:ext cx="3126642" cy="679873"/>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200"/>
              <a:buFont typeface="Bodoni"/>
              <a:buNone/>
              <a:defRPr b="0" i="0" sz="22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617" name="Google Shape;617;p74"/>
          <p:cNvSpPr txBox="1"/>
          <p:nvPr>
            <p:ph idx="2" type="body"/>
          </p:nvPr>
        </p:nvSpPr>
        <p:spPr>
          <a:xfrm>
            <a:off x="4496899" y="3893718"/>
            <a:ext cx="4132751" cy="585251"/>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18" name="Google Shape;618;p74"/>
          <p:cNvSpPr txBox="1"/>
          <p:nvPr>
            <p:ph idx="3" type="body"/>
          </p:nvPr>
        </p:nvSpPr>
        <p:spPr>
          <a:xfrm>
            <a:off x="1006507" y="3639557"/>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Left - Photo">
  <p:cSld name="Caption - Left - Photo">
    <p:spTree>
      <p:nvGrpSpPr>
        <p:cNvPr id="619" name="Shape 619"/>
        <p:cNvGrpSpPr/>
        <p:nvPr/>
      </p:nvGrpSpPr>
      <p:grpSpPr>
        <a:xfrm>
          <a:off x="0" y="0"/>
          <a:ext cx="0" cy="0"/>
          <a:chOff x="0" y="0"/>
          <a:chExt cx="0" cy="0"/>
        </a:xfrm>
      </p:grpSpPr>
      <p:sp>
        <p:nvSpPr>
          <p:cNvPr id="620" name="Google Shape;620;p75"/>
          <p:cNvSpPr/>
          <p:nvPr>
            <p:ph idx="2" type="pic"/>
          </p:nvPr>
        </p:nvSpPr>
        <p:spPr>
          <a:xfrm>
            <a:off x="4218232" y="865767"/>
            <a:ext cx="4411419" cy="3660513"/>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cxnSp>
        <p:nvCxnSpPr>
          <p:cNvPr id="621" name="Google Shape;621;p75"/>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622" name="Google Shape;622;p75"/>
          <p:cNvGrpSpPr/>
          <p:nvPr/>
        </p:nvGrpSpPr>
        <p:grpSpPr>
          <a:xfrm>
            <a:off x="276225" y="274743"/>
            <a:ext cx="476250" cy="465667"/>
            <a:chOff x="0" y="0"/>
            <a:chExt cx="1270000" cy="1270000"/>
          </a:xfrm>
        </p:grpSpPr>
        <p:sp>
          <p:nvSpPr>
            <p:cNvPr id="623" name="Google Shape;623;p75"/>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624" name="Google Shape;624;p75"/>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625" name="Google Shape;625;p75"/>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26" name="Google Shape;626;p75"/>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627" name="Google Shape;627;p75"/>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628" name="Google Shape;628;p75"/>
          <p:cNvSpPr txBox="1"/>
          <p:nvPr>
            <p:ph type="title"/>
          </p:nvPr>
        </p:nvSpPr>
        <p:spPr>
          <a:xfrm>
            <a:off x="1006506" y="991125"/>
            <a:ext cx="2484285" cy="681116"/>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200"/>
              <a:buFont typeface="Bodoni"/>
              <a:buNone/>
              <a:defRPr b="0" i="0" sz="22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629" name="Google Shape;629;p75"/>
          <p:cNvSpPr txBox="1"/>
          <p:nvPr>
            <p:ph idx="3" type="body"/>
          </p:nvPr>
        </p:nvSpPr>
        <p:spPr>
          <a:xfrm>
            <a:off x="1006506" y="1756060"/>
            <a:ext cx="2484285" cy="2220694"/>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30" name="Google Shape;630;p75"/>
          <p:cNvSpPr txBox="1"/>
          <p:nvPr>
            <p:ph idx="4" type="body"/>
          </p:nvPr>
        </p:nvSpPr>
        <p:spPr>
          <a:xfrm>
            <a:off x="1006507"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Right - Photo">
  <p:cSld name="Caption - Right - Photo">
    <p:spTree>
      <p:nvGrpSpPr>
        <p:cNvPr id="631" name="Shape 631"/>
        <p:cNvGrpSpPr/>
        <p:nvPr/>
      </p:nvGrpSpPr>
      <p:grpSpPr>
        <a:xfrm>
          <a:off x="0" y="0"/>
          <a:ext cx="0" cy="0"/>
          <a:chOff x="0" y="0"/>
          <a:chExt cx="0" cy="0"/>
        </a:xfrm>
      </p:grpSpPr>
      <p:cxnSp>
        <p:nvCxnSpPr>
          <p:cNvPr id="632" name="Google Shape;632;p76"/>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633" name="Google Shape;633;p76"/>
          <p:cNvGrpSpPr/>
          <p:nvPr/>
        </p:nvGrpSpPr>
        <p:grpSpPr>
          <a:xfrm>
            <a:off x="276225" y="274743"/>
            <a:ext cx="476250" cy="465667"/>
            <a:chOff x="0" y="0"/>
            <a:chExt cx="1270000" cy="1270000"/>
          </a:xfrm>
        </p:grpSpPr>
        <p:sp>
          <p:nvSpPr>
            <p:cNvPr id="634" name="Google Shape;634;p76"/>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635" name="Google Shape;635;p76"/>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636" name="Google Shape;636;p76"/>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37" name="Google Shape;637;p76"/>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638" name="Google Shape;638;p76"/>
          <p:cNvSpPr/>
          <p:nvPr/>
        </p:nvSpPr>
        <p:spPr>
          <a:xfrm>
            <a:off x="6017159"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639" name="Google Shape;639;p76"/>
          <p:cNvSpPr txBox="1"/>
          <p:nvPr>
            <p:ph type="title"/>
          </p:nvPr>
        </p:nvSpPr>
        <p:spPr>
          <a:xfrm>
            <a:off x="6145365" y="991125"/>
            <a:ext cx="2484285" cy="681116"/>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200"/>
              <a:buFont typeface="Bodoni"/>
              <a:buNone/>
              <a:defRPr b="0" i="0" sz="22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640" name="Google Shape;640;p76"/>
          <p:cNvSpPr txBox="1"/>
          <p:nvPr>
            <p:ph idx="2" type="body"/>
          </p:nvPr>
        </p:nvSpPr>
        <p:spPr>
          <a:xfrm>
            <a:off x="6145365" y="1756060"/>
            <a:ext cx="2484285" cy="2220694"/>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41" name="Google Shape;641;p76"/>
          <p:cNvSpPr/>
          <p:nvPr>
            <p:ph idx="3" type="pic"/>
          </p:nvPr>
        </p:nvSpPr>
        <p:spPr>
          <a:xfrm>
            <a:off x="1006506" y="865767"/>
            <a:ext cx="4411419" cy="3660513"/>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42" name="Google Shape;642;p76"/>
          <p:cNvSpPr txBox="1"/>
          <p:nvPr>
            <p:ph idx="4" type="body"/>
          </p:nvPr>
        </p:nvSpPr>
        <p:spPr>
          <a:xfrm>
            <a:off x="6145365"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Right - 4 Photo">
  <p:cSld name="Caption - Right - 4 Photo">
    <p:spTree>
      <p:nvGrpSpPr>
        <p:cNvPr id="643" name="Shape 643"/>
        <p:cNvGrpSpPr/>
        <p:nvPr/>
      </p:nvGrpSpPr>
      <p:grpSpPr>
        <a:xfrm>
          <a:off x="0" y="0"/>
          <a:ext cx="0" cy="0"/>
          <a:chOff x="0" y="0"/>
          <a:chExt cx="0" cy="0"/>
        </a:xfrm>
      </p:grpSpPr>
      <p:sp>
        <p:nvSpPr>
          <p:cNvPr id="644" name="Google Shape;644;p77"/>
          <p:cNvSpPr/>
          <p:nvPr>
            <p:ph idx="2" type="pic"/>
          </p:nvPr>
        </p:nvSpPr>
        <p:spPr>
          <a:xfrm>
            <a:off x="3255077" y="2737966"/>
            <a:ext cx="2162844" cy="178813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cxnSp>
        <p:nvCxnSpPr>
          <p:cNvPr id="645" name="Google Shape;645;p77"/>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646" name="Google Shape;646;p77"/>
          <p:cNvGrpSpPr/>
          <p:nvPr/>
        </p:nvGrpSpPr>
        <p:grpSpPr>
          <a:xfrm>
            <a:off x="276225" y="274743"/>
            <a:ext cx="476250" cy="465667"/>
            <a:chOff x="0" y="0"/>
            <a:chExt cx="1270000" cy="1270000"/>
          </a:xfrm>
        </p:grpSpPr>
        <p:sp>
          <p:nvSpPr>
            <p:cNvPr id="647" name="Google Shape;647;p77"/>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648" name="Google Shape;648;p77"/>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649" name="Google Shape;649;p77"/>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50" name="Google Shape;650;p77"/>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651" name="Google Shape;651;p77"/>
          <p:cNvSpPr/>
          <p:nvPr/>
        </p:nvSpPr>
        <p:spPr>
          <a:xfrm>
            <a:off x="6017159"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652" name="Google Shape;652;p77"/>
          <p:cNvSpPr txBox="1"/>
          <p:nvPr>
            <p:ph type="title"/>
          </p:nvPr>
        </p:nvSpPr>
        <p:spPr>
          <a:xfrm>
            <a:off x="6145365" y="991125"/>
            <a:ext cx="2484285" cy="681116"/>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200"/>
              <a:buFont typeface="Bodoni"/>
              <a:buNone/>
              <a:defRPr b="0" i="0" sz="22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653" name="Google Shape;653;p77"/>
          <p:cNvSpPr txBox="1"/>
          <p:nvPr>
            <p:ph idx="3" type="body"/>
          </p:nvPr>
        </p:nvSpPr>
        <p:spPr>
          <a:xfrm>
            <a:off x="6145365" y="1756060"/>
            <a:ext cx="2484285" cy="2220694"/>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54" name="Google Shape;654;p77"/>
          <p:cNvSpPr/>
          <p:nvPr>
            <p:ph idx="4" type="pic"/>
          </p:nvPr>
        </p:nvSpPr>
        <p:spPr>
          <a:xfrm>
            <a:off x="3255077" y="866016"/>
            <a:ext cx="2162844" cy="178813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55" name="Google Shape;655;p77"/>
          <p:cNvSpPr/>
          <p:nvPr>
            <p:ph idx="5" type="pic"/>
          </p:nvPr>
        </p:nvSpPr>
        <p:spPr>
          <a:xfrm>
            <a:off x="1006506" y="2737966"/>
            <a:ext cx="2162846" cy="178813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56" name="Google Shape;656;p77"/>
          <p:cNvSpPr/>
          <p:nvPr>
            <p:ph idx="6" type="pic"/>
          </p:nvPr>
        </p:nvSpPr>
        <p:spPr>
          <a:xfrm>
            <a:off x="1006506" y="866016"/>
            <a:ext cx="2162846" cy="178813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57" name="Google Shape;657;p77"/>
          <p:cNvSpPr txBox="1"/>
          <p:nvPr>
            <p:ph idx="7" type="body"/>
          </p:nvPr>
        </p:nvSpPr>
        <p:spPr>
          <a:xfrm>
            <a:off x="6145365"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Left - Bleed Photo">
  <p:cSld name="Caption - Left - Bleed Photo">
    <p:spTree>
      <p:nvGrpSpPr>
        <p:cNvPr id="658" name="Shape 658"/>
        <p:cNvGrpSpPr/>
        <p:nvPr/>
      </p:nvGrpSpPr>
      <p:grpSpPr>
        <a:xfrm>
          <a:off x="0" y="0"/>
          <a:ext cx="0" cy="0"/>
          <a:chOff x="0" y="0"/>
          <a:chExt cx="0" cy="0"/>
        </a:xfrm>
      </p:grpSpPr>
      <p:sp>
        <p:nvSpPr>
          <p:cNvPr id="659" name="Google Shape;659;p78"/>
          <p:cNvSpPr/>
          <p:nvPr>
            <p:ph idx="2" type="pic"/>
          </p:nvPr>
        </p:nvSpPr>
        <p:spPr>
          <a:xfrm>
            <a:off x="4218236" y="0"/>
            <a:ext cx="4925729" cy="5029128"/>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cxnSp>
        <p:nvCxnSpPr>
          <p:cNvPr id="660" name="Google Shape;660;p78"/>
          <p:cNvCxnSpPr/>
          <p:nvPr/>
        </p:nvCxnSpPr>
        <p:spPr>
          <a:xfrm>
            <a:off x="1006506" y="505248"/>
            <a:ext cx="2484285" cy="0"/>
          </a:xfrm>
          <a:prstGeom prst="straightConnector1">
            <a:avLst/>
          </a:prstGeom>
          <a:noFill/>
          <a:ln cap="flat" cmpd="sng" w="12700">
            <a:solidFill>
              <a:srgbClr val="DCDEE0"/>
            </a:solidFill>
            <a:prstDash val="solid"/>
            <a:miter lim="400000"/>
            <a:headEnd len="sm" w="sm" type="none"/>
            <a:tailEnd len="sm" w="sm" type="none"/>
          </a:ln>
        </p:spPr>
      </p:cxnSp>
      <p:grpSp>
        <p:nvGrpSpPr>
          <p:cNvPr id="661" name="Google Shape;661;p78"/>
          <p:cNvGrpSpPr/>
          <p:nvPr/>
        </p:nvGrpSpPr>
        <p:grpSpPr>
          <a:xfrm>
            <a:off x="276225" y="274743"/>
            <a:ext cx="476250" cy="465667"/>
            <a:chOff x="0" y="0"/>
            <a:chExt cx="1270000" cy="1270000"/>
          </a:xfrm>
        </p:grpSpPr>
        <p:sp>
          <p:nvSpPr>
            <p:cNvPr id="662" name="Google Shape;662;p78"/>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663" name="Google Shape;663;p78"/>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664" name="Google Shape;664;p78"/>
          <p:cNvSpPr txBox="1"/>
          <p:nvPr>
            <p:ph idx="1" type="body"/>
          </p:nvPr>
        </p:nvSpPr>
        <p:spPr>
          <a:xfrm>
            <a:off x="1006506" y="356235"/>
            <a:ext cx="2205679"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65" name="Google Shape;665;p78"/>
          <p:cNvSpPr txBox="1"/>
          <p:nvPr>
            <p:ph idx="12" type="sldNum"/>
          </p:nvPr>
        </p:nvSpPr>
        <p:spPr>
          <a:xfrm>
            <a:off x="2933579" y="344593"/>
            <a:ext cx="557213"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666" name="Google Shape;666;p78"/>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667" name="Google Shape;667;p78"/>
          <p:cNvSpPr txBox="1"/>
          <p:nvPr>
            <p:ph type="title"/>
          </p:nvPr>
        </p:nvSpPr>
        <p:spPr>
          <a:xfrm>
            <a:off x="1006506" y="991125"/>
            <a:ext cx="2484285" cy="681116"/>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200"/>
              <a:buFont typeface="Bodoni"/>
              <a:buNone/>
              <a:defRPr b="0" i="0" sz="22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668" name="Google Shape;668;p78"/>
          <p:cNvSpPr txBox="1"/>
          <p:nvPr>
            <p:ph idx="3" type="body"/>
          </p:nvPr>
        </p:nvSpPr>
        <p:spPr>
          <a:xfrm>
            <a:off x="1006506" y="1756060"/>
            <a:ext cx="2484285" cy="2220694"/>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69" name="Google Shape;669;p78"/>
          <p:cNvSpPr txBox="1"/>
          <p:nvPr>
            <p:ph idx="4" type="body"/>
          </p:nvPr>
        </p:nvSpPr>
        <p:spPr>
          <a:xfrm>
            <a:off x="1006507"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Right - Bleed Photo">
  <p:cSld name="Caption - Right - Bleed Photo">
    <p:spTree>
      <p:nvGrpSpPr>
        <p:cNvPr id="670" name="Shape 670"/>
        <p:cNvGrpSpPr/>
        <p:nvPr/>
      </p:nvGrpSpPr>
      <p:grpSpPr>
        <a:xfrm>
          <a:off x="0" y="0"/>
          <a:ext cx="0" cy="0"/>
          <a:chOff x="0" y="0"/>
          <a:chExt cx="0" cy="0"/>
        </a:xfrm>
      </p:grpSpPr>
      <p:sp>
        <p:nvSpPr>
          <p:cNvPr id="671" name="Google Shape;671;p79"/>
          <p:cNvSpPr/>
          <p:nvPr>
            <p:ph idx="2" type="pic"/>
          </p:nvPr>
        </p:nvSpPr>
        <p:spPr>
          <a:xfrm>
            <a:off x="0" y="0"/>
            <a:ext cx="5417828" cy="5029128"/>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cxnSp>
        <p:nvCxnSpPr>
          <p:cNvPr id="672" name="Google Shape;672;p79"/>
          <p:cNvCxnSpPr/>
          <p:nvPr/>
        </p:nvCxnSpPr>
        <p:spPr>
          <a:xfrm>
            <a:off x="6145365" y="505248"/>
            <a:ext cx="2484285" cy="0"/>
          </a:xfrm>
          <a:prstGeom prst="straightConnector1">
            <a:avLst/>
          </a:prstGeom>
          <a:noFill/>
          <a:ln cap="flat" cmpd="sng" w="12700">
            <a:solidFill>
              <a:srgbClr val="DCDEE0"/>
            </a:solidFill>
            <a:prstDash val="solid"/>
            <a:miter lim="400000"/>
            <a:headEnd len="sm" w="sm" type="none"/>
            <a:tailEnd len="sm" w="sm" type="none"/>
          </a:ln>
        </p:spPr>
      </p:cxnSp>
      <p:sp>
        <p:nvSpPr>
          <p:cNvPr id="673" name="Google Shape;673;p79"/>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674" name="Google Shape;674;p79"/>
          <p:cNvSpPr/>
          <p:nvPr/>
        </p:nvSpPr>
        <p:spPr>
          <a:xfrm>
            <a:off x="6017159"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675" name="Google Shape;675;p79"/>
          <p:cNvSpPr txBox="1"/>
          <p:nvPr>
            <p:ph type="title"/>
          </p:nvPr>
        </p:nvSpPr>
        <p:spPr>
          <a:xfrm>
            <a:off x="6145365" y="991125"/>
            <a:ext cx="2484285" cy="681116"/>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200"/>
              <a:buFont typeface="Bodoni"/>
              <a:buNone/>
              <a:defRPr b="0" i="0" sz="22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676" name="Google Shape;676;p79"/>
          <p:cNvSpPr txBox="1"/>
          <p:nvPr>
            <p:ph idx="1" type="body"/>
          </p:nvPr>
        </p:nvSpPr>
        <p:spPr>
          <a:xfrm>
            <a:off x="6145365" y="1756060"/>
            <a:ext cx="2484285" cy="2220694"/>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77" name="Google Shape;677;p79"/>
          <p:cNvSpPr txBox="1"/>
          <p:nvPr>
            <p:ph idx="3" type="body"/>
          </p:nvPr>
        </p:nvSpPr>
        <p:spPr>
          <a:xfrm>
            <a:off x="6145365" y="356235"/>
            <a:ext cx="2205678"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78" name="Google Shape;678;p79"/>
          <p:cNvSpPr txBox="1"/>
          <p:nvPr>
            <p:ph idx="4" type="body"/>
          </p:nvPr>
        </p:nvSpPr>
        <p:spPr>
          <a:xfrm>
            <a:off x="6145365"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79" name="Shape 679"/>
        <p:cNvGrpSpPr/>
        <p:nvPr/>
      </p:nvGrpSpPr>
      <p:grpSpPr>
        <a:xfrm>
          <a:off x="0" y="0"/>
          <a:ext cx="0" cy="0"/>
          <a:chOff x="0" y="0"/>
          <a:chExt cx="0" cy="0"/>
        </a:xfrm>
      </p:grpSpPr>
      <p:cxnSp>
        <p:nvCxnSpPr>
          <p:cNvPr id="680" name="Google Shape;680;p80"/>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681" name="Google Shape;681;p80"/>
          <p:cNvGrpSpPr/>
          <p:nvPr/>
        </p:nvGrpSpPr>
        <p:grpSpPr>
          <a:xfrm>
            <a:off x="276225" y="274743"/>
            <a:ext cx="476250" cy="465667"/>
            <a:chOff x="0" y="0"/>
            <a:chExt cx="1270000" cy="1270000"/>
          </a:xfrm>
        </p:grpSpPr>
        <p:sp>
          <p:nvSpPr>
            <p:cNvPr id="682" name="Google Shape;682;p80"/>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683" name="Google Shape;683;p80"/>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684" name="Google Shape;684;p80"/>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85" name="Google Shape;685;p80"/>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686" name="Google Shape;686;p80"/>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687" name="Google Shape;687;p80"/>
          <p:cNvSpPr txBox="1"/>
          <p:nvPr>
            <p:ph type="title"/>
          </p:nvPr>
        </p:nvSpPr>
        <p:spPr>
          <a:xfrm>
            <a:off x="1006506" y="947259"/>
            <a:ext cx="6338430" cy="3304259"/>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3600"/>
              <a:buFont typeface="Bodoni"/>
              <a:buNone/>
              <a:defRPr b="0" i="0" sz="36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688" name="Google Shape;688;p80"/>
          <p:cNvSpPr txBox="1"/>
          <p:nvPr>
            <p:ph idx="2" type="body"/>
          </p:nvPr>
        </p:nvSpPr>
        <p:spPr>
          <a:xfrm>
            <a:off x="1006506"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689" name="Shape 689"/>
        <p:cNvGrpSpPr/>
        <p:nvPr/>
      </p:nvGrpSpPr>
      <p:grpSpPr>
        <a:xfrm>
          <a:off x="0" y="0"/>
          <a:ext cx="0" cy="0"/>
          <a:chOff x="0" y="0"/>
          <a:chExt cx="0" cy="0"/>
        </a:xfrm>
      </p:grpSpPr>
      <p:cxnSp>
        <p:nvCxnSpPr>
          <p:cNvPr id="690" name="Google Shape;690;p81"/>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691" name="Google Shape;691;p81"/>
          <p:cNvGrpSpPr/>
          <p:nvPr/>
        </p:nvGrpSpPr>
        <p:grpSpPr>
          <a:xfrm>
            <a:off x="276225" y="274743"/>
            <a:ext cx="476250" cy="465667"/>
            <a:chOff x="0" y="0"/>
            <a:chExt cx="1270000" cy="1270000"/>
          </a:xfrm>
        </p:grpSpPr>
        <p:sp>
          <p:nvSpPr>
            <p:cNvPr id="692" name="Google Shape;692;p81"/>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693" name="Google Shape;693;p81"/>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694" name="Google Shape;694;p81"/>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95" name="Google Shape;695;p81"/>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696" name="Google Shape;696;p81"/>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697" name="Google Shape;697;p81"/>
          <p:cNvSpPr txBox="1"/>
          <p:nvPr>
            <p:ph idx="2" type="body"/>
          </p:nvPr>
        </p:nvSpPr>
        <p:spPr>
          <a:xfrm>
            <a:off x="1006506"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698" name="Google Shape;698;p81"/>
          <p:cNvSpPr txBox="1"/>
          <p:nvPr/>
        </p:nvSpPr>
        <p:spPr>
          <a:xfrm>
            <a:off x="768877" y="947259"/>
            <a:ext cx="237630" cy="577427"/>
          </a:xfrm>
          <a:prstGeom prst="rect">
            <a:avLst/>
          </a:prstGeom>
          <a:noFill/>
          <a:ln>
            <a:noFill/>
          </a:ln>
        </p:spPr>
        <p:txBody>
          <a:bodyPr anchorCtr="0" anchor="ctr" bIns="18900" lIns="18900" spcFirstLastPara="1" rIns="18900" wrap="square" tIns="18900">
            <a:noAutofit/>
          </a:bodyPr>
          <a:lstStyle/>
          <a:p>
            <a:pPr indent="0" lvl="0" marL="0" marR="0" rtl="0" algn="l">
              <a:lnSpc>
                <a:spcPct val="80000"/>
              </a:lnSpc>
              <a:spcBef>
                <a:spcPts val="0"/>
              </a:spcBef>
              <a:spcAft>
                <a:spcPts val="0"/>
              </a:spcAft>
              <a:buClr>
                <a:srgbClr val="000000"/>
              </a:buClr>
              <a:buSzPts val="3600"/>
              <a:buFont typeface="Bodoni"/>
              <a:buNone/>
            </a:pPr>
            <a:r>
              <a:rPr b="0" i="0" lang="en" sz="3600" u="none" cap="none" strike="noStrike">
                <a:solidFill>
                  <a:srgbClr val="000000"/>
                </a:solidFill>
                <a:latin typeface="Bodoni"/>
                <a:ea typeface="Bodoni"/>
                <a:cs typeface="Bodoni"/>
                <a:sym typeface="Bodoni"/>
              </a:rPr>
              <a:t>“</a:t>
            </a:r>
            <a:endParaRPr b="0" i="0" sz="500" u="none" cap="none" strike="noStrike">
              <a:solidFill>
                <a:srgbClr val="000000"/>
              </a:solidFill>
              <a:latin typeface="Arial"/>
              <a:ea typeface="Arial"/>
              <a:cs typeface="Arial"/>
              <a:sym typeface="Arial"/>
            </a:endParaRPr>
          </a:p>
        </p:txBody>
      </p:sp>
      <p:sp>
        <p:nvSpPr>
          <p:cNvPr id="699" name="Google Shape;699;p81"/>
          <p:cNvSpPr txBox="1"/>
          <p:nvPr>
            <p:ph idx="3" type="body"/>
          </p:nvPr>
        </p:nvSpPr>
        <p:spPr>
          <a:xfrm>
            <a:off x="1006506" y="947259"/>
            <a:ext cx="6338430" cy="2729210"/>
          </a:xfrm>
          <a:prstGeom prst="rect">
            <a:avLst/>
          </a:prstGeom>
          <a:noFill/>
          <a:ln>
            <a:noFill/>
          </a:ln>
        </p:spPr>
        <p:txBody>
          <a:bodyPr anchorCtr="0" anchor="t" bIns="18900" lIns="18900" spcFirstLastPara="1" rIns="18900" wrap="square" tIns="18900">
            <a:noAutofit/>
          </a:bodyPr>
          <a:lstStyle>
            <a:lvl1pPr indent="-228600" lvl="0" marL="457200" marR="0" algn="l">
              <a:lnSpc>
                <a:spcPct val="80000"/>
              </a:lnSpc>
              <a:spcBef>
                <a:spcPts val="0"/>
              </a:spcBef>
              <a:spcAft>
                <a:spcPts val="0"/>
              </a:spcAft>
              <a:buClr>
                <a:srgbClr val="000000"/>
              </a:buClr>
              <a:buSzPts val="3600"/>
              <a:buFont typeface="Bodoni"/>
              <a:buNone/>
              <a:defRPr b="0" i="0" sz="3600" u="none" cap="none" strike="noStrike">
                <a:solidFill>
                  <a:srgbClr val="000000"/>
                </a:solidFill>
                <a:latin typeface="Bodoni"/>
                <a:ea typeface="Bodoni"/>
                <a:cs typeface="Bodoni"/>
                <a:sym typeface="Bodoni"/>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00" name="Google Shape;700;p81"/>
          <p:cNvSpPr txBox="1"/>
          <p:nvPr>
            <p:ph idx="4" type="body"/>
          </p:nvPr>
        </p:nvSpPr>
        <p:spPr>
          <a:xfrm>
            <a:off x="1006506" y="3785831"/>
            <a:ext cx="5053715" cy="19092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3F3F3F"/>
              </a:buClr>
              <a:buSzPts val="900"/>
              <a:buFont typeface="Avenir"/>
              <a:buNone/>
              <a:defRPr b="0" i="0" sz="9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aption">
  <p:cSld name="Title &amp; Caption">
    <p:spTree>
      <p:nvGrpSpPr>
        <p:cNvPr id="701" name="Shape 701"/>
        <p:cNvGrpSpPr/>
        <p:nvPr/>
      </p:nvGrpSpPr>
      <p:grpSpPr>
        <a:xfrm>
          <a:off x="0" y="0"/>
          <a:ext cx="0" cy="0"/>
          <a:chOff x="0" y="0"/>
          <a:chExt cx="0" cy="0"/>
        </a:xfrm>
      </p:grpSpPr>
      <p:cxnSp>
        <p:nvCxnSpPr>
          <p:cNvPr id="702" name="Google Shape;702;p82"/>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703" name="Google Shape;703;p82"/>
          <p:cNvGrpSpPr/>
          <p:nvPr/>
        </p:nvGrpSpPr>
        <p:grpSpPr>
          <a:xfrm>
            <a:off x="276225" y="274743"/>
            <a:ext cx="476250" cy="465667"/>
            <a:chOff x="0" y="0"/>
            <a:chExt cx="1270000" cy="1270000"/>
          </a:xfrm>
        </p:grpSpPr>
        <p:sp>
          <p:nvSpPr>
            <p:cNvPr id="704" name="Google Shape;704;p82"/>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05" name="Google Shape;705;p82"/>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706" name="Google Shape;706;p82"/>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07" name="Google Shape;707;p82"/>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708" name="Google Shape;708;p82"/>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09" name="Google Shape;709;p82"/>
          <p:cNvSpPr txBox="1"/>
          <p:nvPr>
            <p:ph type="title"/>
          </p:nvPr>
        </p:nvSpPr>
        <p:spPr>
          <a:xfrm>
            <a:off x="1006506" y="947259"/>
            <a:ext cx="6338430" cy="2393930"/>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3600"/>
              <a:buFont typeface="Bodoni"/>
              <a:buNone/>
              <a:defRPr b="0" i="0" sz="36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710" name="Google Shape;710;p82"/>
          <p:cNvSpPr txBox="1"/>
          <p:nvPr>
            <p:ph idx="2" type="body"/>
          </p:nvPr>
        </p:nvSpPr>
        <p:spPr>
          <a:xfrm>
            <a:off x="1006506"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11" name="Google Shape;711;p82"/>
          <p:cNvSpPr txBox="1"/>
          <p:nvPr>
            <p:ph idx="3" type="body"/>
          </p:nvPr>
        </p:nvSpPr>
        <p:spPr>
          <a:xfrm>
            <a:off x="1006506" y="3676469"/>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12" name="Google Shape;712;p82"/>
          <p:cNvSpPr txBox="1"/>
          <p:nvPr>
            <p:ph idx="4" type="body"/>
          </p:nvPr>
        </p:nvSpPr>
        <p:spPr>
          <a:xfrm>
            <a:off x="1006506" y="3839452"/>
            <a:ext cx="5053715" cy="686828"/>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9"/>
          <p:cNvSpPr txBox="1"/>
          <p:nvPr>
            <p:ph idx="1" type="body"/>
          </p:nvPr>
        </p:nvSpPr>
        <p:spPr>
          <a:xfrm>
            <a:off x="893700" y="4546630"/>
            <a:ext cx="6462600" cy="342900"/>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360"/>
              </a:spcBef>
              <a:spcAft>
                <a:spcPts val="0"/>
              </a:spcAft>
              <a:buClr>
                <a:srgbClr val="2185C5"/>
              </a:buClr>
              <a:buSzPts val="1400"/>
              <a:buNone/>
              <a:defRPr sz="1400">
                <a:solidFill>
                  <a:srgbClr val="2185C5"/>
                </a:solidFill>
              </a:defRPr>
            </a:lvl1pPr>
          </a:lstStyle>
          <a:p/>
        </p:txBody>
      </p:sp>
      <p:sp>
        <p:nvSpPr>
          <p:cNvPr id="72" name="Google Shape;72;p9"/>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9"/>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9"/>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9"/>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9"/>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9"/>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9"/>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9"/>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amp; Caption">
  <p:cSld name="Quote &amp; Caption">
    <p:spTree>
      <p:nvGrpSpPr>
        <p:cNvPr id="713" name="Shape 713"/>
        <p:cNvGrpSpPr/>
        <p:nvPr/>
      </p:nvGrpSpPr>
      <p:grpSpPr>
        <a:xfrm>
          <a:off x="0" y="0"/>
          <a:ext cx="0" cy="0"/>
          <a:chOff x="0" y="0"/>
          <a:chExt cx="0" cy="0"/>
        </a:xfrm>
      </p:grpSpPr>
      <p:cxnSp>
        <p:nvCxnSpPr>
          <p:cNvPr id="714" name="Google Shape;714;p83"/>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715" name="Google Shape;715;p83"/>
          <p:cNvGrpSpPr/>
          <p:nvPr/>
        </p:nvGrpSpPr>
        <p:grpSpPr>
          <a:xfrm>
            <a:off x="276225" y="274743"/>
            <a:ext cx="476250" cy="465667"/>
            <a:chOff x="0" y="0"/>
            <a:chExt cx="1270000" cy="1270000"/>
          </a:xfrm>
        </p:grpSpPr>
        <p:sp>
          <p:nvSpPr>
            <p:cNvPr id="716" name="Google Shape;716;p83"/>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17" name="Google Shape;717;p83"/>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718" name="Google Shape;718;p83"/>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19" name="Google Shape;719;p83"/>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720" name="Google Shape;720;p83"/>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21" name="Google Shape;721;p83"/>
          <p:cNvSpPr txBox="1"/>
          <p:nvPr>
            <p:ph idx="2" type="body"/>
          </p:nvPr>
        </p:nvSpPr>
        <p:spPr>
          <a:xfrm>
            <a:off x="1006506"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22" name="Google Shape;722;p83"/>
          <p:cNvSpPr txBox="1"/>
          <p:nvPr>
            <p:ph idx="3" type="body"/>
          </p:nvPr>
        </p:nvSpPr>
        <p:spPr>
          <a:xfrm>
            <a:off x="1006506" y="3676469"/>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23" name="Google Shape;723;p83"/>
          <p:cNvSpPr txBox="1"/>
          <p:nvPr>
            <p:ph idx="4" type="body"/>
          </p:nvPr>
        </p:nvSpPr>
        <p:spPr>
          <a:xfrm>
            <a:off x="1006506" y="3839452"/>
            <a:ext cx="5053715" cy="686828"/>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24" name="Google Shape;724;p83"/>
          <p:cNvSpPr txBox="1"/>
          <p:nvPr/>
        </p:nvSpPr>
        <p:spPr>
          <a:xfrm>
            <a:off x="768877" y="947259"/>
            <a:ext cx="237630" cy="577427"/>
          </a:xfrm>
          <a:prstGeom prst="rect">
            <a:avLst/>
          </a:prstGeom>
          <a:noFill/>
          <a:ln>
            <a:noFill/>
          </a:ln>
        </p:spPr>
        <p:txBody>
          <a:bodyPr anchorCtr="0" anchor="ctr" bIns="18900" lIns="18900" spcFirstLastPara="1" rIns="18900" wrap="square" tIns="18900">
            <a:noAutofit/>
          </a:bodyPr>
          <a:lstStyle/>
          <a:p>
            <a:pPr indent="0" lvl="0" marL="0" marR="0" rtl="0" algn="l">
              <a:lnSpc>
                <a:spcPct val="80000"/>
              </a:lnSpc>
              <a:spcBef>
                <a:spcPts val="0"/>
              </a:spcBef>
              <a:spcAft>
                <a:spcPts val="0"/>
              </a:spcAft>
              <a:buClr>
                <a:srgbClr val="000000"/>
              </a:buClr>
              <a:buSzPts val="3600"/>
              <a:buFont typeface="Bodoni"/>
              <a:buNone/>
            </a:pPr>
            <a:r>
              <a:rPr b="0" i="0" lang="en" sz="3600" u="none" cap="none" strike="noStrike">
                <a:solidFill>
                  <a:srgbClr val="000000"/>
                </a:solidFill>
                <a:latin typeface="Bodoni"/>
                <a:ea typeface="Bodoni"/>
                <a:cs typeface="Bodoni"/>
                <a:sym typeface="Bodoni"/>
              </a:rPr>
              <a:t>“</a:t>
            </a:r>
            <a:endParaRPr b="0" i="0" sz="500" u="none" cap="none" strike="noStrike">
              <a:solidFill>
                <a:srgbClr val="000000"/>
              </a:solidFill>
              <a:latin typeface="Arial"/>
              <a:ea typeface="Arial"/>
              <a:cs typeface="Arial"/>
              <a:sym typeface="Arial"/>
            </a:endParaRPr>
          </a:p>
        </p:txBody>
      </p:sp>
      <p:sp>
        <p:nvSpPr>
          <p:cNvPr id="725" name="Google Shape;725;p83"/>
          <p:cNvSpPr txBox="1"/>
          <p:nvPr>
            <p:ph idx="5" type="body"/>
          </p:nvPr>
        </p:nvSpPr>
        <p:spPr>
          <a:xfrm>
            <a:off x="1006506" y="947259"/>
            <a:ext cx="6338430" cy="2203007"/>
          </a:xfrm>
          <a:prstGeom prst="rect">
            <a:avLst/>
          </a:prstGeom>
          <a:noFill/>
          <a:ln>
            <a:noFill/>
          </a:ln>
        </p:spPr>
        <p:txBody>
          <a:bodyPr anchorCtr="0" anchor="t" bIns="18900" lIns="18900" spcFirstLastPara="1" rIns="18900" wrap="square" tIns="18900">
            <a:noAutofit/>
          </a:bodyPr>
          <a:lstStyle>
            <a:lvl1pPr indent="-228600" lvl="0" marL="457200" marR="0" algn="l">
              <a:lnSpc>
                <a:spcPct val="80000"/>
              </a:lnSpc>
              <a:spcBef>
                <a:spcPts val="0"/>
              </a:spcBef>
              <a:spcAft>
                <a:spcPts val="0"/>
              </a:spcAft>
              <a:buClr>
                <a:srgbClr val="000000"/>
              </a:buClr>
              <a:buSzPts val="3600"/>
              <a:buFont typeface="Bodoni"/>
              <a:buNone/>
              <a:defRPr b="0" i="0" sz="3600" u="none" cap="none" strike="noStrike">
                <a:solidFill>
                  <a:srgbClr val="000000"/>
                </a:solidFill>
                <a:latin typeface="Bodoni"/>
                <a:ea typeface="Bodoni"/>
                <a:cs typeface="Bodoni"/>
                <a:sym typeface="Bodoni"/>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26" name="Google Shape;726;p83"/>
          <p:cNvSpPr txBox="1"/>
          <p:nvPr>
            <p:ph idx="6" type="body"/>
          </p:nvPr>
        </p:nvSpPr>
        <p:spPr>
          <a:xfrm>
            <a:off x="1006506" y="3150265"/>
            <a:ext cx="5053715" cy="19092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3F3F3F"/>
              </a:buClr>
              <a:buSzPts val="900"/>
              <a:buFont typeface="Avenir"/>
              <a:buNone/>
              <a:defRPr b="0" i="0" sz="9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e &amp; Contrast">
  <p:cSld name="Compare &amp; Contrast">
    <p:spTree>
      <p:nvGrpSpPr>
        <p:cNvPr id="727" name="Shape 727"/>
        <p:cNvGrpSpPr/>
        <p:nvPr/>
      </p:nvGrpSpPr>
      <p:grpSpPr>
        <a:xfrm>
          <a:off x="0" y="0"/>
          <a:ext cx="0" cy="0"/>
          <a:chOff x="0" y="0"/>
          <a:chExt cx="0" cy="0"/>
        </a:xfrm>
      </p:grpSpPr>
      <p:sp>
        <p:nvSpPr>
          <p:cNvPr id="728" name="Google Shape;728;p84"/>
          <p:cNvSpPr/>
          <p:nvPr/>
        </p:nvSpPr>
        <p:spPr>
          <a:xfrm>
            <a:off x="1006506" y="2503548"/>
            <a:ext cx="557213" cy="463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29" name="Google Shape;729;p84"/>
          <p:cNvSpPr/>
          <p:nvPr/>
        </p:nvSpPr>
        <p:spPr>
          <a:xfrm>
            <a:off x="4860651" y="2503548"/>
            <a:ext cx="557213" cy="463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cxnSp>
        <p:nvCxnSpPr>
          <p:cNvPr id="730" name="Google Shape;730;p84"/>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731" name="Google Shape;731;p84"/>
          <p:cNvGrpSpPr/>
          <p:nvPr/>
        </p:nvGrpSpPr>
        <p:grpSpPr>
          <a:xfrm>
            <a:off x="276225" y="274743"/>
            <a:ext cx="476250" cy="465667"/>
            <a:chOff x="0" y="0"/>
            <a:chExt cx="1270000" cy="1270000"/>
          </a:xfrm>
        </p:grpSpPr>
        <p:sp>
          <p:nvSpPr>
            <p:cNvPr id="732" name="Google Shape;732;p84"/>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33" name="Google Shape;733;p84"/>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734" name="Google Shape;734;p84"/>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35" name="Google Shape;735;p84"/>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736" name="Google Shape;736;p84"/>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37" name="Google Shape;737;p84"/>
          <p:cNvSpPr txBox="1"/>
          <p:nvPr>
            <p:ph type="title"/>
          </p:nvPr>
        </p:nvSpPr>
        <p:spPr>
          <a:xfrm>
            <a:off x="1006506" y="991125"/>
            <a:ext cx="5053715" cy="790374"/>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738" name="Google Shape;738;p84"/>
          <p:cNvSpPr txBox="1"/>
          <p:nvPr>
            <p:ph idx="2" type="body"/>
          </p:nvPr>
        </p:nvSpPr>
        <p:spPr>
          <a:xfrm>
            <a:off x="1006506"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39" name="Google Shape;739;p84"/>
          <p:cNvSpPr txBox="1"/>
          <p:nvPr>
            <p:ph idx="3" type="body"/>
          </p:nvPr>
        </p:nvSpPr>
        <p:spPr>
          <a:xfrm>
            <a:off x="1006506" y="2717488"/>
            <a:ext cx="3426099" cy="1808792"/>
          </a:xfrm>
          <a:prstGeom prst="rect">
            <a:avLst/>
          </a:prstGeom>
          <a:noFill/>
          <a:ln>
            <a:noFill/>
          </a:ln>
        </p:spPr>
        <p:txBody>
          <a:bodyPr anchorCtr="0" anchor="t" bIns="18900" lIns="18900" spcFirstLastPara="1" rIns="18900" wrap="square" tIns="18900">
            <a:noAutofit/>
          </a:bodyPr>
          <a:lstStyle>
            <a:lvl1pPr indent="-273050" lvl="0" marL="457200" marR="0" algn="l">
              <a:lnSpc>
                <a:spcPct val="90000"/>
              </a:lnSpc>
              <a:spcBef>
                <a:spcPts val="1000"/>
              </a:spcBef>
              <a:spcAft>
                <a:spcPts val="0"/>
              </a:spcAft>
              <a:buClr>
                <a:srgbClr val="000000"/>
              </a:buClr>
              <a:buSzPts val="700"/>
              <a:buFont typeface="Avenir"/>
              <a:buChar char="•"/>
              <a:defRPr b="0" i="0" sz="9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40" name="Google Shape;740;p84"/>
          <p:cNvSpPr txBox="1"/>
          <p:nvPr>
            <p:ph idx="4" type="body"/>
          </p:nvPr>
        </p:nvSpPr>
        <p:spPr>
          <a:xfrm>
            <a:off x="4860651" y="2717488"/>
            <a:ext cx="3426099" cy="1808792"/>
          </a:xfrm>
          <a:prstGeom prst="rect">
            <a:avLst/>
          </a:prstGeom>
          <a:noFill/>
          <a:ln>
            <a:noFill/>
          </a:ln>
        </p:spPr>
        <p:txBody>
          <a:bodyPr anchorCtr="0" anchor="t" bIns="18900" lIns="18900" spcFirstLastPara="1" rIns="18900" wrap="square" tIns="18900">
            <a:noAutofit/>
          </a:bodyPr>
          <a:lstStyle>
            <a:lvl1pPr indent="-273050" lvl="0" marL="457200" marR="0" algn="l">
              <a:lnSpc>
                <a:spcPct val="90000"/>
              </a:lnSpc>
              <a:spcBef>
                <a:spcPts val="1000"/>
              </a:spcBef>
              <a:spcAft>
                <a:spcPts val="0"/>
              </a:spcAft>
              <a:buClr>
                <a:srgbClr val="000000"/>
              </a:buClr>
              <a:buSzPts val="700"/>
              <a:buFont typeface="Avenir"/>
              <a:buChar char="•"/>
              <a:defRPr b="0" i="0" sz="9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41" name="Google Shape;741;p84"/>
          <p:cNvSpPr txBox="1"/>
          <p:nvPr>
            <p:ph idx="5" type="body"/>
          </p:nvPr>
        </p:nvSpPr>
        <p:spPr>
          <a:xfrm>
            <a:off x="1006506" y="1906855"/>
            <a:ext cx="3426099" cy="512234"/>
          </a:xfrm>
          <a:prstGeom prst="rect">
            <a:avLst/>
          </a:prstGeom>
          <a:noFill/>
          <a:ln>
            <a:noFill/>
          </a:ln>
        </p:spPr>
        <p:txBody>
          <a:bodyPr anchorCtr="0" anchor="b" bIns="18900" lIns="18900" spcFirstLastPara="1" rIns="18900" wrap="square" tIns="18900">
            <a:noAutofit/>
          </a:bodyPr>
          <a:lstStyle>
            <a:lvl1pPr indent="-228600" lvl="0" marL="457200" marR="0" algn="l">
              <a:lnSpc>
                <a:spcPct val="8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42" name="Google Shape;742;p84"/>
          <p:cNvSpPr txBox="1"/>
          <p:nvPr>
            <p:ph idx="6" type="body"/>
          </p:nvPr>
        </p:nvSpPr>
        <p:spPr>
          <a:xfrm>
            <a:off x="4860651" y="1906855"/>
            <a:ext cx="3426099" cy="512234"/>
          </a:xfrm>
          <a:prstGeom prst="rect">
            <a:avLst/>
          </a:prstGeom>
          <a:noFill/>
          <a:ln>
            <a:noFill/>
          </a:ln>
        </p:spPr>
        <p:txBody>
          <a:bodyPr anchorCtr="0" anchor="b" bIns="18900" lIns="18900" spcFirstLastPara="1" rIns="18900" wrap="square" tIns="18900">
            <a:noAutofit/>
          </a:bodyPr>
          <a:lstStyle>
            <a:lvl1pPr indent="-228600" lvl="0" marL="457200" marR="0" algn="l">
              <a:lnSpc>
                <a:spcPct val="8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Comp. &amp; Contrast">
  <p:cSld name="Percentage Comp. &amp; Contrast">
    <p:spTree>
      <p:nvGrpSpPr>
        <p:cNvPr id="743" name="Shape 743"/>
        <p:cNvGrpSpPr/>
        <p:nvPr/>
      </p:nvGrpSpPr>
      <p:grpSpPr>
        <a:xfrm>
          <a:off x="0" y="0"/>
          <a:ext cx="0" cy="0"/>
          <a:chOff x="0" y="0"/>
          <a:chExt cx="0" cy="0"/>
        </a:xfrm>
      </p:grpSpPr>
      <p:sp>
        <p:nvSpPr>
          <p:cNvPr id="744" name="Google Shape;744;p85"/>
          <p:cNvSpPr txBox="1"/>
          <p:nvPr>
            <p:ph idx="1" type="body"/>
          </p:nvPr>
        </p:nvSpPr>
        <p:spPr>
          <a:xfrm>
            <a:off x="1006506" y="2736115"/>
            <a:ext cx="3426099" cy="512234"/>
          </a:xfrm>
          <a:prstGeom prst="rect">
            <a:avLst/>
          </a:prstGeom>
          <a:noFill/>
          <a:ln>
            <a:noFill/>
          </a:ln>
        </p:spPr>
        <p:txBody>
          <a:bodyPr anchorCtr="0" anchor="ctr" bIns="18900" lIns="18900" spcFirstLastPara="1" rIns="18900" wrap="square" tIns="18900">
            <a:noAutofit/>
          </a:bodyPr>
          <a:lstStyle>
            <a:lvl1pPr indent="-228600" lvl="0" marL="457200" marR="0" algn="l">
              <a:lnSpc>
                <a:spcPct val="8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45" name="Google Shape;745;p85"/>
          <p:cNvSpPr/>
          <p:nvPr/>
        </p:nvSpPr>
        <p:spPr>
          <a:xfrm>
            <a:off x="1006506" y="2689815"/>
            <a:ext cx="557213" cy="463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cxnSp>
        <p:nvCxnSpPr>
          <p:cNvPr id="746" name="Google Shape;746;p85"/>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747" name="Google Shape;747;p85"/>
          <p:cNvGrpSpPr/>
          <p:nvPr/>
        </p:nvGrpSpPr>
        <p:grpSpPr>
          <a:xfrm>
            <a:off x="276225" y="274743"/>
            <a:ext cx="476250" cy="465667"/>
            <a:chOff x="0" y="0"/>
            <a:chExt cx="1270000" cy="1270000"/>
          </a:xfrm>
        </p:grpSpPr>
        <p:sp>
          <p:nvSpPr>
            <p:cNvPr id="748" name="Google Shape;748;p85"/>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49" name="Google Shape;749;p85"/>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750" name="Google Shape;750;p85"/>
          <p:cNvSpPr txBox="1"/>
          <p:nvPr>
            <p:ph idx="2"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51" name="Google Shape;751;p85"/>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752" name="Google Shape;752;p85"/>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53" name="Google Shape;753;p85"/>
          <p:cNvSpPr txBox="1"/>
          <p:nvPr>
            <p:ph type="title"/>
          </p:nvPr>
        </p:nvSpPr>
        <p:spPr>
          <a:xfrm>
            <a:off x="1006506" y="991125"/>
            <a:ext cx="5053715" cy="790374"/>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754" name="Google Shape;754;p85"/>
          <p:cNvSpPr txBox="1"/>
          <p:nvPr>
            <p:ph idx="3" type="body"/>
          </p:nvPr>
        </p:nvSpPr>
        <p:spPr>
          <a:xfrm>
            <a:off x="1006506"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55" name="Google Shape;755;p85"/>
          <p:cNvSpPr txBox="1"/>
          <p:nvPr>
            <p:ph idx="4" type="body"/>
          </p:nvPr>
        </p:nvSpPr>
        <p:spPr>
          <a:xfrm>
            <a:off x="1006506" y="3248348"/>
            <a:ext cx="3426099" cy="1277932"/>
          </a:xfrm>
          <a:prstGeom prst="rect">
            <a:avLst/>
          </a:prstGeom>
          <a:noFill/>
          <a:ln>
            <a:noFill/>
          </a:ln>
        </p:spPr>
        <p:txBody>
          <a:bodyPr anchorCtr="0" anchor="t" bIns="18900" lIns="18900" spcFirstLastPara="1" rIns="18900" wrap="square" tIns="18900">
            <a:noAutofit/>
          </a:bodyPr>
          <a:lstStyle>
            <a:lvl1pPr indent="-273050" lvl="0" marL="457200" marR="0" algn="l">
              <a:lnSpc>
                <a:spcPct val="90000"/>
              </a:lnSpc>
              <a:spcBef>
                <a:spcPts val="1000"/>
              </a:spcBef>
              <a:spcAft>
                <a:spcPts val="0"/>
              </a:spcAft>
              <a:buClr>
                <a:srgbClr val="000000"/>
              </a:buClr>
              <a:buSzPts val="700"/>
              <a:buFont typeface="Avenir"/>
              <a:buChar char="•"/>
              <a:defRPr b="0" i="0" sz="9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56" name="Google Shape;756;p85"/>
          <p:cNvSpPr txBox="1"/>
          <p:nvPr>
            <p:ph idx="5" type="body"/>
          </p:nvPr>
        </p:nvSpPr>
        <p:spPr>
          <a:xfrm>
            <a:off x="1006506" y="1781498"/>
            <a:ext cx="3426099" cy="954617"/>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3F3F3F"/>
              </a:buClr>
              <a:buSzPts val="5400"/>
              <a:buFont typeface="Avenir"/>
              <a:buNone/>
              <a:defRPr b="0" i="0" sz="54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57" name="Google Shape;757;p85"/>
          <p:cNvSpPr txBox="1"/>
          <p:nvPr>
            <p:ph idx="6" type="body"/>
          </p:nvPr>
        </p:nvSpPr>
        <p:spPr>
          <a:xfrm>
            <a:off x="4860651" y="2736115"/>
            <a:ext cx="3426099" cy="512234"/>
          </a:xfrm>
          <a:prstGeom prst="rect">
            <a:avLst/>
          </a:prstGeom>
          <a:noFill/>
          <a:ln>
            <a:noFill/>
          </a:ln>
        </p:spPr>
        <p:txBody>
          <a:bodyPr anchorCtr="0" anchor="ctr" bIns="18900" lIns="18900" spcFirstLastPara="1" rIns="18900" wrap="square" tIns="18900">
            <a:noAutofit/>
          </a:bodyPr>
          <a:lstStyle>
            <a:lvl1pPr indent="-228600" lvl="0" marL="457200" marR="0" algn="l">
              <a:lnSpc>
                <a:spcPct val="8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58" name="Google Shape;758;p85"/>
          <p:cNvSpPr/>
          <p:nvPr/>
        </p:nvSpPr>
        <p:spPr>
          <a:xfrm>
            <a:off x="4860651" y="2689815"/>
            <a:ext cx="557213" cy="463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59" name="Google Shape;759;p85"/>
          <p:cNvSpPr txBox="1"/>
          <p:nvPr>
            <p:ph idx="7" type="body"/>
          </p:nvPr>
        </p:nvSpPr>
        <p:spPr>
          <a:xfrm>
            <a:off x="4860651" y="3248348"/>
            <a:ext cx="3426099" cy="1277932"/>
          </a:xfrm>
          <a:prstGeom prst="rect">
            <a:avLst/>
          </a:prstGeom>
          <a:noFill/>
          <a:ln>
            <a:noFill/>
          </a:ln>
        </p:spPr>
        <p:txBody>
          <a:bodyPr anchorCtr="0" anchor="t" bIns="18900" lIns="18900" spcFirstLastPara="1" rIns="18900" wrap="square" tIns="18900">
            <a:noAutofit/>
          </a:bodyPr>
          <a:lstStyle>
            <a:lvl1pPr indent="-273050" lvl="0" marL="457200" marR="0" algn="l">
              <a:lnSpc>
                <a:spcPct val="90000"/>
              </a:lnSpc>
              <a:spcBef>
                <a:spcPts val="1000"/>
              </a:spcBef>
              <a:spcAft>
                <a:spcPts val="0"/>
              </a:spcAft>
              <a:buClr>
                <a:srgbClr val="000000"/>
              </a:buClr>
              <a:buSzPts val="700"/>
              <a:buFont typeface="Avenir"/>
              <a:buChar char="•"/>
              <a:defRPr b="0" i="0" sz="9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60" name="Google Shape;760;p85"/>
          <p:cNvSpPr txBox="1"/>
          <p:nvPr>
            <p:ph idx="8" type="body"/>
          </p:nvPr>
        </p:nvSpPr>
        <p:spPr>
          <a:xfrm>
            <a:off x="4860651" y="1781498"/>
            <a:ext cx="3426099" cy="954617"/>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3F3F3F"/>
              </a:buClr>
              <a:buSzPts val="5400"/>
              <a:buFont typeface="Avenir"/>
              <a:buNone/>
              <a:defRPr b="0" i="0" sz="54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 Compare &amp; Contrast">
  <p:cSld name="3 Col. Compare &amp; Contrast">
    <p:spTree>
      <p:nvGrpSpPr>
        <p:cNvPr id="761" name="Shape 761"/>
        <p:cNvGrpSpPr/>
        <p:nvPr/>
      </p:nvGrpSpPr>
      <p:grpSpPr>
        <a:xfrm>
          <a:off x="0" y="0"/>
          <a:ext cx="0" cy="0"/>
          <a:chOff x="0" y="0"/>
          <a:chExt cx="0" cy="0"/>
        </a:xfrm>
      </p:grpSpPr>
      <p:sp>
        <p:nvSpPr>
          <p:cNvPr id="762" name="Google Shape;762;p86"/>
          <p:cNvSpPr/>
          <p:nvPr/>
        </p:nvSpPr>
        <p:spPr>
          <a:xfrm>
            <a:off x="1006506" y="2503548"/>
            <a:ext cx="557213" cy="463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63" name="Google Shape;763;p86"/>
          <p:cNvSpPr/>
          <p:nvPr/>
        </p:nvSpPr>
        <p:spPr>
          <a:xfrm>
            <a:off x="3575936" y="2503548"/>
            <a:ext cx="557213" cy="463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64" name="Google Shape;764;p86"/>
          <p:cNvSpPr/>
          <p:nvPr/>
        </p:nvSpPr>
        <p:spPr>
          <a:xfrm>
            <a:off x="6145365" y="2503548"/>
            <a:ext cx="557213" cy="463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cxnSp>
        <p:nvCxnSpPr>
          <p:cNvPr id="765" name="Google Shape;765;p86"/>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766" name="Google Shape;766;p86"/>
          <p:cNvGrpSpPr/>
          <p:nvPr/>
        </p:nvGrpSpPr>
        <p:grpSpPr>
          <a:xfrm>
            <a:off x="276225" y="274743"/>
            <a:ext cx="476250" cy="465667"/>
            <a:chOff x="0" y="0"/>
            <a:chExt cx="1270000" cy="1270000"/>
          </a:xfrm>
        </p:grpSpPr>
        <p:sp>
          <p:nvSpPr>
            <p:cNvPr id="767" name="Google Shape;767;p86"/>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68" name="Google Shape;768;p86"/>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769" name="Google Shape;769;p86"/>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70" name="Google Shape;770;p86"/>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771" name="Google Shape;771;p86"/>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72" name="Google Shape;772;p86"/>
          <p:cNvSpPr txBox="1"/>
          <p:nvPr>
            <p:ph type="title"/>
          </p:nvPr>
        </p:nvSpPr>
        <p:spPr>
          <a:xfrm>
            <a:off x="1006506" y="991125"/>
            <a:ext cx="5053715" cy="790374"/>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773" name="Google Shape;773;p86"/>
          <p:cNvSpPr txBox="1"/>
          <p:nvPr>
            <p:ph idx="2" type="body"/>
          </p:nvPr>
        </p:nvSpPr>
        <p:spPr>
          <a:xfrm>
            <a:off x="1006506"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74" name="Google Shape;774;p86"/>
          <p:cNvSpPr txBox="1"/>
          <p:nvPr>
            <p:ph idx="3" type="body"/>
          </p:nvPr>
        </p:nvSpPr>
        <p:spPr>
          <a:xfrm>
            <a:off x="1006506" y="2717488"/>
            <a:ext cx="2141385" cy="1808792"/>
          </a:xfrm>
          <a:prstGeom prst="rect">
            <a:avLst/>
          </a:prstGeom>
          <a:noFill/>
          <a:ln>
            <a:noFill/>
          </a:ln>
        </p:spPr>
        <p:txBody>
          <a:bodyPr anchorCtr="0" anchor="t" bIns="18900" lIns="18900" spcFirstLastPara="1" rIns="18900" wrap="square" tIns="18900">
            <a:noAutofit/>
          </a:bodyPr>
          <a:lstStyle>
            <a:lvl1pPr indent="-273050" lvl="0" marL="457200" marR="0" algn="l">
              <a:lnSpc>
                <a:spcPct val="90000"/>
              </a:lnSpc>
              <a:spcBef>
                <a:spcPts val="1000"/>
              </a:spcBef>
              <a:spcAft>
                <a:spcPts val="0"/>
              </a:spcAft>
              <a:buClr>
                <a:srgbClr val="000000"/>
              </a:buClr>
              <a:buSzPts val="700"/>
              <a:buFont typeface="Avenir"/>
              <a:buChar char="•"/>
              <a:defRPr b="0" i="0" sz="9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75" name="Google Shape;775;p86"/>
          <p:cNvSpPr txBox="1"/>
          <p:nvPr>
            <p:ph idx="4" type="body"/>
          </p:nvPr>
        </p:nvSpPr>
        <p:spPr>
          <a:xfrm>
            <a:off x="3575936" y="2717488"/>
            <a:ext cx="2141386" cy="1808792"/>
          </a:xfrm>
          <a:prstGeom prst="rect">
            <a:avLst/>
          </a:prstGeom>
          <a:noFill/>
          <a:ln>
            <a:noFill/>
          </a:ln>
        </p:spPr>
        <p:txBody>
          <a:bodyPr anchorCtr="0" anchor="t" bIns="18900" lIns="18900" spcFirstLastPara="1" rIns="18900" wrap="square" tIns="18900">
            <a:noAutofit/>
          </a:bodyPr>
          <a:lstStyle>
            <a:lvl1pPr indent="-273050" lvl="0" marL="457200" marR="0" algn="l">
              <a:lnSpc>
                <a:spcPct val="90000"/>
              </a:lnSpc>
              <a:spcBef>
                <a:spcPts val="1000"/>
              </a:spcBef>
              <a:spcAft>
                <a:spcPts val="0"/>
              </a:spcAft>
              <a:buClr>
                <a:srgbClr val="000000"/>
              </a:buClr>
              <a:buSzPts val="700"/>
              <a:buFont typeface="Avenir"/>
              <a:buChar char="•"/>
              <a:defRPr b="0" i="0" sz="9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76" name="Google Shape;776;p86"/>
          <p:cNvSpPr txBox="1"/>
          <p:nvPr>
            <p:ph idx="5" type="body"/>
          </p:nvPr>
        </p:nvSpPr>
        <p:spPr>
          <a:xfrm>
            <a:off x="1006506" y="1906855"/>
            <a:ext cx="2141385" cy="512234"/>
          </a:xfrm>
          <a:prstGeom prst="rect">
            <a:avLst/>
          </a:prstGeom>
          <a:noFill/>
          <a:ln>
            <a:noFill/>
          </a:ln>
        </p:spPr>
        <p:txBody>
          <a:bodyPr anchorCtr="0" anchor="b" bIns="18900" lIns="18900" spcFirstLastPara="1" rIns="18900" wrap="square" tIns="18900">
            <a:noAutofit/>
          </a:bodyPr>
          <a:lstStyle>
            <a:lvl1pPr indent="-228600" lvl="0" marL="457200" marR="0" algn="l">
              <a:lnSpc>
                <a:spcPct val="8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77" name="Google Shape;777;p86"/>
          <p:cNvSpPr txBox="1"/>
          <p:nvPr>
            <p:ph idx="6" type="body"/>
          </p:nvPr>
        </p:nvSpPr>
        <p:spPr>
          <a:xfrm>
            <a:off x="3575936" y="1906855"/>
            <a:ext cx="2141386" cy="512234"/>
          </a:xfrm>
          <a:prstGeom prst="rect">
            <a:avLst/>
          </a:prstGeom>
          <a:noFill/>
          <a:ln>
            <a:noFill/>
          </a:ln>
        </p:spPr>
        <p:txBody>
          <a:bodyPr anchorCtr="0" anchor="b" bIns="18900" lIns="18900" spcFirstLastPara="1" rIns="18900" wrap="square" tIns="18900">
            <a:noAutofit/>
          </a:bodyPr>
          <a:lstStyle>
            <a:lvl1pPr indent="-228600" lvl="0" marL="457200" marR="0" algn="l">
              <a:lnSpc>
                <a:spcPct val="8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78" name="Google Shape;778;p86"/>
          <p:cNvSpPr txBox="1"/>
          <p:nvPr>
            <p:ph idx="7" type="body"/>
          </p:nvPr>
        </p:nvSpPr>
        <p:spPr>
          <a:xfrm>
            <a:off x="6145365" y="2717488"/>
            <a:ext cx="2141386" cy="1808792"/>
          </a:xfrm>
          <a:prstGeom prst="rect">
            <a:avLst/>
          </a:prstGeom>
          <a:noFill/>
          <a:ln>
            <a:noFill/>
          </a:ln>
        </p:spPr>
        <p:txBody>
          <a:bodyPr anchorCtr="0" anchor="t" bIns="18900" lIns="18900" spcFirstLastPara="1" rIns="18900" wrap="square" tIns="18900">
            <a:noAutofit/>
          </a:bodyPr>
          <a:lstStyle>
            <a:lvl1pPr indent="-273050" lvl="0" marL="457200" marR="0" algn="l">
              <a:lnSpc>
                <a:spcPct val="90000"/>
              </a:lnSpc>
              <a:spcBef>
                <a:spcPts val="1000"/>
              </a:spcBef>
              <a:spcAft>
                <a:spcPts val="0"/>
              </a:spcAft>
              <a:buClr>
                <a:srgbClr val="000000"/>
              </a:buClr>
              <a:buSzPts val="700"/>
              <a:buFont typeface="Avenir"/>
              <a:buChar char="•"/>
              <a:defRPr b="0" i="0" sz="9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79" name="Google Shape;779;p86"/>
          <p:cNvSpPr txBox="1"/>
          <p:nvPr>
            <p:ph idx="8" type="body"/>
          </p:nvPr>
        </p:nvSpPr>
        <p:spPr>
          <a:xfrm>
            <a:off x="6145365" y="1906855"/>
            <a:ext cx="2141386" cy="512234"/>
          </a:xfrm>
          <a:prstGeom prst="rect">
            <a:avLst/>
          </a:prstGeom>
          <a:noFill/>
          <a:ln>
            <a:noFill/>
          </a:ln>
        </p:spPr>
        <p:txBody>
          <a:bodyPr anchorCtr="0" anchor="b" bIns="18900" lIns="18900" spcFirstLastPara="1" rIns="18900" wrap="square" tIns="18900">
            <a:noAutofit/>
          </a:bodyPr>
          <a:lstStyle>
            <a:lvl1pPr indent="-228600" lvl="0" marL="457200" marR="0" algn="l">
              <a:lnSpc>
                <a:spcPct val="8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ercentage Comp. &amp; Contrast">
  <p:cSld name="3 Percentage Comp. &amp; Contrast">
    <p:spTree>
      <p:nvGrpSpPr>
        <p:cNvPr id="780" name="Shape 780"/>
        <p:cNvGrpSpPr/>
        <p:nvPr/>
      </p:nvGrpSpPr>
      <p:grpSpPr>
        <a:xfrm>
          <a:off x="0" y="0"/>
          <a:ext cx="0" cy="0"/>
          <a:chOff x="0" y="0"/>
          <a:chExt cx="0" cy="0"/>
        </a:xfrm>
      </p:grpSpPr>
      <p:sp>
        <p:nvSpPr>
          <p:cNvPr id="781" name="Google Shape;781;p87"/>
          <p:cNvSpPr txBox="1"/>
          <p:nvPr>
            <p:ph idx="1" type="body"/>
          </p:nvPr>
        </p:nvSpPr>
        <p:spPr>
          <a:xfrm>
            <a:off x="1006506" y="2736115"/>
            <a:ext cx="2141385" cy="512234"/>
          </a:xfrm>
          <a:prstGeom prst="rect">
            <a:avLst/>
          </a:prstGeom>
          <a:noFill/>
          <a:ln>
            <a:noFill/>
          </a:ln>
        </p:spPr>
        <p:txBody>
          <a:bodyPr anchorCtr="0" anchor="ctr" bIns="18900" lIns="18900" spcFirstLastPara="1" rIns="18900" wrap="square" tIns="18900">
            <a:noAutofit/>
          </a:bodyPr>
          <a:lstStyle>
            <a:lvl1pPr indent="-228600" lvl="0" marL="457200" marR="0" algn="l">
              <a:lnSpc>
                <a:spcPct val="8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82" name="Google Shape;782;p87"/>
          <p:cNvSpPr/>
          <p:nvPr/>
        </p:nvSpPr>
        <p:spPr>
          <a:xfrm>
            <a:off x="1006506" y="2689815"/>
            <a:ext cx="557213" cy="463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cxnSp>
        <p:nvCxnSpPr>
          <p:cNvPr id="783" name="Google Shape;783;p87"/>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784" name="Google Shape;784;p87"/>
          <p:cNvGrpSpPr/>
          <p:nvPr/>
        </p:nvGrpSpPr>
        <p:grpSpPr>
          <a:xfrm>
            <a:off x="276225" y="274743"/>
            <a:ext cx="476250" cy="465667"/>
            <a:chOff x="0" y="0"/>
            <a:chExt cx="1270000" cy="1270000"/>
          </a:xfrm>
        </p:grpSpPr>
        <p:sp>
          <p:nvSpPr>
            <p:cNvPr id="785" name="Google Shape;785;p87"/>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86" name="Google Shape;786;p87"/>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787" name="Google Shape;787;p87"/>
          <p:cNvSpPr txBox="1"/>
          <p:nvPr>
            <p:ph idx="2"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88" name="Google Shape;788;p87"/>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789" name="Google Shape;789;p87"/>
          <p:cNvSpPr/>
          <p:nvPr/>
        </p:nvSpPr>
        <p:spPr>
          <a:xfrm>
            <a:off x="878300" y="991125"/>
            <a:ext cx="2484285" cy="137833"/>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90" name="Google Shape;790;p87"/>
          <p:cNvSpPr txBox="1"/>
          <p:nvPr>
            <p:ph type="title"/>
          </p:nvPr>
        </p:nvSpPr>
        <p:spPr>
          <a:xfrm>
            <a:off x="1006506" y="991125"/>
            <a:ext cx="5053715" cy="790374"/>
          </a:xfrm>
          <a:prstGeom prst="rect">
            <a:avLst/>
          </a:prstGeom>
          <a:noFill/>
          <a:ln>
            <a:noFill/>
          </a:ln>
        </p:spPr>
        <p:txBody>
          <a:bodyPr anchorCtr="0" anchor="t" bIns="18900" lIns="18900" spcFirstLastPara="1" rIns="18900" wrap="square" tIns="18900">
            <a:noAutofit/>
          </a:bodyPr>
          <a:lstStyle>
            <a:lvl1pPr lvl="0" marR="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791" name="Google Shape;791;p87"/>
          <p:cNvSpPr txBox="1"/>
          <p:nvPr>
            <p:ph idx="3" type="body"/>
          </p:nvPr>
        </p:nvSpPr>
        <p:spPr>
          <a:xfrm>
            <a:off x="1006506" y="784275"/>
            <a:ext cx="2484285" cy="162984"/>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92" name="Google Shape;792;p87"/>
          <p:cNvSpPr txBox="1"/>
          <p:nvPr>
            <p:ph idx="4" type="body"/>
          </p:nvPr>
        </p:nvSpPr>
        <p:spPr>
          <a:xfrm>
            <a:off x="1006506" y="3248348"/>
            <a:ext cx="2141385" cy="1277932"/>
          </a:xfrm>
          <a:prstGeom prst="rect">
            <a:avLst/>
          </a:prstGeom>
          <a:noFill/>
          <a:ln>
            <a:noFill/>
          </a:ln>
        </p:spPr>
        <p:txBody>
          <a:bodyPr anchorCtr="0" anchor="t" bIns="18900" lIns="18900" spcFirstLastPara="1" rIns="18900" wrap="square" tIns="18900">
            <a:noAutofit/>
          </a:bodyPr>
          <a:lstStyle>
            <a:lvl1pPr indent="-273050" lvl="0" marL="457200" marR="0" algn="l">
              <a:lnSpc>
                <a:spcPct val="90000"/>
              </a:lnSpc>
              <a:spcBef>
                <a:spcPts val="1000"/>
              </a:spcBef>
              <a:spcAft>
                <a:spcPts val="0"/>
              </a:spcAft>
              <a:buClr>
                <a:srgbClr val="000000"/>
              </a:buClr>
              <a:buSzPts val="700"/>
              <a:buFont typeface="Avenir"/>
              <a:buChar char="•"/>
              <a:defRPr b="0" i="0" sz="9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93" name="Google Shape;793;p87"/>
          <p:cNvSpPr txBox="1"/>
          <p:nvPr>
            <p:ph idx="5" type="body"/>
          </p:nvPr>
        </p:nvSpPr>
        <p:spPr>
          <a:xfrm>
            <a:off x="1006506" y="1781498"/>
            <a:ext cx="2141385" cy="954617"/>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3F3F3F"/>
              </a:buClr>
              <a:buSzPts val="5400"/>
              <a:buFont typeface="Avenir"/>
              <a:buNone/>
              <a:defRPr b="0" i="0" sz="54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94" name="Google Shape;794;p87"/>
          <p:cNvSpPr txBox="1"/>
          <p:nvPr>
            <p:ph idx="6" type="body"/>
          </p:nvPr>
        </p:nvSpPr>
        <p:spPr>
          <a:xfrm>
            <a:off x="3574196" y="2736115"/>
            <a:ext cx="2143125" cy="512234"/>
          </a:xfrm>
          <a:prstGeom prst="rect">
            <a:avLst/>
          </a:prstGeom>
          <a:noFill/>
          <a:ln>
            <a:noFill/>
          </a:ln>
        </p:spPr>
        <p:txBody>
          <a:bodyPr anchorCtr="0" anchor="ctr" bIns="18900" lIns="18900" spcFirstLastPara="1" rIns="18900" wrap="square" tIns="18900">
            <a:noAutofit/>
          </a:bodyPr>
          <a:lstStyle>
            <a:lvl1pPr indent="-228600" lvl="0" marL="457200" marR="0" algn="l">
              <a:lnSpc>
                <a:spcPct val="8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95" name="Google Shape;795;p87"/>
          <p:cNvSpPr/>
          <p:nvPr/>
        </p:nvSpPr>
        <p:spPr>
          <a:xfrm>
            <a:off x="3574196" y="2689815"/>
            <a:ext cx="557213" cy="463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96" name="Google Shape;796;p87"/>
          <p:cNvSpPr txBox="1"/>
          <p:nvPr>
            <p:ph idx="7" type="body"/>
          </p:nvPr>
        </p:nvSpPr>
        <p:spPr>
          <a:xfrm>
            <a:off x="3574196" y="3248348"/>
            <a:ext cx="2143125" cy="1277932"/>
          </a:xfrm>
          <a:prstGeom prst="rect">
            <a:avLst/>
          </a:prstGeom>
          <a:noFill/>
          <a:ln>
            <a:noFill/>
          </a:ln>
        </p:spPr>
        <p:txBody>
          <a:bodyPr anchorCtr="0" anchor="t" bIns="18900" lIns="18900" spcFirstLastPara="1" rIns="18900" wrap="square" tIns="18900">
            <a:noAutofit/>
          </a:bodyPr>
          <a:lstStyle>
            <a:lvl1pPr indent="-273050" lvl="0" marL="457200" marR="0" algn="l">
              <a:lnSpc>
                <a:spcPct val="90000"/>
              </a:lnSpc>
              <a:spcBef>
                <a:spcPts val="1000"/>
              </a:spcBef>
              <a:spcAft>
                <a:spcPts val="0"/>
              </a:spcAft>
              <a:buClr>
                <a:srgbClr val="000000"/>
              </a:buClr>
              <a:buSzPts val="700"/>
              <a:buFont typeface="Avenir"/>
              <a:buChar char="•"/>
              <a:defRPr b="0" i="0" sz="9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97" name="Google Shape;797;p87"/>
          <p:cNvSpPr txBox="1"/>
          <p:nvPr>
            <p:ph idx="8" type="body"/>
          </p:nvPr>
        </p:nvSpPr>
        <p:spPr>
          <a:xfrm>
            <a:off x="3574196" y="1781498"/>
            <a:ext cx="2143125" cy="954617"/>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3F3F3F"/>
              </a:buClr>
              <a:buSzPts val="5400"/>
              <a:buFont typeface="Avenir"/>
              <a:buNone/>
              <a:defRPr b="0" i="0" sz="54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98" name="Google Shape;798;p87"/>
          <p:cNvSpPr txBox="1"/>
          <p:nvPr>
            <p:ph idx="9" type="body"/>
          </p:nvPr>
        </p:nvSpPr>
        <p:spPr>
          <a:xfrm>
            <a:off x="6143625" y="2736115"/>
            <a:ext cx="2143125" cy="512234"/>
          </a:xfrm>
          <a:prstGeom prst="rect">
            <a:avLst/>
          </a:prstGeom>
          <a:noFill/>
          <a:ln>
            <a:noFill/>
          </a:ln>
        </p:spPr>
        <p:txBody>
          <a:bodyPr anchorCtr="0" anchor="ctr" bIns="18900" lIns="18900" spcFirstLastPara="1" rIns="18900" wrap="square" tIns="18900">
            <a:noAutofit/>
          </a:bodyPr>
          <a:lstStyle>
            <a:lvl1pPr indent="-228600" lvl="0" marL="457200" marR="0" algn="l">
              <a:lnSpc>
                <a:spcPct val="8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799" name="Google Shape;799;p87"/>
          <p:cNvSpPr/>
          <p:nvPr/>
        </p:nvSpPr>
        <p:spPr>
          <a:xfrm>
            <a:off x="6143625" y="2689815"/>
            <a:ext cx="557212" cy="463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800" name="Google Shape;800;p87"/>
          <p:cNvSpPr txBox="1"/>
          <p:nvPr>
            <p:ph idx="13" type="body"/>
          </p:nvPr>
        </p:nvSpPr>
        <p:spPr>
          <a:xfrm>
            <a:off x="6143625" y="3248348"/>
            <a:ext cx="2143125" cy="1277932"/>
          </a:xfrm>
          <a:prstGeom prst="rect">
            <a:avLst/>
          </a:prstGeom>
          <a:noFill/>
          <a:ln>
            <a:noFill/>
          </a:ln>
        </p:spPr>
        <p:txBody>
          <a:bodyPr anchorCtr="0" anchor="t" bIns="18900" lIns="18900" spcFirstLastPara="1" rIns="18900" wrap="square" tIns="18900">
            <a:noAutofit/>
          </a:bodyPr>
          <a:lstStyle>
            <a:lvl1pPr indent="-273050" lvl="0" marL="457200" marR="0" algn="l">
              <a:lnSpc>
                <a:spcPct val="90000"/>
              </a:lnSpc>
              <a:spcBef>
                <a:spcPts val="1000"/>
              </a:spcBef>
              <a:spcAft>
                <a:spcPts val="0"/>
              </a:spcAft>
              <a:buClr>
                <a:srgbClr val="000000"/>
              </a:buClr>
              <a:buSzPts val="700"/>
              <a:buFont typeface="Avenir"/>
              <a:buChar char="•"/>
              <a:defRPr b="0" i="0" sz="9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801" name="Google Shape;801;p87"/>
          <p:cNvSpPr txBox="1"/>
          <p:nvPr>
            <p:ph idx="14" type="body"/>
          </p:nvPr>
        </p:nvSpPr>
        <p:spPr>
          <a:xfrm>
            <a:off x="6143625" y="1781498"/>
            <a:ext cx="2143125" cy="954617"/>
          </a:xfrm>
          <a:prstGeom prst="rect">
            <a:avLst/>
          </a:prstGeom>
          <a:noFill/>
          <a:ln>
            <a:noFill/>
          </a:ln>
        </p:spPr>
        <p:txBody>
          <a:bodyPr anchorCtr="0" anchor="ctr" bIns="18900" lIns="18900" spcFirstLastPara="1" rIns="18900" wrap="square" tIns="18900">
            <a:noAutofit/>
          </a:bodyPr>
          <a:lstStyle>
            <a:lvl1pPr indent="-228600" lvl="0" marL="457200" marR="0" algn="l">
              <a:lnSpc>
                <a:spcPct val="100000"/>
              </a:lnSpc>
              <a:spcBef>
                <a:spcPts val="0"/>
              </a:spcBef>
              <a:spcAft>
                <a:spcPts val="0"/>
              </a:spcAft>
              <a:buClr>
                <a:srgbClr val="3F3F3F"/>
              </a:buClr>
              <a:buSzPts val="5400"/>
              <a:buFont typeface="Avenir"/>
              <a:buNone/>
              <a:defRPr b="0" i="0" sz="54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hoto Columns">
  <p:cSld name="3 Photo Columns">
    <p:spTree>
      <p:nvGrpSpPr>
        <p:cNvPr id="802" name="Shape 802"/>
        <p:cNvGrpSpPr/>
        <p:nvPr/>
      </p:nvGrpSpPr>
      <p:grpSpPr>
        <a:xfrm>
          <a:off x="0" y="0"/>
          <a:ext cx="0" cy="0"/>
          <a:chOff x="0" y="0"/>
          <a:chExt cx="0" cy="0"/>
        </a:xfrm>
      </p:grpSpPr>
      <p:cxnSp>
        <p:nvCxnSpPr>
          <p:cNvPr id="803" name="Google Shape;803;p88"/>
          <p:cNvCxnSpPr/>
          <p:nvPr/>
        </p:nvCxnSpPr>
        <p:spPr>
          <a:xfrm>
            <a:off x="1006506" y="505248"/>
            <a:ext cx="7623144" cy="0"/>
          </a:xfrm>
          <a:prstGeom prst="straightConnector1">
            <a:avLst/>
          </a:prstGeom>
          <a:noFill/>
          <a:ln cap="flat" cmpd="sng" w="12700">
            <a:solidFill>
              <a:srgbClr val="DCDEE0"/>
            </a:solidFill>
            <a:prstDash val="solid"/>
            <a:miter lim="400000"/>
            <a:headEnd len="sm" w="sm" type="none"/>
            <a:tailEnd len="sm" w="sm" type="none"/>
          </a:ln>
        </p:spPr>
      </p:cxnSp>
      <p:grpSp>
        <p:nvGrpSpPr>
          <p:cNvPr id="804" name="Google Shape;804;p88"/>
          <p:cNvGrpSpPr/>
          <p:nvPr/>
        </p:nvGrpSpPr>
        <p:grpSpPr>
          <a:xfrm>
            <a:off x="276225" y="274743"/>
            <a:ext cx="476250" cy="465667"/>
            <a:chOff x="0" y="0"/>
            <a:chExt cx="1270000" cy="1270000"/>
          </a:xfrm>
        </p:grpSpPr>
        <p:sp>
          <p:nvSpPr>
            <p:cNvPr id="805" name="Google Shape;805;p88"/>
            <p:cNvSpPr/>
            <p:nvPr/>
          </p:nvSpPr>
          <p:spPr>
            <a:xfrm>
              <a:off x="0" y="0"/>
              <a:ext cx="1270000" cy="12700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806" name="Google Shape;806;p88"/>
            <p:cNvSpPr/>
            <p:nvPr/>
          </p:nvSpPr>
          <p:spPr>
            <a:xfrm>
              <a:off x="355599" y="226856"/>
              <a:ext cx="558801" cy="816288"/>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807" name="Google Shape;807;p88"/>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lvl1pPr indent="-228600" lvl="0" marL="457200" marR="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808" name="Google Shape;808;p88"/>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809" name="Google Shape;809;p88"/>
          <p:cNvSpPr/>
          <p:nvPr/>
        </p:nvSpPr>
        <p:spPr>
          <a:xfrm>
            <a:off x="1006506" y="2922351"/>
            <a:ext cx="557213" cy="463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810" name="Google Shape;810;p88"/>
          <p:cNvSpPr/>
          <p:nvPr/>
        </p:nvSpPr>
        <p:spPr>
          <a:xfrm>
            <a:off x="3575936" y="2922351"/>
            <a:ext cx="557213" cy="463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811" name="Google Shape;811;p88"/>
          <p:cNvSpPr/>
          <p:nvPr/>
        </p:nvSpPr>
        <p:spPr>
          <a:xfrm>
            <a:off x="6145365" y="2922351"/>
            <a:ext cx="557213" cy="463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812" name="Google Shape;812;p88"/>
          <p:cNvSpPr txBox="1"/>
          <p:nvPr>
            <p:ph idx="2" type="body"/>
          </p:nvPr>
        </p:nvSpPr>
        <p:spPr>
          <a:xfrm>
            <a:off x="1006506" y="3136291"/>
            <a:ext cx="2141385" cy="1389989"/>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813" name="Google Shape;813;p88"/>
          <p:cNvSpPr txBox="1"/>
          <p:nvPr>
            <p:ph idx="3" type="body"/>
          </p:nvPr>
        </p:nvSpPr>
        <p:spPr>
          <a:xfrm>
            <a:off x="3575936" y="3136291"/>
            <a:ext cx="2141386" cy="1389989"/>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814" name="Google Shape;814;p88"/>
          <p:cNvSpPr txBox="1"/>
          <p:nvPr>
            <p:ph idx="4" type="body"/>
          </p:nvPr>
        </p:nvSpPr>
        <p:spPr>
          <a:xfrm>
            <a:off x="1006506" y="2357420"/>
            <a:ext cx="2141385" cy="512234"/>
          </a:xfrm>
          <a:prstGeom prst="rect">
            <a:avLst/>
          </a:prstGeom>
          <a:noFill/>
          <a:ln>
            <a:noFill/>
          </a:ln>
        </p:spPr>
        <p:txBody>
          <a:bodyPr anchorCtr="0" anchor="b" bIns="18900" lIns="18900" spcFirstLastPara="1" rIns="18900" wrap="square" tIns="18900">
            <a:noAutofit/>
          </a:bodyPr>
          <a:lstStyle>
            <a:lvl1pPr indent="-228600" lvl="0" marL="457200" marR="0" algn="l">
              <a:lnSpc>
                <a:spcPct val="8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815" name="Google Shape;815;p88"/>
          <p:cNvSpPr txBox="1"/>
          <p:nvPr>
            <p:ph idx="5" type="body"/>
          </p:nvPr>
        </p:nvSpPr>
        <p:spPr>
          <a:xfrm>
            <a:off x="3575936" y="2357420"/>
            <a:ext cx="2141386" cy="512234"/>
          </a:xfrm>
          <a:prstGeom prst="rect">
            <a:avLst/>
          </a:prstGeom>
          <a:noFill/>
          <a:ln>
            <a:noFill/>
          </a:ln>
        </p:spPr>
        <p:txBody>
          <a:bodyPr anchorCtr="0" anchor="b" bIns="18900" lIns="18900" spcFirstLastPara="1" rIns="18900" wrap="square" tIns="18900">
            <a:noAutofit/>
          </a:bodyPr>
          <a:lstStyle>
            <a:lvl1pPr indent="-228600" lvl="0" marL="457200" marR="0" algn="l">
              <a:lnSpc>
                <a:spcPct val="8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816" name="Google Shape;816;p88"/>
          <p:cNvSpPr txBox="1"/>
          <p:nvPr>
            <p:ph idx="6" type="body"/>
          </p:nvPr>
        </p:nvSpPr>
        <p:spPr>
          <a:xfrm>
            <a:off x="6145365" y="3136291"/>
            <a:ext cx="2141386" cy="1389989"/>
          </a:xfrm>
          <a:prstGeom prst="rect">
            <a:avLst/>
          </a:prstGeom>
          <a:noFill/>
          <a:ln>
            <a:noFill/>
          </a:ln>
        </p:spPr>
        <p:txBody>
          <a:bodyPr anchorCtr="0" anchor="t" bIns="18900" lIns="18900" spcFirstLastPara="1" rIns="18900" wrap="square" tIns="18900">
            <a:noAutofit/>
          </a:bodyPr>
          <a:lstStyle>
            <a:lvl1pPr indent="-228600" lvl="0" marL="457200" marR="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817" name="Google Shape;817;p88"/>
          <p:cNvSpPr txBox="1"/>
          <p:nvPr>
            <p:ph idx="7" type="body"/>
          </p:nvPr>
        </p:nvSpPr>
        <p:spPr>
          <a:xfrm>
            <a:off x="6145365" y="2357420"/>
            <a:ext cx="2141386" cy="512234"/>
          </a:xfrm>
          <a:prstGeom prst="rect">
            <a:avLst/>
          </a:prstGeom>
          <a:noFill/>
          <a:ln>
            <a:noFill/>
          </a:ln>
        </p:spPr>
        <p:txBody>
          <a:bodyPr anchorCtr="0" anchor="b" bIns="18900" lIns="18900" spcFirstLastPara="1" rIns="18900" wrap="square" tIns="18900">
            <a:noAutofit/>
          </a:bodyPr>
          <a:lstStyle>
            <a:lvl1pPr indent="-228600" lvl="0" marL="457200" marR="0" algn="l">
              <a:lnSpc>
                <a:spcPct val="8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431800" lvl="1" marL="914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818" name="Google Shape;818;p88"/>
          <p:cNvSpPr/>
          <p:nvPr>
            <p:ph idx="8" type="pic"/>
          </p:nvPr>
        </p:nvSpPr>
        <p:spPr>
          <a:xfrm>
            <a:off x="1006506" y="865767"/>
            <a:ext cx="2484285" cy="1366357"/>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819" name="Google Shape;819;p88"/>
          <p:cNvSpPr/>
          <p:nvPr>
            <p:ph idx="9" type="pic"/>
          </p:nvPr>
        </p:nvSpPr>
        <p:spPr>
          <a:xfrm>
            <a:off x="3575936" y="865767"/>
            <a:ext cx="2484285" cy="1366357"/>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820" name="Google Shape;820;p88"/>
          <p:cNvSpPr/>
          <p:nvPr>
            <p:ph idx="13" type="pic"/>
          </p:nvPr>
        </p:nvSpPr>
        <p:spPr>
          <a:xfrm>
            <a:off x="6145365" y="865767"/>
            <a:ext cx="2484285" cy="1366357"/>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2">
    <p:spTree>
      <p:nvGrpSpPr>
        <p:cNvPr id="821" name="Shape 821"/>
        <p:cNvGrpSpPr/>
        <p:nvPr/>
      </p:nvGrpSpPr>
      <p:grpSpPr>
        <a:xfrm>
          <a:off x="0" y="0"/>
          <a:ext cx="0" cy="0"/>
          <a:chOff x="0" y="0"/>
          <a:chExt cx="0" cy="0"/>
        </a:xfrm>
      </p:grpSpPr>
      <p:sp>
        <p:nvSpPr>
          <p:cNvPr id="822" name="Google Shape;822;p89"/>
          <p:cNvSpPr txBox="1"/>
          <p:nvPr>
            <p:ph idx="12" type="sldNum"/>
          </p:nvPr>
        </p:nvSpPr>
        <p:spPr>
          <a:xfrm>
            <a:off x="4487764" y="4798695"/>
            <a:ext cx="157163" cy="162983"/>
          </a:xfrm>
          <a:prstGeom prst="rect">
            <a:avLst/>
          </a:prstGeom>
          <a:noFill/>
          <a:ln>
            <a:noFill/>
          </a:ln>
        </p:spPr>
        <p:txBody>
          <a:bodyPr anchorCtr="0" anchor="t" bIns="28375" lIns="28375" spcFirstLastPara="1" rIns="28375" wrap="square" tIns="28375">
            <a:noAutofit/>
          </a:bodyPr>
          <a:lstStyle>
            <a:lvl1pPr indent="0" lvl="0" marL="0" marR="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aption">
  <p:cSld name="Title &amp; Caption 2">
    <p:spTree>
      <p:nvGrpSpPr>
        <p:cNvPr id="823" name="Shape 823"/>
        <p:cNvGrpSpPr/>
        <p:nvPr/>
      </p:nvGrpSpPr>
      <p:grpSpPr>
        <a:xfrm>
          <a:off x="0" y="0"/>
          <a:ext cx="0" cy="0"/>
          <a:chOff x="0" y="0"/>
          <a:chExt cx="0" cy="0"/>
        </a:xfrm>
      </p:grpSpPr>
      <p:sp>
        <p:nvSpPr>
          <p:cNvPr id="824" name="Google Shape;824;p90"/>
          <p:cNvSpPr/>
          <p:nvPr/>
        </p:nvSpPr>
        <p:spPr>
          <a:xfrm>
            <a:off x="257175" y="251460"/>
            <a:ext cx="8629650" cy="4526280"/>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Helvetica Neue Light"/>
              <a:buNone/>
            </a:pPr>
            <a:r>
              <a:t/>
            </a:r>
            <a:endParaRPr b="0" i="0" sz="1000" u="none" cap="none" strike="noStrike">
              <a:solidFill>
                <a:srgbClr val="3F3F3F"/>
              </a:solidFill>
              <a:latin typeface="Avenir"/>
              <a:ea typeface="Avenir"/>
              <a:cs typeface="Avenir"/>
              <a:sym typeface="Avenir"/>
            </a:endParaRPr>
          </a:p>
        </p:txBody>
      </p:sp>
      <p:sp>
        <p:nvSpPr>
          <p:cNvPr id="825" name="Google Shape;825;p90"/>
          <p:cNvSpPr txBox="1"/>
          <p:nvPr>
            <p:ph type="title"/>
          </p:nvPr>
        </p:nvSpPr>
        <p:spPr>
          <a:xfrm>
            <a:off x="642939" y="1358229"/>
            <a:ext cx="6914933" cy="2259765"/>
          </a:xfrm>
          <a:prstGeom prst="rect">
            <a:avLst/>
          </a:prstGeom>
          <a:noFill/>
          <a:ln>
            <a:noFill/>
          </a:ln>
        </p:spPr>
        <p:txBody>
          <a:bodyPr anchorCtr="0" anchor="b" bIns="18900" lIns="18900" spcFirstLastPara="1" rIns="18900" wrap="square" tIns="18900">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826" name="Google Shape;826;p90"/>
          <p:cNvSpPr txBox="1"/>
          <p:nvPr>
            <p:ph idx="1" type="body"/>
          </p:nvPr>
        </p:nvSpPr>
        <p:spPr>
          <a:xfrm>
            <a:off x="642939" y="3617994"/>
            <a:ext cx="6914932" cy="782556"/>
          </a:xfrm>
          <a:prstGeom prst="rect">
            <a:avLst/>
          </a:prstGeom>
          <a:noFill/>
          <a:ln>
            <a:noFill/>
          </a:ln>
        </p:spPr>
        <p:txBody>
          <a:bodyPr anchorCtr="0" anchor="t" bIns="18900" lIns="18900" spcFirstLastPara="1" rIns="18900" wrap="square" tIns="18900">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827" name="Google Shape;827;p90"/>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828" name="Shape 828"/>
        <p:cNvGrpSpPr/>
        <p:nvPr/>
      </p:nvGrpSpPr>
      <p:grpSpPr>
        <a:xfrm>
          <a:off x="0" y="0"/>
          <a:ext cx="0" cy="0"/>
          <a:chOff x="0" y="0"/>
          <a:chExt cx="0" cy="0"/>
        </a:xfrm>
      </p:grpSpPr>
      <p:sp>
        <p:nvSpPr>
          <p:cNvPr id="829" name="Google Shape;829;p91"/>
          <p:cNvSpPr/>
          <p:nvPr>
            <p:ph idx="2" type="pic"/>
          </p:nvPr>
        </p:nvSpPr>
        <p:spPr>
          <a:xfrm>
            <a:off x="254985" y="251460"/>
            <a:ext cx="8634034" cy="4526322"/>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830" name="Google Shape;830;p91"/>
          <p:cNvSpPr txBox="1"/>
          <p:nvPr>
            <p:ph idx="12" type="sldNum"/>
          </p:nvPr>
        </p:nvSpPr>
        <p:spPr>
          <a:xfrm>
            <a:off x="7982056" y="4414726"/>
            <a:ext cx="780498" cy="237285"/>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2">
    <p:spTree>
      <p:nvGrpSpPr>
        <p:cNvPr id="831" name="Shape 831"/>
        <p:cNvGrpSpPr/>
        <p:nvPr/>
      </p:nvGrpSpPr>
      <p:grpSpPr>
        <a:xfrm>
          <a:off x="0" y="0"/>
          <a:ext cx="0" cy="0"/>
          <a:chOff x="0" y="0"/>
          <a:chExt cx="0" cy="0"/>
        </a:xfrm>
      </p:grpSpPr>
      <p:sp>
        <p:nvSpPr>
          <p:cNvPr id="832" name="Google Shape;832;p92"/>
          <p:cNvSpPr/>
          <p:nvPr>
            <p:ph idx="2" type="pic"/>
          </p:nvPr>
        </p:nvSpPr>
        <p:spPr>
          <a:xfrm>
            <a:off x="5802939" y="251460"/>
            <a:ext cx="3086080" cy="452625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833" name="Google Shape;833;p92"/>
          <p:cNvSpPr/>
          <p:nvPr/>
        </p:nvSpPr>
        <p:spPr>
          <a:xfrm>
            <a:off x="257175" y="251460"/>
            <a:ext cx="5450464" cy="4526280"/>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Helvetica Neue Light"/>
              <a:buNone/>
            </a:pPr>
            <a:r>
              <a:t/>
            </a:r>
            <a:endParaRPr b="0" i="0" sz="1000" u="none" cap="none" strike="noStrike">
              <a:solidFill>
                <a:srgbClr val="3F3F3F"/>
              </a:solidFill>
              <a:latin typeface="Avenir"/>
              <a:ea typeface="Avenir"/>
              <a:cs typeface="Avenir"/>
              <a:sym typeface="Avenir"/>
            </a:endParaRPr>
          </a:p>
        </p:txBody>
      </p:sp>
      <p:sp>
        <p:nvSpPr>
          <p:cNvPr id="834" name="Google Shape;834;p92"/>
          <p:cNvSpPr txBox="1"/>
          <p:nvPr>
            <p:ph type="title"/>
          </p:nvPr>
        </p:nvSpPr>
        <p:spPr>
          <a:xfrm>
            <a:off x="642939" y="1201679"/>
            <a:ext cx="4678937" cy="1403467"/>
          </a:xfrm>
          <a:prstGeom prst="rect">
            <a:avLst/>
          </a:prstGeom>
          <a:noFill/>
          <a:ln>
            <a:noFill/>
          </a:ln>
        </p:spPr>
        <p:txBody>
          <a:bodyPr anchorCtr="0" anchor="b" bIns="18900" lIns="18900" spcFirstLastPara="1" rIns="18900" wrap="square" tIns="18900">
            <a:noAutofit/>
          </a:bodyPr>
          <a:lstStyle>
            <a:lvl1pPr lvl="0" marR="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835" name="Google Shape;835;p92"/>
          <p:cNvSpPr txBox="1"/>
          <p:nvPr>
            <p:ph idx="1" type="body"/>
          </p:nvPr>
        </p:nvSpPr>
        <p:spPr>
          <a:xfrm>
            <a:off x="642939" y="2605146"/>
            <a:ext cx="4678937" cy="1795404"/>
          </a:xfrm>
          <a:prstGeom prst="rect">
            <a:avLst/>
          </a:prstGeom>
          <a:noFill/>
          <a:ln>
            <a:noFill/>
          </a:ln>
        </p:spPr>
        <p:txBody>
          <a:bodyPr anchorCtr="0" anchor="t" bIns="18900" lIns="18900" spcFirstLastPara="1" rIns="18900" wrap="square" tIns="18900">
            <a:noAutofit/>
          </a:bodyPr>
          <a:lstStyle>
            <a:lvl1pPr indent="-228600" lvl="0" marL="457200" marR="0" algn="l">
              <a:lnSpc>
                <a:spcPct val="100000"/>
              </a:lnSpc>
              <a:spcBef>
                <a:spcPts val="1000"/>
              </a:spcBef>
              <a:spcAft>
                <a:spcPts val="0"/>
              </a:spcAft>
              <a:buClr>
                <a:srgbClr val="FFFFFF"/>
              </a:buClr>
              <a:buSzPts val="1300"/>
              <a:buFont typeface="Helvetica Neue Light"/>
              <a:buNone/>
              <a:defRPr b="0" i="0" sz="13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1000"/>
              </a:spcBef>
              <a:spcAft>
                <a:spcPts val="0"/>
              </a:spcAft>
              <a:buClr>
                <a:srgbClr val="FFFFFF"/>
              </a:buClr>
              <a:buSzPts val="1300"/>
              <a:buFont typeface="Helvetica Neue Light"/>
              <a:buNone/>
              <a:defRPr b="0" i="0" sz="13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1000"/>
              </a:spcBef>
              <a:spcAft>
                <a:spcPts val="0"/>
              </a:spcAft>
              <a:buClr>
                <a:srgbClr val="FFFFFF"/>
              </a:buClr>
              <a:buSzPts val="1300"/>
              <a:buFont typeface="Helvetica Neue Light"/>
              <a:buNone/>
              <a:defRPr b="0" i="0" sz="13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1000"/>
              </a:spcBef>
              <a:spcAft>
                <a:spcPts val="0"/>
              </a:spcAft>
              <a:buClr>
                <a:srgbClr val="FFFFFF"/>
              </a:buClr>
              <a:buSzPts val="1300"/>
              <a:buFont typeface="Helvetica Neue Light"/>
              <a:buNone/>
              <a:defRPr b="0" i="0" sz="13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1000"/>
              </a:spcBef>
              <a:spcAft>
                <a:spcPts val="0"/>
              </a:spcAft>
              <a:buClr>
                <a:srgbClr val="FFFFFF"/>
              </a:buClr>
              <a:buSzPts val="1300"/>
              <a:buFont typeface="Helvetica Neue Light"/>
              <a:buNone/>
              <a:defRPr b="0" i="0" sz="1300" u="none" cap="none" strike="noStrike">
                <a:solidFill>
                  <a:srgbClr val="FFFFFF"/>
                </a:solidFill>
                <a:latin typeface="Helvetica Neue Light"/>
                <a:ea typeface="Helvetica Neue Light"/>
                <a:cs typeface="Helvetica Neue Light"/>
                <a:sym typeface="Helvetica Neue Light"/>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836" name="Google Shape;836;p92"/>
          <p:cNvSpPr txBox="1"/>
          <p:nvPr>
            <p:ph idx="12" type="sldNum"/>
          </p:nvPr>
        </p:nvSpPr>
        <p:spPr>
          <a:xfrm>
            <a:off x="7977740" y="4414726"/>
            <a:ext cx="780497" cy="237285"/>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0"/>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10"/>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0"/>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0"/>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0"/>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0"/>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0"/>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0"/>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hoto">
  <p:cSld name="Caption Photo">
    <p:spTree>
      <p:nvGrpSpPr>
        <p:cNvPr id="837" name="Shape 837"/>
        <p:cNvGrpSpPr/>
        <p:nvPr/>
      </p:nvGrpSpPr>
      <p:grpSpPr>
        <a:xfrm>
          <a:off x="0" y="0"/>
          <a:ext cx="0" cy="0"/>
          <a:chOff x="0" y="0"/>
          <a:chExt cx="0" cy="0"/>
        </a:xfrm>
      </p:grpSpPr>
      <p:sp>
        <p:nvSpPr>
          <p:cNvPr id="838" name="Google Shape;838;p93"/>
          <p:cNvSpPr/>
          <p:nvPr>
            <p:ph idx="2" type="pic"/>
          </p:nvPr>
        </p:nvSpPr>
        <p:spPr>
          <a:xfrm>
            <a:off x="2881314" y="251460"/>
            <a:ext cx="6007700" cy="4526322"/>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839" name="Google Shape;839;p93"/>
          <p:cNvSpPr/>
          <p:nvPr/>
        </p:nvSpPr>
        <p:spPr>
          <a:xfrm>
            <a:off x="257175" y="251460"/>
            <a:ext cx="2528890" cy="4526280"/>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Helvetica Neue Light"/>
              <a:buNone/>
            </a:pPr>
            <a:r>
              <a:t/>
            </a:r>
            <a:endParaRPr b="0" i="0" sz="1000" u="none" cap="none" strike="noStrike">
              <a:solidFill>
                <a:srgbClr val="3F3F3F"/>
              </a:solidFill>
              <a:latin typeface="Avenir"/>
              <a:ea typeface="Avenir"/>
              <a:cs typeface="Avenir"/>
              <a:sym typeface="Avenir"/>
            </a:endParaRPr>
          </a:p>
        </p:txBody>
      </p:sp>
      <p:sp>
        <p:nvSpPr>
          <p:cNvPr id="840" name="Google Shape;840;p93"/>
          <p:cNvSpPr txBox="1"/>
          <p:nvPr>
            <p:ph type="title"/>
          </p:nvPr>
        </p:nvSpPr>
        <p:spPr>
          <a:xfrm>
            <a:off x="642939" y="1247444"/>
            <a:ext cx="1757363" cy="1268171"/>
          </a:xfrm>
          <a:prstGeom prst="rect">
            <a:avLst/>
          </a:prstGeom>
          <a:noFill/>
          <a:ln>
            <a:noFill/>
          </a:ln>
        </p:spPr>
        <p:txBody>
          <a:bodyPr anchorCtr="0" anchor="b" bIns="18900" lIns="18900" spcFirstLastPara="1" rIns="18900" wrap="square" tIns="18900">
            <a:noAutofit/>
          </a:bodyPr>
          <a:lstStyle>
            <a:lvl1pPr lvl="0" marR="0" algn="l">
              <a:lnSpc>
                <a:spcPct val="100000"/>
              </a:lnSpc>
              <a:spcBef>
                <a:spcPts val="0"/>
              </a:spcBef>
              <a:spcAft>
                <a:spcPts val="0"/>
              </a:spcAft>
              <a:buClr>
                <a:srgbClr val="FFBC00"/>
              </a:buClr>
              <a:buSzPts val="2200"/>
              <a:buFont typeface="Helvetica Neue Light"/>
              <a:buNone/>
              <a:defRPr b="0" i="0" sz="2200" u="none" cap="none" strike="noStrike">
                <a:solidFill>
                  <a:srgbClr val="FFBC00"/>
                </a:solidFill>
                <a:latin typeface="Helvetica Neue Light"/>
                <a:ea typeface="Helvetica Neue Light"/>
                <a:cs typeface="Helvetica Neue Light"/>
                <a:sym typeface="Helvetica Neue Light"/>
              </a:defRPr>
            </a:lvl1pPr>
            <a:lvl2pPr lvl="1"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841" name="Google Shape;841;p93"/>
          <p:cNvSpPr txBox="1"/>
          <p:nvPr>
            <p:ph idx="1" type="body"/>
          </p:nvPr>
        </p:nvSpPr>
        <p:spPr>
          <a:xfrm>
            <a:off x="642939" y="2514600"/>
            <a:ext cx="1757363" cy="1885950"/>
          </a:xfrm>
          <a:prstGeom prst="rect">
            <a:avLst/>
          </a:prstGeom>
          <a:noFill/>
          <a:ln>
            <a:noFill/>
          </a:ln>
        </p:spPr>
        <p:txBody>
          <a:bodyPr anchorCtr="0" anchor="t" bIns="18900" lIns="18900" spcFirstLastPara="1" rIns="18900" wrap="square" tIns="18900">
            <a:noAutofit/>
          </a:bodyPr>
          <a:lstStyle>
            <a:lvl1pPr indent="-228600" lvl="0" marL="4572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28600" lvl="1" marL="9144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2pPr>
            <a:lvl3pPr indent="-228600" lvl="2" marL="13716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3pPr>
            <a:lvl4pPr indent="-228600" lvl="3" marL="18288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4pPr>
            <a:lvl5pPr indent="-228600" lvl="4" marL="2286000" marR="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5pPr>
            <a:lvl6pPr indent="-431800" lvl="5" marL="27432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842" name="Google Shape;842;p93"/>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2">
    <p:spTree>
      <p:nvGrpSpPr>
        <p:cNvPr id="851" name="Shape 851"/>
        <p:cNvGrpSpPr/>
        <p:nvPr/>
      </p:nvGrpSpPr>
      <p:grpSpPr>
        <a:xfrm>
          <a:off x="0" y="0"/>
          <a:ext cx="0" cy="0"/>
          <a:chOff x="0" y="0"/>
          <a:chExt cx="0" cy="0"/>
        </a:xfrm>
      </p:grpSpPr>
      <p:sp>
        <p:nvSpPr>
          <p:cNvPr id="852" name="Google Shape;852;p95"/>
          <p:cNvSpPr/>
          <p:nvPr>
            <p:ph idx="2" type="pic"/>
          </p:nvPr>
        </p:nvSpPr>
        <p:spPr>
          <a:xfrm>
            <a:off x="358899" y="211587"/>
            <a:ext cx="8426100" cy="4606213"/>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853" name="Google Shape;853;p95"/>
          <p:cNvSpPr txBox="1"/>
          <p:nvPr>
            <p:ph idx="12" type="sldNum"/>
          </p:nvPr>
        </p:nvSpPr>
        <p:spPr>
          <a:xfrm>
            <a:off x="7373906" y="498288"/>
            <a:ext cx="780600" cy="544720"/>
          </a:xfrm>
          <a:prstGeom prst="rect">
            <a:avLst/>
          </a:prstGeom>
          <a:noFill/>
          <a:ln>
            <a:noFill/>
          </a:ln>
        </p:spPr>
        <p:txBody>
          <a:bodyPr anchorCtr="0" anchor="t" bIns="19050" lIns="19050" spcFirstLastPara="1" rIns="19050" wrap="square" tIns="19050">
            <a:noAutofit/>
          </a:bodyPr>
          <a:lstStyle>
            <a:lvl1pPr indent="0" lvl="0"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sz="800">
              <a:solidFill>
                <a:srgbClr val="3F3F3F"/>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spTree>
      <p:nvGrpSpPr>
        <p:cNvPr id="854" name="Shape 854"/>
        <p:cNvGrpSpPr/>
        <p:nvPr/>
      </p:nvGrpSpPr>
      <p:grpSpPr>
        <a:xfrm>
          <a:off x="0" y="0"/>
          <a:ext cx="0" cy="0"/>
          <a:chOff x="0" y="0"/>
          <a:chExt cx="0" cy="0"/>
        </a:xfrm>
      </p:grpSpPr>
      <p:sp>
        <p:nvSpPr>
          <p:cNvPr id="855" name="Google Shape;855;p96"/>
          <p:cNvSpPr/>
          <p:nvPr>
            <p:ph idx="2" type="pic"/>
          </p:nvPr>
        </p:nvSpPr>
        <p:spPr>
          <a:xfrm>
            <a:off x="254985" y="251460"/>
            <a:ext cx="8634000" cy="4526427"/>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856" name="Google Shape;856;p96"/>
          <p:cNvSpPr txBox="1"/>
          <p:nvPr>
            <p:ph idx="12" type="sldNum"/>
          </p:nvPr>
        </p:nvSpPr>
        <p:spPr>
          <a:xfrm>
            <a:off x="7982056" y="4414725"/>
            <a:ext cx="780600" cy="237307"/>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A9A9A9"/>
              </a:buClr>
              <a:buSzPts val="1400"/>
              <a:buFont typeface="Helvetica Neue Light"/>
              <a:buNone/>
              <a:defRPr b="0" i="0" sz="14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sz="800">
              <a:solidFill>
                <a:srgbClr val="3F3F3F"/>
              </a:solidFill>
              <a:latin typeface="Avenir"/>
              <a:ea typeface="Avenir"/>
              <a:cs typeface="Avenir"/>
              <a:sym typeface="Avenir"/>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mp; Subtitle" type="tx">
  <p:cSld name="TITLE_AND_BODY">
    <p:spTree>
      <p:nvGrpSpPr>
        <p:cNvPr id="857" name="Shape 857"/>
        <p:cNvGrpSpPr/>
        <p:nvPr/>
      </p:nvGrpSpPr>
      <p:grpSpPr>
        <a:xfrm>
          <a:off x="0" y="0"/>
          <a:ext cx="0" cy="0"/>
          <a:chOff x="0" y="0"/>
          <a:chExt cx="0" cy="0"/>
        </a:xfrm>
      </p:grpSpPr>
      <p:sp>
        <p:nvSpPr>
          <p:cNvPr id="858" name="Google Shape;858;p97"/>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859" name="Google Shape;859;p97"/>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860" name="Google Shape;860;p97"/>
          <p:cNvSpPr/>
          <p:nvPr/>
        </p:nvSpPr>
        <p:spPr>
          <a:xfrm>
            <a:off x="878300" y="2279279"/>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861" name="Google Shape;861;p97"/>
          <p:cNvSpPr txBox="1"/>
          <p:nvPr>
            <p:ph type="title"/>
          </p:nvPr>
        </p:nvSpPr>
        <p:spPr>
          <a:xfrm>
            <a:off x="1006506" y="2222838"/>
            <a:ext cx="5696700" cy="175384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3600"/>
              <a:buFont typeface="Bodoni"/>
              <a:buNone/>
              <a:defRPr sz="36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862" name="Google Shape;862;p97"/>
          <p:cNvSpPr txBox="1"/>
          <p:nvPr>
            <p:ph idx="2" type="body"/>
          </p:nvPr>
        </p:nvSpPr>
        <p:spPr>
          <a:xfrm>
            <a:off x="1006506" y="1781498"/>
            <a:ext cx="5053800" cy="441467"/>
          </a:xfrm>
          <a:prstGeom prst="rect">
            <a:avLst/>
          </a:prstGeom>
          <a:noFill/>
          <a:ln>
            <a:noFill/>
          </a:ln>
        </p:spPr>
        <p:txBody>
          <a:bodyPr anchorCtr="0" anchor="b" bIns="19050" lIns="19050" spcFirstLastPara="1" rIns="19050" wrap="square" tIns="19050">
            <a:noAutofit/>
          </a:bodyPr>
          <a:lstStyle>
            <a:lvl1pPr indent="-228600" lvl="0" marL="457200" algn="l">
              <a:lnSpc>
                <a:spcPct val="90000"/>
              </a:lnSpc>
              <a:spcBef>
                <a:spcPts val="0"/>
              </a:spcBef>
              <a:spcAft>
                <a:spcPts val="0"/>
              </a:spcAft>
              <a:buClr>
                <a:srgbClr val="3F3F3F"/>
              </a:buClr>
              <a:buSzPts val="1200"/>
              <a:buFont typeface="Avenir"/>
              <a:buNone/>
              <a:defRPr cap="none">
                <a:solidFill>
                  <a:srgbClr val="3F3F3F"/>
                </a:solidFill>
              </a:defRPr>
            </a:lvl1pPr>
            <a:lvl2pPr indent="-228600" lvl="1" marL="914400" algn="l">
              <a:lnSpc>
                <a:spcPct val="90000"/>
              </a:lnSpc>
              <a:spcBef>
                <a:spcPts val="0"/>
              </a:spcBef>
              <a:spcAft>
                <a:spcPts val="0"/>
              </a:spcAft>
              <a:buClr>
                <a:srgbClr val="3F3F3F"/>
              </a:buClr>
              <a:buSzPts val="1200"/>
              <a:buFont typeface="Avenir"/>
              <a:buNone/>
              <a:defRPr cap="none">
                <a:solidFill>
                  <a:srgbClr val="3F3F3F"/>
                </a:solidFill>
              </a:defRPr>
            </a:lvl2pPr>
            <a:lvl3pPr indent="-228600" lvl="2" marL="1371600" algn="l">
              <a:lnSpc>
                <a:spcPct val="90000"/>
              </a:lnSpc>
              <a:spcBef>
                <a:spcPts val="0"/>
              </a:spcBef>
              <a:spcAft>
                <a:spcPts val="0"/>
              </a:spcAft>
              <a:buClr>
                <a:srgbClr val="3F3F3F"/>
              </a:buClr>
              <a:buSzPts val="1200"/>
              <a:buFont typeface="Avenir"/>
              <a:buNone/>
              <a:defRPr cap="none">
                <a:solidFill>
                  <a:srgbClr val="3F3F3F"/>
                </a:solidFill>
              </a:defRPr>
            </a:lvl3pPr>
            <a:lvl4pPr indent="-228600" lvl="3" marL="1828800" algn="l">
              <a:lnSpc>
                <a:spcPct val="90000"/>
              </a:lnSpc>
              <a:spcBef>
                <a:spcPts val="0"/>
              </a:spcBef>
              <a:spcAft>
                <a:spcPts val="0"/>
              </a:spcAft>
              <a:buClr>
                <a:srgbClr val="3F3F3F"/>
              </a:buClr>
              <a:buSzPts val="1200"/>
              <a:buFont typeface="Avenir"/>
              <a:buNone/>
              <a:defRPr cap="none">
                <a:solidFill>
                  <a:srgbClr val="3F3F3F"/>
                </a:solidFill>
              </a:defRPr>
            </a:lvl4pPr>
            <a:lvl5pPr indent="-228600" lvl="4" marL="2286000" algn="l">
              <a:lnSpc>
                <a:spcPct val="90000"/>
              </a:lnSpc>
              <a:spcBef>
                <a:spcPts val="0"/>
              </a:spcBef>
              <a:spcAft>
                <a:spcPts val="0"/>
              </a:spcAft>
              <a:buClr>
                <a:srgbClr val="3F3F3F"/>
              </a:buClr>
              <a:buSzPts val="1200"/>
              <a:buFont typeface="Avenir"/>
              <a:buNone/>
              <a:defRPr cap="none">
                <a:solidFill>
                  <a:srgbClr val="3F3F3F"/>
                </a:solidFill>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showMasterSp="0">
  <p:cSld name="Full Image">
    <p:spTree>
      <p:nvGrpSpPr>
        <p:cNvPr id="863" name="Shape 863"/>
        <p:cNvGrpSpPr/>
        <p:nvPr/>
      </p:nvGrpSpPr>
      <p:grpSpPr>
        <a:xfrm>
          <a:off x="0" y="0"/>
          <a:ext cx="0" cy="0"/>
          <a:chOff x="0" y="0"/>
          <a:chExt cx="0" cy="0"/>
        </a:xfrm>
      </p:grpSpPr>
      <p:sp>
        <p:nvSpPr>
          <p:cNvPr id="864" name="Google Shape;864;p98"/>
          <p:cNvSpPr/>
          <p:nvPr>
            <p:ph idx="2" type="pic"/>
          </p:nvPr>
        </p:nvSpPr>
        <p:spPr>
          <a:xfrm>
            <a:off x="115" y="0"/>
            <a:ext cx="9143700" cy="5029200"/>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865" name="Google Shape;865;p98"/>
          <p:cNvSpPr txBox="1"/>
          <p:nvPr>
            <p:ph idx="12" type="sldNum"/>
          </p:nvPr>
        </p:nvSpPr>
        <p:spPr>
          <a:xfrm>
            <a:off x="4293394" y="3221248"/>
            <a:ext cx="557100" cy="163093"/>
          </a:xfrm>
          <a:prstGeom prst="rect">
            <a:avLst/>
          </a:prstGeom>
          <a:noFill/>
          <a:ln>
            <a:noFill/>
          </a:ln>
        </p:spPr>
        <p:txBody>
          <a:bodyPr anchorCtr="0" anchor="b" bIns="19050" lIns="19050" spcFirstLastPara="1" rIns="19050" wrap="square" tIns="19050">
            <a:noAutofit/>
          </a:bodyPr>
          <a:lstStyle>
            <a:lvl1pPr indent="0" lvl="0"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ct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66" name="Shape 866"/>
        <p:cNvGrpSpPr/>
        <p:nvPr/>
      </p:nvGrpSpPr>
      <p:grpSpPr>
        <a:xfrm>
          <a:off x="0" y="0"/>
          <a:ext cx="0" cy="0"/>
          <a:chOff x="0" y="0"/>
          <a:chExt cx="0" cy="0"/>
        </a:xfrm>
      </p:grpSpPr>
      <p:sp>
        <p:nvSpPr>
          <p:cNvPr id="867" name="Google Shape;867;p99"/>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868" name="Google Shape;868;p99"/>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869" name="Shape 869"/>
        <p:cNvGrpSpPr/>
        <p:nvPr/>
      </p:nvGrpSpPr>
      <p:grpSpPr>
        <a:xfrm>
          <a:off x="0" y="0"/>
          <a:ext cx="0" cy="0"/>
          <a:chOff x="0" y="0"/>
          <a:chExt cx="0" cy="0"/>
        </a:xfrm>
      </p:grpSpPr>
      <p:sp>
        <p:nvSpPr>
          <p:cNvPr id="870" name="Google Shape;870;p100"/>
          <p:cNvSpPr/>
          <p:nvPr>
            <p:ph idx="2" type="pic"/>
          </p:nvPr>
        </p:nvSpPr>
        <p:spPr>
          <a:xfrm>
            <a:off x="1006506" y="824230"/>
            <a:ext cx="2484300" cy="4204933"/>
          </a:xfrm>
          <a:prstGeom prst="rect">
            <a:avLst/>
          </a:prstGeom>
          <a:noFill/>
          <a:ln>
            <a:noFill/>
          </a:ln>
        </p:spPr>
        <p:txBody>
          <a:bodyPr anchorCtr="0" anchor="t" bIns="17150" lIns="34275" spcFirstLastPara="1" rIns="34275" wrap="square" tIns="17150">
            <a:noAutofit/>
          </a:bodyPr>
          <a:lstStyle>
            <a:lvl1pPr lvl="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lvl="1"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lvl="2"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lvl="3"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lvl="4"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lvl="5"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lvl="6"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lvl="7"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lvl="8"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871" name="Google Shape;871;p100"/>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872" name="Google Shape;872;p100"/>
          <p:cNvSpPr txBox="1"/>
          <p:nvPr>
            <p:ph idx="3" type="body"/>
          </p:nvPr>
        </p:nvSpPr>
        <p:spPr>
          <a:xfrm>
            <a:off x="3919416" y="2032213"/>
            <a:ext cx="4068000" cy="2493920"/>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873" name="Google Shape;873;p100"/>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874" name="Google Shape;874;p100"/>
          <p:cNvSpPr/>
          <p:nvPr/>
        </p:nvSpPr>
        <p:spPr>
          <a:xfrm>
            <a:off x="2933578" y="991124"/>
            <a:ext cx="33420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875" name="Google Shape;875;p100"/>
          <p:cNvSpPr txBox="1"/>
          <p:nvPr>
            <p:ph type="title"/>
          </p:nvPr>
        </p:nvSpPr>
        <p:spPr>
          <a:xfrm>
            <a:off x="3919416" y="991124"/>
            <a:ext cx="4068000" cy="79024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876" name="Google Shape;876;p100"/>
          <p:cNvSpPr txBox="1"/>
          <p:nvPr>
            <p:ph idx="4" type="body"/>
          </p:nvPr>
        </p:nvSpPr>
        <p:spPr>
          <a:xfrm>
            <a:off x="3919416"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 - Center">
    <p:spTree>
      <p:nvGrpSpPr>
        <p:cNvPr id="877" name="Shape 877"/>
        <p:cNvGrpSpPr/>
        <p:nvPr/>
      </p:nvGrpSpPr>
      <p:grpSpPr>
        <a:xfrm>
          <a:off x="0" y="0"/>
          <a:ext cx="0" cy="0"/>
          <a:chOff x="0" y="0"/>
          <a:chExt cx="0" cy="0"/>
        </a:xfrm>
      </p:grpSpPr>
      <p:sp>
        <p:nvSpPr>
          <p:cNvPr id="878" name="Google Shape;878;p101"/>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879" name="Google Shape;879;p101"/>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880" name="Google Shape;880;p101"/>
          <p:cNvSpPr/>
          <p:nvPr/>
        </p:nvSpPr>
        <p:spPr>
          <a:xfrm>
            <a:off x="878300" y="2279279"/>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881" name="Google Shape;881;p101"/>
          <p:cNvSpPr txBox="1"/>
          <p:nvPr>
            <p:ph type="title"/>
          </p:nvPr>
        </p:nvSpPr>
        <p:spPr>
          <a:xfrm>
            <a:off x="1006506" y="2279279"/>
            <a:ext cx="5053800" cy="1094133"/>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882" name="Google Shape;882;p101"/>
          <p:cNvSpPr txBox="1"/>
          <p:nvPr>
            <p:ph idx="2" type="body"/>
          </p:nvPr>
        </p:nvSpPr>
        <p:spPr>
          <a:xfrm>
            <a:off x="1006506" y="2072429"/>
            <a:ext cx="2484300" cy="163093"/>
          </a:xfrm>
          <a:prstGeom prst="rect">
            <a:avLst/>
          </a:prstGeom>
          <a:noFill/>
          <a:ln>
            <a:noFill/>
          </a:ln>
        </p:spPr>
        <p:txBody>
          <a:bodyPr anchorCtr="0" anchor="b"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ver Bullets">
  <p:cSld name="Title Over Bullets">
    <p:spTree>
      <p:nvGrpSpPr>
        <p:cNvPr id="883" name="Shape 883"/>
        <p:cNvGrpSpPr/>
        <p:nvPr/>
      </p:nvGrpSpPr>
      <p:grpSpPr>
        <a:xfrm>
          <a:off x="0" y="0"/>
          <a:ext cx="0" cy="0"/>
          <a:chOff x="0" y="0"/>
          <a:chExt cx="0" cy="0"/>
        </a:xfrm>
      </p:grpSpPr>
      <p:sp>
        <p:nvSpPr>
          <p:cNvPr id="884" name="Google Shape;884;p102"/>
          <p:cNvSpPr txBox="1"/>
          <p:nvPr>
            <p:ph idx="1" type="body"/>
          </p:nvPr>
        </p:nvSpPr>
        <p:spPr>
          <a:xfrm>
            <a:off x="1006506" y="356235"/>
            <a:ext cx="5053800" cy="149013"/>
          </a:xfrm>
          <a:prstGeom prst="rect">
            <a:avLst/>
          </a:prstGeom>
          <a:noFill/>
          <a:ln>
            <a:noFill/>
          </a:ln>
        </p:spPr>
        <p:txBody>
          <a:bodyPr anchorCtr="0" anchor="ctr" bIns="23825" lIns="23825" spcFirstLastPara="1" rIns="23825" wrap="square" tIns="23825">
            <a:noAutofit/>
          </a:bodyPr>
          <a:lstStyle>
            <a:lvl1pPr indent="-228600" lvl="0" marL="457200" algn="l">
              <a:lnSpc>
                <a:spcPct val="100000"/>
              </a:lnSpc>
              <a:spcBef>
                <a:spcPts val="0"/>
              </a:spcBef>
              <a:spcAft>
                <a:spcPts val="0"/>
              </a:spcAft>
              <a:buClr>
                <a:srgbClr val="A6AAA9"/>
              </a:buClr>
              <a:buSzPts val="600"/>
              <a:buFont typeface="Avenir"/>
              <a:buNone/>
              <a:defRPr sz="600" cap="none">
                <a:solidFill>
                  <a:srgbClr val="A6AAA9"/>
                </a:solidFill>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885" name="Google Shape;885;p102"/>
          <p:cNvSpPr txBox="1"/>
          <p:nvPr>
            <p:ph idx="2" type="body"/>
          </p:nvPr>
        </p:nvSpPr>
        <p:spPr>
          <a:xfrm>
            <a:off x="1006506" y="2032213"/>
            <a:ext cx="5053800" cy="2493920"/>
          </a:xfrm>
          <a:prstGeom prst="rect">
            <a:avLst/>
          </a:prstGeom>
          <a:noFill/>
          <a:ln>
            <a:noFill/>
          </a:ln>
        </p:spPr>
        <p:txBody>
          <a:bodyPr anchorCtr="0" anchor="t" bIns="19050" lIns="19050" spcFirstLastPara="1" rIns="19050" wrap="square" tIns="19050">
            <a:noAutofit/>
          </a:bodyPr>
          <a:lstStyle>
            <a:lvl1pPr indent="-260350" lvl="0" marL="457200" algn="l">
              <a:lnSpc>
                <a:spcPct val="100000"/>
              </a:lnSpc>
              <a:spcBef>
                <a:spcPts val="1200"/>
              </a:spcBef>
              <a:spcAft>
                <a:spcPts val="0"/>
              </a:spcAft>
              <a:buSzPts val="500"/>
              <a:buChar cha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886" name="Google Shape;886;p102"/>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
        <p:nvSpPr>
          <p:cNvPr id="887" name="Google Shape;887;p102"/>
          <p:cNvSpPr/>
          <p:nvPr/>
        </p:nvSpPr>
        <p:spPr>
          <a:xfrm>
            <a:off x="878300" y="991124"/>
            <a:ext cx="24843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888" name="Google Shape;888;p102"/>
          <p:cNvSpPr txBox="1"/>
          <p:nvPr>
            <p:ph type="title"/>
          </p:nvPr>
        </p:nvSpPr>
        <p:spPr>
          <a:xfrm>
            <a:off x="1006506" y="991124"/>
            <a:ext cx="5053800" cy="790240"/>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700"/>
              <a:buNone/>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889" name="Google Shape;889;p102"/>
          <p:cNvSpPr txBox="1"/>
          <p:nvPr>
            <p:ph idx="3" type="body"/>
          </p:nvPr>
        </p:nvSpPr>
        <p:spPr>
          <a:xfrm>
            <a:off x="1006506" y="784276"/>
            <a:ext cx="2484300" cy="163093"/>
          </a:xfrm>
          <a:prstGeom prst="rect">
            <a:avLst/>
          </a:prstGeom>
          <a:noFill/>
          <a:ln>
            <a:noFill/>
          </a:ln>
        </p:spPr>
        <p:txBody>
          <a:bodyPr anchorCtr="0" anchor="ctr" bIns="19050" lIns="19050" spcFirstLastPara="1" rIns="19050" wrap="square" tIns="19050">
            <a:noAutofit/>
          </a:bodyPr>
          <a:lstStyle>
            <a:lvl1pPr indent="-228600" lvl="0" marL="457200" algn="l">
              <a:lnSpc>
                <a:spcPct val="100000"/>
              </a:lnSpc>
              <a:spcBef>
                <a:spcPts val="0"/>
              </a:spcBef>
              <a:spcAft>
                <a:spcPts val="0"/>
              </a:spcAft>
              <a:buClr>
                <a:srgbClr val="A6AAA9"/>
              </a:buClr>
              <a:buSzPts val="800"/>
              <a:buFont typeface="Avenir"/>
              <a:buNone/>
              <a:defRPr sz="800" cap="none">
                <a:solidFill>
                  <a:srgbClr val="A6AAA9"/>
                </a:solidFill>
                <a:latin typeface="Avenir"/>
                <a:ea typeface="Avenir"/>
                <a:cs typeface="Avenir"/>
                <a:sym typeface="Avenir"/>
              </a:defRPr>
            </a:lvl1pPr>
            <a:lvl2pPr indent="-260350" lvl="1" marL="914400" algn="l">
              <a:lnSpc>
                <a:spcPct val="100000"/>
              </a:lnSpc>
              <a:spcBef>
                <a:spcPts val="1200"/>
              </a:spcBef>
              <a:spcAft>
                <a:spcPts val="0"/>
              </a:spcAft>
              <a:buSzPts val="500"/>
              <a:buChar char="•"/>
              <a:defRPr/>
            </a:lvl2pPr>
            <a:lvl3pPr indent="-260350" lvl="2" marL="1371600" algn="l">
              <a:lnSpc>
                <a:spcPct val="100000"/>
              </a:lnSpc>
              <a:spcBef>
                <a:spcPts val="1200"/>
              </a:spcBef>
              <a:spcAft>
                <a:spcPts val="0"/>
              </a:spcAft>
              <a:buSzPts val="500"/>
              <a:buChar char="•"/>
              <a:defRPr/>
            </a:lvl3pPr>
            <a:lvl4pPr indent="-260350" lvl="3" marL="1828800" algn="l">
              <a:lnSpc>
                <a:spcPct val="100000"/>
              </a:lnSpc>
              <a:spcBef>
                <a:spcPts val="1200"/>
              </a:spcBef>
              <a:spcAft>
                <a:spcPts val="0"/>
              </a:spcAft>
              <a:buSzPts val="500"/>
              <a:buChar char="•"/>
              <a:defRPr/>
            </a:lvl4pPr>
            <a:lvl5pPr indent="-260350" lvl="4" marL="2286000" algn="l">
              <a:lnSpc>
                <a:spcPct val="100000"/>
              </a:lnSpc>
              <a:spcBef>
                <a:spcPts val="1200"/>
              </a:spcBef>
              <a:spcAft>
                <a:spcPts val="0"/>
              </a:spcAft>
              <a:buSzPts val="500"/>
              <a:buChar char="•"/>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890" name="Google Shape;890;p102"/>
          <p:cNvSpPr/>
          <p:nvPr/>
        </p:nvSpPr>
        <p:spPr>
          <a:xfrm>
            <a:off x="9144000" y="3976754"/>
            <a:ext cx="561900" cy="549413"/>
          </a:xfrm>
          <a:prstGeom prst="rect">
            <a:avLst/>
          </a:prstGeom>
          <a:solidFill>
            <a:srgbClr val="E32675"/>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800"/>
              <a:buFont typeface="Avenir"/>
              <a:buNone/>
            </a:pPr>
            <a:r>
              <a:rPr b="0" i="0" lang="en" sz="800" u="none" cap="none" strike="noStrike">
                <a:solidFill>
                  <a:srgbClr val="FFFFFF"/>
                </a:solidFill>
                <a:latin typeface="Avenir"/>
                <a:ea typeface="Avenir"/>
                <a:cs typeface="Avenir"/>
                <a:sym typeface="Avenir"/>
              </a:rPr>
              <a:t>118</a:t>
            </a:r>
            <a:endParaRPr b="0" i="0" sz="5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showMasterSp="0" type="title">
  <p:cSld name="TITLE">
    <p:spTree>
      <p:nvGrpSpPr>
        <p:cNvPr id="891" name="Shape 891"/>
        <p:cNvGrpSpPr/>
        <p:nvPr/>
      </p:nvGrpSpPr>
      <p:grpSpPr>
        <a:xfrm>
          <a:off x="0" y="0"/>
          <a:ext cx="0" cy="0"/>
          <a:chOff x="0" y="0"/>
          <a:chExt cx="0" cy="0"/>
        </a:xfrm>
      </p:grpSpPr>
      <p:grpSp>
        <p:nvGrpSpPr>
          <p:cNvPr id="892" name="Google Shape;892;p103"/>
          <p:cNvGrpSpPr/>
          <p:nvPr/>
        </p:nvGrpSpPr>
        <p:grpSpPr>
          <a:xfrm>
            <a:off x="1225581" y="1973473"/>
            <a:ext cx="761963" cy="745030"/>
            <a:chOff x="0" y="0"/>
            <a:chExt cx="2031900" cy="2031900"/>
          </a:xfrm>
        </p:grpSpPr>
        <p:sp>
          <p:nvSpPr>
            <p:cNvPr id="893" name="Google Shape;893;p103"/>
            <p:cNvSpPr/>
            <p:nvPr/>
          </p:nvSpPr>
          <p:spPr>
            <a:xfrm>
              <a:off x="0" y="0"/>
              <a:ext cx="2031900" cy="2031900"/>
            </a:xfrm>
            <a:prstGeom prst="ellipse">
              <a:avLst/>
            </a:prstGeom>
            <a:solidFill>
              <a:srgbClr val="0000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sp>
          <p:nvSpPr>
            <p:cNvPr id="894" name="Google Shape;894;p103"/>
            <p:cNvSpPr/>
            <p:nvPr/>
          </p:nvSpPr>
          <p:spPr>
            <a:xfrm>
              <a:off x="568959" y="362970"/>
              <a:ext cx="894091" cy="1306053"/>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grpSp>
      <p:sp>
        <p:nvSpPr>
          <p:cNvPr id="895" name="Google Shape;895;p103"/>
          <p:cNvSpPr/>
          <p:nvPr/>
        </p:nvSpPr>
        <p:spPr>
          <a:xfrm>
            <a:off x="2163015" y="2277090"/>
            <a:ext cx="3061800" cy="137867"/>
          </a:xfrm>
          <a:prstGeom prst="rect">
            <a:avLst/>
          </a:prstGeom>
          <a:solidFill>
            <a:srgbClr val="FFC34D"/>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Avenir"/>
              <a:buNone/>
            </a:pPr>
            <a:r>
              <a:t/>
            </a:r>
            <a:endParaRPr b="0" i="0" sz="1400" u="none" cap="none" strike="noStrike">
              <a:solidFill>
                <a:srgbClr val="FFFFFF"/>
              </a:solidFill>
              <a:latin typeface="Avenir"/>
              <a:ea typeface="Avenir"/>
              <a:cs typeface="Avenir"/>
              <a:sym typeface="Avenir"/>
            </a:endParaRPr>
          </a:p>
        </p:txBody>
      </p:sp>
      <p:sp>
        <p:nvSpPr>
          <p:cNvPr id="896" name="Google Shape;896;p103"/>
          <p:cNvSpPr txBox="1"/>
          <p:nvPr>
            <p:ph type="title"/>
          </p:nvPr>
        </p:nvSpPr>
        <p:spPr>
          <a:xfrm>
            <a:off x="2291221" y="1973473"/>
            <a:ext cx="5233500" cy="1490133"/>
          </a:xfrm>
          <a:prstGeom prst="rect">
            <a:avLst/>
          </a:prstGeom>
          <a:noFill/>
          <a:ln>
            <a:noFill/>
          </a:ln>
        </p:spPr>
        <p:txBody>
          <a:bodyPr anchorCtr="0" anchor="t" bIns="19050" lIns="19050" spcFirstLastPara="1" rIns="19050" wrap="square" tIns="19050">
            <a:noAutofit/>
          </a:bodyPr>
          <a:lstStyle>
            <a:lvl1pPr lvl="0" algn="l">
              <a:lnSpc>
                <a:spcPct val="80000"/>
              </a:lnSpc>
              <a:spcBef>
                <a:spcPts val="0"/>
              </a:spcBef>
              <a:spcAft>
                <a:spcPts val="0"/>
              </a:spcAft>
              <a:buClr>
                <a:srgbClr val="000000"/>
              </a:buClr>
              <a:buSzPts val="4700"/>
              <a:buFont typeface="Bodoni"/>
              <a:buNone/>
              <a:defRPr sz="47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897" name="Google Shape;897;p103"/>
          <p:cNvSpPr txBox="1"/>
          <p:nvPr>
            <p:ph idx="1" type="body"/>
          </p:nvPr>
        </p:nvSpPr>
        <p:spPr>
          <a:xfrm>
            <a:off x="2291221" y="1565593"/>
            <a:ext cx="5233500" cy="447040"/>
          </a:xfrm>
          <a:prstGeom prst="rect">
            <a:avLst/>
          </a:prstGeom>
          <a:noFill/>
          <a:ln>
            <a:noFill/>
          </a:ln>
        </p:spPr>
        <p:txBody>
          <a:bodyPr anchorCtr="0" anchor="b" bIns="19050" lIns="19050" spcFirstLastPara="1" rIns="19050" wrap="square" tIns="19050">
            <a:noAutofit/>
          </a:bodyPr>
          <a:lstStyle>
            <a:lvl1pPr indent="-228600" lvl="0" marL="457200" algn="l">
              <a:lnSpc>
                <a:spcPct val="90000"/>
              </a:lnSpc>
              <a:spcBef>
                <a:spcPts val="0"/>
              </a:spcBef>
              <a:spcAft>
                <a:spcPts val="0"/>
              </a:spcAft>
              <a:buClr>
                <a:srgbClr val="3F3F3F"/>
              </a:buClr>
              <a:buSzPts val="1200"/>
              <a:buFont typeface="Avenir"/>
              <a:buNone/>
              <a:defRPr cap="none">
                <a:solidFill>
                  <a:srgbClr val="3F3F3F"/>
                </a:solidFill>
              </a:defRPr>
            </a:lvl1pPr>
            <a:lvl2pPr indent="-228600" lvl="1" marL="914400" algn="l">
              <a:lnSpc>
                <a:spcPct val="90000"/>
              </a:lnSpc>
              <a:spcBef>
                <a:spcPts val="0"/>
              </a:spcBef>
              <a:spcAft>
                <a:spcPts val="0"/>
              </a:spcAft>
              <a:buClr>
                <a:srgbClr val="3F3F3F"/>
              </a:buClr>
              <a:buSzPts val="1200"/>
              <a:buFont typeface="Avenir"/>
              <a:buNone/>
              <a:defRPr cap="none">
                <a:solidFill>
                  <a:srgbClr val="3F3F3F"/>
                </a:solidFill>
              </a:defRPr>
            </a:lvl2pPr>
            <a:lvl3pPr indent="-228600" lvl="2" marL="1371600" algn="l">
              <a:lnSpc>
                <a:spcPct val="90000"/>
              </a:lnSpc>
              <a:spcBef>
                <a:spcPts val="0"/>
              </a:spcBef>
              <a:spcAft>
                <a:spcPts val="0"/>
              </a:spcAft>
              <a:buClr>
                <a:srgbClr val="3F3F3F"/>
              </a:buClr>
              <a:buSzPts val="1200"/>
              <a:buFont typeface="Avenir"/>
              <a:buNone/>
              <a:defRPr cap="none">
                <a:solidFill>
                  <a:srgbClr val="3F3F3F"/>
                </a:solidFill>
              </a:defRPr>
            </a:lvl3pPr>
            <a:lvl4pPr indent="-228600" lvl="3" marL="1828800" algn="l">
              <a:lnSpc>
                <a:spcPct val="90000"/>
              </a:lnSpc>
              <a:spcBef>
                <a:spcPts val="0"/>
              </a:spcBef>
              <a:spcAft>
                <a:spcPts val="0"/>
              </a:spcAft>
              <a:buClr>
                <a:srgbClr val="3F3F3F"/>
              </a:buClr>
              <a:buSzPts val="1200"/>
              <a:buFont typeface="Avenir"/>
              <a:buNone/>
              <a:defRPr cap="none">
                <a:solidFill>
                  <a:srgbClr val="3F3F3F"/>
                </a:solidFill>
              </a:defRPr>
            </a:lvl4pPr>
            <a:lvl5pPr indent="-228600" lvl="4" marL="2286000" algn="l">
              <a:lnSpc>
                <a:spcPct val="90000"/>
              </a:lnSpc>
              <a:spcBef>
                <a:spcPts val="0"/>
              </a:spcBef>
              <a:spcAft>
                <a:spcPts val="0"/>
              </a:spcAft>
              <a:buClr>
                <a:srgbClr val="3F3F3F"/>
              </a:buClr>
              <a:buSzPts val="1200"/>
              <a:buFont typeface="Avenir"/>
              <a:buNone/>
              <a:defRPr cap="none">
                <a:solidFill>
                  <a:srgbClr val="3F3F3F"/>
                </a:solidFill>
              </a:defRPr>
            </a:lvl5pPr>
            <a:lvl6pPr indent="-260350" lvl="5" marL="2743200" algn="l">
              <a:lnSpc>
                <a:spcPct val="100000"/>
              </a:lnSpc>
              <a:spcBef>
                <a:spcPts val="1200"/>
              </a:spcBef>
              <a:spcAft>
                <a:spcPts val="0"/>
              </a:spcAft>
              <a:buSzPts val="500"/>
              <a:buChar char="•"/>
              <a:defRPr/>
            </a:lvl6pPr>
            <a:lvl7pPr indent="-260350" lvl="6" marL="3200400" algn="l">
              <a:lnSpc>
                <a:spcPct val="100000"/>
              </a:lnSpc>
              <a:spcBef>
                <a:spcPts val="1200"/>
              </a:spcBef>
              <a:spcAft>
                <a:spcPts val="0"/>
              </a:spcAft>
              <a:buSzPts val="500"/>
              <a:buChar char="•"/>
              <a:defRPr/>
            </a:lvl7pPr>
            <a:lvl8pPr indent="-260350" lvl="7" marL="3657600" algn="l">
              <a:lnSpc>
                <a:spcPct val="100000"/>
              </a:lnSpc>
              <a:spcBef>
                <a:spcPts val="1200"/>
              </a:spcBef>
              <a:spcAft>
                <a:spcPts val="0"/>
              </a:spcAft>
              <a:buSzPts val="500"/>
              <a:buChar char="•"/>
              <a:defRPr/>
            </a:lvl8pPr>
            <a:lvl9pPr indent="-260350" lvl="8" marL="4114800" algn="l">
              <a:lnSpc>
                <a:spcPct val="100000"/>
              </a:lnSpc>
              <a:spcBef>
                <a:spcPts val="1200"/>
              </a:spcBef>
              <a:spcAft>
                <a:spcPts val="0"/>
              </a:spcAft>
              <a:buSzPts val="500"/>
              <a:buChar char="•"/>
              <a:defRPr/>
            </a:lvl9pPr>
          </a:lstStyle>
          <a:p/>
        </p:txBody>
      </p:sp>
      <p:sp>
        <p:nvSpPr>
          <p:cNvPr id="898" name="Google Shape;898;p103"/>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4.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5" Type="http://schemas.openxmlformats.org/officeDocument/2006/relationships/slideLayout" Target="../slideLayouts/slideLayout15.xml"/><Relationship Id="rId6" Type="http://schemas.openxmlformats.org/officeDocument/2006/relationships/slideLayout" Target="../slideLayouts/slideLayout16.xml"/><Relationship Id="rId29" Type="http://schemas.openxmlformats.org/officeDocument/2006/relationships/slideLayout" Target="../slideLayouts/slideLayout39.xml"/><Relationship Id="rId7" Type="http://schemas.openxmlformats.org/officeDocument/2006/relationships/slideLayout" Target="../slideLayouts/slideLayout17.xml"/><Relationship Id="rId8" Type="http://schemas.openxmlformats.org/officeDocument/2006/relationships/slideLayout" Target="../slideLayouts/slideLayout18.xml"/><Relationship Id="rId31" Type="http://schemas.openxmlformats.org/officeDocument/2006/relationships/slideLayout" Target="../slideLayouts/slideLayout41.xml"/><Relationship Id="rId30" Type="http://schemas.openxmlformats.org/officeDocument/2006/relationships/slideLayout" Target="../slideLayouts/slideLayout40.xml"/><Relationship Id="rId11" Type="http://schemas.openxmlformats.org/officeDocument/2006/relationships/slideLayout" Target="../slideLayouts/slideLayout21.xml"/><Relationship Id="rId33" Type="http://schemas.openxmlformats.org/officeDocument/2006/relationships/slideLayout" Target="../slideLayouts/slideLayout43.xml"/><Relationship Id="rId10" Type="http://schemas.openxmlformats.org/officeDocument/2006/relationships/slideLayout" Target="../slideLayouts/slideLayout20.xml"/><Relationship Id="rId32" Type="http://schemas.openxmlformats.org/officeDocument/2006/relationships/slideLayout" Target="../slideLayouts/slideLayout42.xml"/><Relationship Id="rId13" Type="http://schemas.openxmlformats.org/officeDocument/2006/relationships/slideLayout" Target="../slideLayouts/slideLayout23.xml"/><Relationship Id="rId35" Type="http://schemas.openxmlformats.org/officeDocument/2006/relationships/slideLayout" Target="../slideLayouts/slideLayout45.xml"/><Relationship Id="rId12" Type="http://schemas.openxmlformats.org/officeDocument/2006/relationships/slideLayout" Target="../slideLayouts/slideLayout22.xml"/><Relationship Id="rId34" Type="http://schemas.openxmlformats.org/officeDocument/2006/relationships/slideLayout" Target="../slideLayouts/slideLayout44.xml"/><Relationship Id="rId15" Type="http://schemas.openxmlformats.org/officeDocument/2006/relationships/slideLayout" Target="../slideLayouts/slideLayout25.xml"/><Relationship Id="rId37" Type="http://schemas.openxmlformats.org/officeDocument/2006/relationships/theme" Target="../theme/theme5.xml"/><Relationship Id="rId14" Type="http://schemas.openxmlformats.org/officeDocument/2006/relationships/slideLayout" Target="../slideLayouts/slideLayout24.xml"/><Relationship Id="rId36" Type="http://schemas.openxmlformats.org/officeDocument/2006/relationships/slideLayout" Target="../slideLayouts/slideLayout46.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86.xml"/><Relationship Id="rId20" Type="http://schemas.openxmlformats.org/officeDocument/2006/relationships/slideLayout" Target="../slideLayouts/slideLayout66.xml"/><Relationship Id="rId42" Type="http://schemas.openxmlformats.org/officeDocument/2006/relationships/slideLayout" Target="../slideLayouts/slideLayout88.xml"/><Relationship Id="rId41" Type="http://schemas.openxmlformats.org/officeDocument/2006/relationships/slideLayout" Target="../slideLayouts/slideLayout87.xml"/><Relationship Id="rId22" Type="http://schemas.openxmlformats.org/officeDocument/2006/relationships/slideLayout" Target="../slideLayouts/slideLayout68.xml"/><Relationship Id="rId44" Type="http://schemas.openxmlformats.org/officeDocument/2006/relationships/slideLayout" Target="../slideLayouts/slideLayout90.xml"/><Relationship Id="rId21" Type="http://schemas.openxmlformats.org/officeDocument/2006/relationships/slideLayout" Target="../slideLayouts/slideLayout67.xml"/><Relationship Id="rId43" Type="http://schemas.openxmlformats.org/officeDocument/2006/relationships/slideLayout" Target="../slideLayouts/slideLayout89.xml"/><Relationship Id="rId24" Type="http://schemas.openxmlformats.org/officeDocument/2006/relationships/slideLayout" Target="../slideLayouts/slideLayout70.xml"/><Relationship Id="rId23" Type="http://schemas.openxmlformats.org/officeDocument/2006/relationships/slideLayout" Target="../slideLayouts/slideLayout69.xml"/><Relationship Id="rId45" Type="http://schemas.openxmlformats.org/officeDocument/2006/relationships/theme" Target="../theme/theme1.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26" Type="http://schemas.openxmlformats.org/officeDocument/2006/relationships/slideLayout" Target="../slideLayouts/slideLayout72.xml"/><Relationship Id="rId25" Type="http://schemas.openxmlformats.org/officeDocument/2006/relationships/slideLayout" Target="../slideLayouts/slideLayout71.xml"/><Relationship Id="rId28" Type="http://schemas.openxmlformats.org/officeDocument/2006/relationships/slideLayout" Target="../slideLayouts/slideLayout74.xml"/><Relationship Id="rId27" Type="http://schemas.openxmlformats.org/officeDocument/2006/relationships/slideLayout" Target="../slideLayouts/slideLayout73.xml"/><Relationship Id="rId5" Type="http://schemas.openxmlformats.org/officeDocument/2006/relationships/slideLayout" Target="../slideLayouts/slideLayout51.xml"/><Relationship Id="rId6" Type="http://schemas.openxmlformats.org/officeDocument/2006/relationships/slideLayout" Target="../slideLayouts/slideLayout52.xml"/><Relationship Id="rId29" Type="http://schemas.openxmlformats.org/officeDocument/2006/relationships/slideLayout" Target="../slideLayouts/slideLayout75.xml"/><Relationship Id="rId7" Type="http://schemas.openxmlformats.org/officeDocument/2006/relationships/slideLayout" Target="../slideLayouts/slideLayout53.xml"/><Relationship Id="rId8" Type="http://schemas.openxmlformats.org/officeDocument/2006/relationships/slideLayout" Target="../slideLayouts/slideLayout54.xml"/><Relationship Id="rId31" Type="http://schemas.openxmlformats.org/officeDocument/2006/relationships/slideLayout" Target="../slideLayouts/slideLayout77.xml"/><Relationship Id="rId30" Type="http://schemas.openxmlformats.org/officeDocument/2006/relationships/slideLayout" Target="../slideLayouts/slideLayout76.xml"/><Relationship Id="rId11" Type="http://schemas.openxmlformats.org/officeDocument/2006/relationships/slideLayout" Target="../slideLayouts/slideLayout57.xml"/><Relationship Id="rId33" Type="http://schemas.openxmlformats.org/officeDocument/2006/relationships/slideLayout" Target="../slideLayouts/slideLayout79.xml"/><Relationship Id="rId10" Type="http://schemas.openxmlformats.org/officeDocument/2006/relationships/slideLayout" Target="../slideLayouts/slideLayout56.xml"/><Relationship Id="rId32" Type="http://schemas.openxmlformats.org/officeDocument/2006/relationships/slideLayout" Target="../slideLayouts/slideLayout78.xml"/><Relationship Id="rId13" Type="http://schemas.openxmlformats.org/officeDocument/2006/relationships/slideLayout" Target="../slideLayouts/slideLayout59.xml"/><Relationship Id="rId35" Type="http://schemas.openxmlformats.org/officeDocument/2006/relationships/slideLayout" Target="../slideLayouts/slideLayout81.xml"/><Relationship Id="rId12" Type="http://schemas.openxmlformats.org/officeDocument/2006/relationships/slideLayout" Target="../slideLayouts/slideLayout58.xml"/><Relationship Id="rId34" Type="http://schemas.openxmlformats.org/officeDocument/2006/relationships/slideLayout" Target="../slideLayouts/slideLayout80.xml"/><Relationship Id="rId15" Type="http://schemas.openxmlformats.org/officeDocument/2006/relationships/slideLayout" Target="../slideLayouts/slideLayout61.xml"/><Relationship Id="rId37" Type="http://schemas.openxmlformats.org/officeDocument/2006/relationships/slideLayout" Target="../slideLayouts/slideLayout83.xml"/><Relationship Id="rId14" Type="http://schemas.openxmlformats.org/officeDocument/2006/relationships/slideLayout" Target="../slideLayouts/slideLayout60.xml"/><Relationship Id="rId36" Type="http://schemas.openxmlformats.org/officeDocument/2006/relationships/slideLayout" Target="../slideLayouts/slideLayout82.xml"/><Relationship Id="rId17" Type="http://schemas.openxmlformats.org/officeDocument/2006/relationships/slideLayout" Target="../slideLayouts/slideLayout63.xml"/><Relationship Id="rId39" Type="http://schemas.openxmlformats.org/officeDocument/2006/relationships/slideLayout" Target="../slideLayouts/slideLayout85.xml"/><Relationship Id="rId16" Type="http://schemas.openxmlformats.org/officeDocument/2006/relationships/slideLayout" Target="../slideLayouts/slideLayout62.xml"/><Relationship Id="rId38" Type="http://schemas.openxmlformats.org/officeDocument/2006/relationships/slideLayout" Target="../slideLayouts/slideLayout84.xml"/><Relationship Id="rId19" Type="http://schemas.openxmlformats.org/officeDocument/2006/relationships/slideLayout" Target="../slideLayouts/slideLayout65.xml"/><Relationship Id="rId18"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30.xml"/><Relationship Id="rId42" Type="http://schemas.openxmlformats.org/officeDocument/2006/relationships/slideLayout" Target="../slideLayouts/slideLayout132.xml"/><Relationship Id="rId41" Type="http://schemas.openxmlformats.org/officeDocument/2006/relationships/slideLayout" Target="../slideLayouts/slideLayout131.xml"/><Relationship Id="rId44" Type="http://schemas.openxmlformats.org/officeDocument/2006/relationships/slideLayout" Target="../slideLayouts/slideLayout134.xml"/><Relationship Id="rId43" Type="http://schemas.openxmlformats.org/officeDocument/2006/relationships/slideLayout" Target="../slideLayouts/slideLayout133.xml"/><Relationship Id="rId46" Type="http://schemas.openxmlformats.org/officeDocument/2006/relationships/slideLayout" Target="../slideLayouts/slideLayout136.xml"/><Relationship Id="rId45" Type="http://schemas.openxmlformats.org/officeDocument/2006/relationships/slideLayout" Target="../slideLayouts/slideLayout135.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9" Type="http://schemas.openxmlformats.org/officeDocument/2006/relationships/slideLayout" Target="../slideLayouts/slideLayout99.xml"/><Relationship Id="rId48" Type="http://schemas.openxmlformats.org/officeDocument/2006/relationships/slideLayout" Target="../slideLayouts/slideLayout138.xml"/><Relationship Id="rId47" Type="http://schemas.openxmlformats.org/officeDocument/2006/relationships/slideLayout" Target="../slideLayouts/slideLayout137.xml"/><Relationship Id="rId49" Type="http://schemas.openxmlformats.org/officeDocument/2006/relationships/slideLayout" Target="../slideLayouts/slideLayout139.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31" Type="http://schemas.openxmlformats.org/officeDocument/2006/relationships/slideLayout" Target="../slideLayouts/slideLayout121.xml"/><Relationship Id="rId30" Type="http://schemas.openxmlformats.org/officeDocument/2006/relationships/slideLayout" Target="../slideLayouts/slideLayout120.xml"/><Relationship Id="rId33" Type="http://schemas.openxmlformats.org/officeDocument/2006/relationships/slideLayout" Target="../slideLayouts/slideLayout123.xml"/><Relationship Id="rId32" Type="http://schemas.openxmlformats.org/officeDocument/2006/relationships/slideLayout" Target="../slideLayouts/slideLayout122.xml"/><Relationship Id="rId35" Type="http://schemas.openxmlformats.org/officeDocument/2006/relationships/slideLayout" Target="../slideLayouts/slideLayout125.xml"/><Relationship Id="rId34" Type="http://schemas.openxmlformats.org/officeDocument/2006/relationships/slideLayout" Target="../slideLayouts/slideLayout124.xml"/><Relationship Id="rId37" Type="http://schemas.openxmlformats.org/officeDocument/2006/relationships/slideLayout" Target="../slideLayouts/slideLayout127.xml"/><Relationship Id="rId36" Type="http://schemas.openxmlformats.org/officeDocument/2006/relationships/slideLayout" Target="../slideLayouts/slideLayout126.xml"/><Relationship Id="rId39" Type="http://schemas.openxmlformats.org/officeDocument/2006/relationships/slideLayout" Target="../slideLayouts/slideLayout129.xml"/><Relationship Id="rId38" Type="http://schemas.openxmlformats.org/officeDocument/2006/relationships/slideLayout" Target="../slideLayouts/slideLayout128.xml"/><Relationship Id="rId20" Type="http://schemas.openxmlformats.org/officeDocument/2006/relationships/slideLayout" Target="../slideLayouts/slideLayout110.xml"/><Relationship Id="rId22" Type="http://schemas.openxmlformats.org/officeDocument/2006/relationships/slideLayout" Target="../slideLayouts/slideLayout112.xml"/><Relationship Id="rId21" Type="http://schemas.openxmlformats.org/officeDocument/2006/relationships/slideLayout" Target="../slideLayouts/slideLayout111.xml"/><Relationship Id="rId24" Type="http://schemas.openxmlformats.org/officeDocument/2006/relationships/slideLayout" Target="../slideLayouts/slideLayout114.xml"/><Relationship Id="rId23" Type="http://schemas.openxmlformats.org/officeDocument/2006/relationships/slideLayout" Target="../slideLayouts/slideLayout113.xml"/><Relationship Id="rId26" Type="http://schemas.openxmlformats.org/officeDocument/2006/relationships/slideLayout" Target="../slideLayouts/slideLayout116.xml"/><Relationship Id="rId25" Type="http://schemas.openxmlformats.org/officeDocument/2006/relationships/slideLayout" Target="../slideLayouts/slideLayout115.xml"/><Relationship Id="rId28" Type="http://schemas.openxmlformats.org/officeDocument/2006/relationships/slideLayout" Target="../slideLayouts/slideLayout118.xml"/><Relationship Id="rId27" Type="http://schemas.openxmlformats.org/officeDocument/2006/relationships/slideLayout" Target="../slideLayouts/slideLayout117.xml"/><Relationship Id="rId29" Type="http://schemas.openxmlformats.org/officeDocument/2006/relationships/slideLayout" Target="../slideLayouts/slideLayout119.xml"/><Relationship Id="rId51" Type="http://schemas.openxmlformats.org/officeDocument/2006/relationships/theme" Target="../theme/theme3.xml"/><Relationship Id="rId50" Type="http://schemas.openxmlformats.org/officeDocument/2006/relationships/slideLayout" Target="../slideLayouts/slideLayout140.xml"/><Relationship Id="rId11" Type="http://schemas.openxmlformats.org/officeDocument/2006/relationships/slideLayout" Target="../slideLayouts/slideLayout101.xml"/><Relationship Id="rId10" Type="http://schemas.openxmlformats.org/officeDocument/2006/relationships/slideLayout" Target="../slideLayouts/slideLayout100.xml"/><Relationship Id="rId13" Type="http://schemas.openxmlformats.org/officeDocument/2006/relationships/slideLayout" Target="../slideLayouts/slideLayout103.xml"/><Relationship Id="rId12" Type="http://schemas.openxmlformats.org/officeDocument/2006/relationships/slideLayout" Target="../slideLayouts/slideLayout102.xml"/><Relationship Id="rId15" Type="http://schemas.openxmlformats.org/officeDocument/2006/relationships/slideLayout" Target="../slideLayouts/slideLayout105.xml"/><Relationship Id="rId14" Type="http://schemas.openxmlformats.org/officeDocument/2006/relationships/slideLayout" Target="../slideLayouts/slideLayout104.xml"/><Relationship Id="rId17" Type="http://schemas.openxmlformats.org/officeDocument/2006/relationships/slideLayout" Target="../slideLayouts/slideLayout107.xml"/><Relationship Id="rId16" Type="http://schemas.openxmlformats.org/officeDocument/2006/relationships/slideLayout" Target="../slideLayouts/slideLayout106.xml"/><Relationship Id="rId19" Type="http://schemas.openxmlformats.org/officeDocument/2006/relationships/slideLayout" Target="../slideLayouts/slideLayout109.xml"/><Relationship Id="rId18" Type="http://schemas.openxmlformats.org/officeDocument/2006/relationships/slideLayout" Target="../slideLayouts/slideLayout108.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30" Type="http://schemas.openxmlformats.org/officeDocument/2006/relationships/theme" Target="../theme/theme8.xml"/><Relationship Id="rId20" Type="http://schemas.openxmlformats.org/officeDocument/2006/relationships/slideLayout" Target="../slideLayouts/slideLayout160.xml"/><Relationship Id="rId22" Type="http://schemas.openxmlformats.org/officeDocument/2006/relationships/slideLayout" Target="../slideLayouts/slideLayout162.xml"/><Relationship Id="rId21" Type="http://schemas.openxmlformats.org/officeDocument/2006/relationships/slideLayout" Target="../slideLayouts/slideLayout161.xml"/><Relationship Id="rId24" Type="http://schemas.openxmlformats.org/officeDocument/2006/relationships/slideLayout" Target="../slideLayouts/slideLayout164.xml"/><Relationship Id="rId23" Type="http://schemas.openxmlformats.org/officeDocument/2006/relationships/slideLayout" Target="../slideLayouts/slideLayout163.xml"/><Relationship Id="rId26" Type="http://schemas.openxmlformats.org/officeDocument/2006/relationships/slideLayout" Target="../slideLayouts/slideLayout166.xml"/><Relationship Id="rId25" Type="http://schemas.openxmlformats.org/officeDocument/2006/relationships/slideLayout" Target="../slideLayouts/slideLayout165.xml"/><Relationship Id="rId28" Type="http://schemas.openxmlformats.org/officeDocument/2006/relationships/slideLayout" Target="../slideLayouts/slideLayout168.xml"/><Relationship Id="rId27" Type="http://schemas.openxmlformats.org/officeDocument/2006/relationships/slideLayout" Target="../slideLayouts/slideLayout167.xml"/><Relationship Id="rId29" Type="http://schemas.openxmlformats.org/officeDocument/2006/relationships/slideLayout" Target="../slideLayouts/slideLayout169.xml"/><Relationship Id="rId11" Type="http://schemas.openxmlformats.org/officeDocument/2006/relationships/slideLayout" Target="../slideLayouts/slideLayout151.xml"/><Relationship Id="rId10" Type="http://schemas.openxmlformats.org/officeDocument/2006/relationships/slideLayout" Target="../slideLayouts/slideLayout150.xml"/><Relationship Id="rId13" Type="http://schemas.openxmlformats.org/officeDocument/2006/relationships/slideLayout" Target="../slideLayouts/slideLayout153.xml"/><Relationship Id="rId12" Type="http://schemas.openxmlformats.org/officeDocument/2006/relationships/slideLayout" Target="../slideLayouts/slideLayout152.xml"/><Relationship Id="rId15" Type="http://schemas.openxmlformats.org/officeDocument/2006/relationships/slideLayout" Target="../slideLayouts/slideLayout155.xml"/><Relationship Id="rId14" Type="http://schemas.openxmlformats.org/officeDocument/2006/relationships/slideLayout" Target="../slideLayouts/slideLayout154.xml"/><Relationship Id="rId17" Type="http://schemas.openxmlformats.org/officeDocument/2006/relationships/slideLayout" Target="../slideLayouts/slideLayout157.xml"/><Relationship Id="rId16" Type="http://schemas.openxmlformats.org/officeDocument/2006/relationships/slideLayout" Target="../slideLayouts/slideLayout156.xml"/><Relationship Id="rId19" Type="http://schemas.openxmlformats.org/officeDocument/2006/relationships/slideLayout" Target="../slideLayouts/slideLayout159.xml"/><Relationship Id="rId18" Type="http://schemas.openxmlformats.org/officeDocument/2006/relationships/slideLayout" Target="../slideLayouts/slideLayout158.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11" Type="http://schemas.openxmlformats.org/officeDocument/2006/relationships/theme" Target="../theme/theme7.xml"/><Relationship Id="rId10" Type="http://schemas.openxmlformats.org/officeDocument/2006/relationships/slideLayout" Target="../slideLayouts/slideLayout179.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80.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11" Type="http://schemas.openxmlformats.org/officeDocument/2006/relationships/theme" Target="../theme/theme2.xml"/><Relationship Id="rId10" Type="http://schemas.openxmlformats.org/officeDocument/2006/relationships/slideLayout" Target="../slideLayouts/slideLayout18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Raleway"/>
              <a:buNone/>
              <a:defRPr b="0" i="0" sz="3600" u="none" cap="none" strike="noStrike">
                <a:solidFill>
                  <a:srgbClr val="000000"/>
                </a:solidFill>
                <a:latin typeface="Raleway"/>
                <a:ea typeface="Raleway"/>
                <a:cs typeface="Raleway"/>
                <a:sym typeface="Raleway"/>
              </a:defRPr>
            </a:lvl1pPr>
            <a:lvl2pPr lvl="1"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2pPr>
            <a:lvl3pPr lvl="2"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3pPr>
            <a:lvl4pPr lvl="3"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4pPr>
            <a:lvl5pPr lvl="4"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5pPr>
            <a:lvl6pPr lvl="5"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6pPr>
            <a:lvl7pPr lvl="6"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7pPr>
            <a:lvl8pPr lvl="7"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8pPr>
            <a:lvl9pPr lvl="8"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9pPr>
          </a:lstStyle>
          <a:p/>
        </p:txBody>
      </p:sp>
      <p:sp>
        <p:nvSpPr>
          <p:cNvPr id="7" name="Google Shape;7;p1"/>
          <p:cNvSpPr txBox="1"/>
          <p:nvPr>
            <p:ph idx="1" type="body"/>
          </p:nvPr>
        </p:nvSpPr>
        <p:spPr>
          <a:xfrm>
            <a:off x="893700" y="1343064"/>
            <a:ext cx="6462600" cy="34734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000000"/>
              </a:buClr>
              <a:buSzPts val="3000"/>
              <a:buFont typeface="Lato"/>
              <a:buChar char="●"/>
              <a:defRPr b="0" i="0" sz="3000" u="none" cap="none" strike="noStrike">
                <a:solidFill>
                  <a:srgbClr val="000000"/>
                </a:solidFill>
                <a:latin typeface="Lato"/>
                <a:ea typeface="Lato"/>
                <a:cs typeface="Lato"/>
                <a:sym typeface="Lato"/>
              </a:defRPr>
            </a:lvl1pPr>
            <a:lvl2pPr indent="-381000" lvl="1" marL="914400" marR="0" rtl="0" algn="l">
              <a:lnSpc>
                <a:spcPct val="100000"/>
              </a:lnSpc>
              <a:spcBef>
                <a:spcPts val="0"/>
              </a:spcBef>
              <a:spcAft>
                <a:spcPts val="0"/>
              </a:spcAft>
              <a:buClr>
                <a:srgbClr val="000000"/>
              </a:buClr>
              <a:buSzPts val="2400"/>
              <a:buFont typeface="Lato"/>
              <a:buChar char="○"/>
              <a:defRPr b="0" i="0" sz="2400" u="none" cap="none" strike="noStrike">
                <a:solidFill>
                  <a:srgbClr val="000000"/>
                </a:solidFill>
                <a:latin typeface="Lato"/>
                <a:ea typeface="Lato"/>
                <a:cs typeface="Lato"/>
                <a:sym typeface="Lato"/>
              </a:defRPr>
            </a:lvl2pPr>
            <a:lvl3pPr indent="-381000" lvl="2" marL="1371600" marR="0" rtl="0" algn="l">
              <a:lnSpc>
                <a:spcPct val="100000"/>
              </a:lnSpc>
              <a:spcBef>
                <a:spcPts val="0"/>
              </a:spcBef>
              <a:spcAft>
                <a:spcPts val="0"/>
              </a:spcAft>
              <a:buClr>
                <a:srgbClr val="000000"/>
              </a:buClr>
              <a:buSzPts val="2400"/>
              <a:buFont typeface="Lato"/>
              <a:buChar char="■"/>
              <a:defRPr b="0" i="0" sz="2400" u="none" cap="none" strike="noStrike">
                <a:solidFill>
                  <a:srgbClr val="000000"/>
                </a:solidFill>
                <a:latin typeface="Lato"/>
                <a:ea typeface="Lato"/>
                <a:cs typeface="Lato"/>
                <a:sym typeface="Lato"/>
              </a:defRPr>
            </a:lvl3pPr>
            <a:lvl4pPr indent="-342900" lvl="3" marL="18288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4pPr>
            <a:lvl5pPr indent="-342900" lvl="4" marL="22860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5pPr>
            <a:lvl6pPr indent="-342900" lvl="5" marL="27432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6pPr>
            <a:lvl7pPr indent="-342900" lvl="6" marL="32004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7pPr>
            <a:lvl8pPr indent="-342900" lvl="7" marL="36576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8pPr>
            <a:lvl9pPr indent="-342900" lvl="8" marL="41148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8" name="Shape 98"/>
        <p:cNvGrpSpPr/>
        <p:nvPr/>
      </p:nvGrpSpPr>
      <p:grpSpPr>
        <a:xfrm>
          <a:off x="0" y="0"/>
          <a:ext cx="0" cy="0"/>
          <a:chOff x="0" y="0"/>
          <a:chExt cx="0" cy="0"/>
        </a:xfrm>
      </p:grpSpPr>
      <p:sp>
        <p:nvSpPr>
          <p:cNvPr id="99" name="Google Shape;99;p12"/>
          <p:cNvSpPr/>
          <p:nvPr/>
        </p:nvSpPr>
        <p:spPr>
          <a:xfrm>
            <a:off x="257175" y="251460"/>
            <a:ext cx="8629650" cy="4526280"/>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BC00"/>
              </a:solidFill>
              <a:latin typeface="Helvetica Neue Light"/>
              <a:ea typeface="Helvetica Neue Light"/>
              <a:cs typeface="Helvetica Neue Light"/>
              <a:sym typeface="Helvetica Neue Light"/>
            </a:endParaRPr>
          </a:p>
        </p:txBody>
      </p:sp>
      <p:sp>
        <p:nvSpPr>
          <p:cNvPr id="100" name="Google Shape;100;p12"/>
          <p:cNvSpPr txBox="1"/>
          <p:nvPr>
            <p:ph type="title"/>
          </p:nvPr>
        </p:nvSpPr>
        <p:spPr>
          <a:xfrm>
            <a:off x="645214" y="1820871"/>
            <a:ext cx="7863043" cy="1387459"/>
          </a:xfrm>
          <a:prstGeom prst="rect">
            <a:avLst/>
          </a:prstGeom>
          <a:noFill/>
          <a:ln>
            <a:noFill/>
          </a:ln>
        </p:spPr>
        <p:txBody>
          <a:bodyPr anchorCtr="0" anchor="ctr" bIns="34025" lIns="34025" spcFirstLastPara="1" rIns="34025" wrap="square" tIns="34025">
            <a:noAutofit/>
          </a:bodyPr>
          <a:lstStyle>
            <a:lvl1pPr lvl="0" marR="0" rtl="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1pPr>
            <a:lvl2pPr lvl="1" marR="0" rtl="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2pPr>
            <a:lvl3pPr lvl="2" marR="0" rtl="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3pPr>
            <a:lvl4pPr lvl="3" marR="0" rtl="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4pPr>
            <a:lvl5pPr lvl="4" marR="0" rtl="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5pPr>
            <a:lvl6pPr lvl="5" marR="0" rtl="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6pPr>
            <a:lvl7pPr lvl="6" marR="0" rtl="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7pPr>
            <a:lvl8pPr lvl="7" marR="0" rtl="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8pPr>
            <a:lvl9pPr lvl="8" marR="0" rtl="0" algn="l">
              <a:lnSpc>
                <a:spcPct val="90000"/>
              </a:lnSpc>
              <a:spcBef>
                <a:spcPts val="0"/>
              </a:spcBef>
              <a:spcAft>
                <a:spcPts val="0"/>
              </a:spcAft>
              <a:buClr>
                <a:srgbClr val="FFBC00"/>
              </a:buClr>
              <a:buSzPts val="3000"/>
              <a:buFont typeface="Helvetica Neue Light"/>
              <a:buNone/>
              <a:defRPr b="0" i="0" sz="3000" u="none" cap="none" strike="noStrike">
                <a:solidFill>
                  <a:srgbClr val="FFBC00"/>
                </a:solidFill>
                <a:latin typeface="Helvetica Neue Light"/>
                <a:ea typeface="Helvetica Neue Light"/>
                <a:cs typeface="Helvetica Neue Light"/>
                <a:sym typeface="Helvetica Neue Light"/>
              </a:defRPr>
            </a:lvl9pPr>
          </a:lstStyle>
          <a:p/>
        </p:txBody>
      </p:sp>
      <p:sp>
        <p:nvSpPr>
          <p:cNvPr id="101" name="Google Shape;101;p12"/>
          <p:cNvSpPr txBox="1"/>
          <p:nvPr>
            <p:ph idx="1" type="body"/>
          </p:nvPr>
        </p:nvSpPr>
        <p:spPr>
          <a:xfrm>
            <a:off x="642939" y="628650"/>
            <a:ext cx="6914932" cy="3771900"/>
          </a:xfrm>
          <a:prstGeom prst="rect">
            <a:avLst/>
          </a:prstGeom>
          <a:noFill/>
          <a:ln>
            <a:noFill/>
          </a:ln>
        </p:spPr>
        <p:txBody>
          <a:bodyPr anchorCtr="0" anchor="ctr" bIns="34025" lIns="34025" spcFirstLastPara="1" rIns="34025" wrap="square" tIns="34025">
            <a:noAutofit/>
          </a:bodyPr>
          <a:lstStyle>
            <a:lvl1pPr indent="-292100" lvl="0" marL="45720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1pPr>
            <a:lvl2pPr indent="-292100" lvl="1" marL="91440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2pPr>
            <a:lvl3pPr indent="-292100" lvl="2" marL="137160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3pPr>
            <a:lvl4pPr indent="-292100" lvl="3" marL="182880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4pPr>
            <a:lvl5pPr indent="-292100" lvl="4" marL="228600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5pPr>
            <a:lvl6pPr indent="-292100" lvl="5" marL="274320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6pPr>
            <a:lvl7pPr indent="-292100" lvl="6" marL="320040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7pPr>
            <a:lvl8pPr indent="-292100" lvl="7" marL="365760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8pPr>
            <a:lvl9pPr indent="-292100" lvl="8" marL="4114800" marR="0" rtl="0" algn="l">
              <a:lnSpc>
                <a:spcPct val="100000"/>
              </a:lnSpc>
              <a:spcBef>
                <a:spcPts val="1000"/>
              </a:spcBef>
              <a:spcAft>
                <a:spcPts val="0"/>
              </a:spcAft>
              <a:buClr>
                <a:srgbClr val="FFBC00"/>
              </a:buClr>
              <a:buSzPts val="1000"/>
              <a:buFont typeface="Helvetica Neue Light"/>
              <a:buChar char="•"/>
              <a:defRPr b="0" i="0" sz="1300" u="none" cap="none" strike="noStrike">
                <a:solidFill>
                  <a:srgbClr val="FFFFFF"/>
                </a:solidFill>
                <a:latin typeface="Helvetica Neue Light"/>
                <a:ea typeface="Helvetica Neue Light"/>
                <a:cs typeface="Helvetica Neue Light"/>
                <a:sym typeface="Helvetica Neue Light"/>
              </a:defRPr>
            </a:lvl9pPr>
          </a:lstStyle>
          <a:p/>
        </p:txBody>
      </p:sp>
      <p:sp>
        <p:nvSpPr>
          <p:cNvPr id="102" name="Google Shape;102;p12"/>
          <p:cNvSpPr txBox="1"/>
          <p:nvPr>
            <p:ph idx="12" type="sldNum"/>
          </p:nvPr>
        </p:nvSpPr>
        <p:spPr>
          <a:xfrm>
            <a:off x="7977740" y="4413252"/>
            <a:ext cx="780497" cy="237284"/>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4" name="Shape 324"/>
        <p:cNvGrpSpPr/>
        <p:nvPr/>
      </p:nvGrpSpPr>
      <p:grpSpPr>
        <a:xfrm>
          <a:off x="0" y="0"/>
          <a:ext cx="0" cy="0"/>
          <a:chOff x="0" y="0"/>
          <a:chExt cx="0" cy="0"/>
        </a:xfrm>
      </p:grpSpPr>
      <p:sp>
        <p:nvSpPr>
          <p:cNvPr id="325" name="Google Shape;325;p49"/>
          <p:cNvSpPr txBox="1"/>
          <p:nvPr>
            <p:ph type="title"/>
          </p:nvPr>
        </p:nvSpPr>
        <p:spPr>
          <a:xfrm>
            <a:off x="650081" y="132715"/>
            <a:ext cx="7843838" cy="1264285"/>
          </a:xfrm>
          <a:prstGeom prst="rect">
            <a:avLst/>
          </a:prstGeom>
          <a:noFill/>
          <a:ln>
            <a:noFill/>
          </a:ln>
        </p:spPr>
        <p:txBody>
          <a:bodyPr anchorCtr="0" anchor="ctr" bIns="28375" lIns="28375" spcFirstLastPara="1" rIns="28375" wrap="square" tIns="28375">
            <a:noAutofit/>
          </a:bodyPr>
          <a:lstStyle>
            <a:lvl1pPr lvl="0"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326" name="Google Shape;326;p49"/>
          <p:cNvSpPr txBox="1"/>
          <p:nvPr>
            <p:ph idx="1" type="body"/>
          </p:nvPr>
        </p:nvSpPr>
        <p:spPr>
          <a:xfrm>
            <a:off x="650081" y="1431925"/>
            <a:ext cx="7843838" cy="3136265"/>
          </a:xfrm>
          <a:prstGeom prst="rect">
            <a:avLst/>
          </a:prstGeom>
          <a:noFill/>
          <a:ln>
            <a:noFill/>
          </a:ln>
        </p:spPr>
        <p:txBody>
          <a:bodyPr anchorCtr="0" anchor="ctr" bIns="28375" lIns="28375" spcFirstLastPara="1" rIns="28375" wrap="square" tIns="28375">
            <a:noAutofit/>
          </a:bodyPr>
          <a:lstStyle>
            <a:lvl1pPr indent="-431800" lvl="0" marL="457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27" name="Google Shape;327;p49"/>
          <p:cNvSpPr txBox="1"/>
          <p:nvPr>
            <p:ph idx="12" type="sldNum"/>
          </p:nvPr>
        </p:nvSpPr>
        <p:spPr>
          <a:xfrm>
            <a:off x="4487764" y="4798695"/>
            <a:ext cx="157163" cy="162983"/>
          </a:xfrm>
          <a:prstGeom prst="rect">
            <a:avLst/>
          </a:prstGeom>
          <a:noFill/>
          <a:ln>
            <a:noFill/>
          </a:ln>
        </p:spPr>
        <p:txBody>
          <a:bodyPr anchorCtr="0" anchor="t" bIns="28375" lIns="28375" spcFirstLastPara="1" rIns="28375" wrap="square" tIns="28375">
            <a:noAutofit/>
          </a:bodyPr>
          <a:lstStyle>
            <a:lvl1pPr indent="0" lvl="0"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 id="2147483729" r:id="rId36"/>
    <p:sldLayoutId id="2147483730" r:id="rId37"/>
    <p:sldLayoutId id="2147483731" r:id="rId38"/>
    <p:sldLayoutId id="2147483732" r:id="rId39"/>
    <p:sldLayoutId id="2147483733" r:id="rId40"/>
    <p:sldLayoutId id="2147483734" r:id="rId41"/>
    <p:sldLayoutId id="2147483735" r:id="rId42"/>
    <p:sldLayoutId id="2147483736" r:id="rId43"/>
    <p:sldLayoutId id="2147483737"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43" name="Shape 843"/>
        <p:cNvGrpSpPr/>
        <p:nvPr/>
      </p:nvGrpSpPr>
      <p:grpSpPr>
        <a:xfrm>
          <a:off x="0" y="0"/>
          <a:ext cx="0" cy="0"/>
          <a:chOff x="0" y="0"/>
          <a:chExt cx="0" cy="0"/>
        </a:xfrm>
      </p:grpSpPr>
      <p:cxnSp>
        <p:nvCxnSpPr>
          <p:cNvPr id="844" name="Google Shape;844;p94"/>
          <p:cNvCxnSpPr/>
          <p:nvPr/>
        </p:nvCxnSpPr>
        <p:spPr>
          <a:xfrm>
            <a:off x="1006506" y="505248"/>
            <a:ext cx="7623000" cy="0"/>
          </a:xfrm>
          <a:prstGeom prst="straightConnector1">
            <a:avLst/>
          </a:prstGeom>
          <a:noFill/>
          <a:ln cap="flat" cmpd="sng" w="12700">
            <a:solidFill>
              <a:srgbClr val="DCDEE0"/>
            </a:solidFill>
            <a:prstDash val="solid"/>
            <a:miter lim="400000"/>
            <a:headEnd len="sm" w="sm" type="none"/>
            <a:tailEnd len="sm" w="sm" type="none"/>
          </a:ln>
        </p:spPr>
      </p:cxnSp>
      <p:grpSp>
        <p:nvGrpSpPr>
          <p:cNvPr id="845" name="Google Shape;845;p94"/>
          <p:cNvGrpSpPr/>
          <p:nvPr/>
        </p:nvGrpSpPr>
        <p:grpSpPr>
          <a:xfrm>
            <a:off x="276225" y="274744"/>
            <a:ext cx="476213" cy="465630"/>
            <a:chOff x="0" y="0"/>
            <a:chExt cx="1269900" cy="1269900"/>
          </a:xfrm>
        </p:grpSpPr>
        <p:sp>
          <p:nvSpPr>
            <p:cNvPr id="846" name="Google Shape;846;p94"/>
            <p:cNvSpPr/>
            <p:nvPr/>
          </p:nvSpPr>
          <p:spPr>
            <a:xfrm>
              <a:off x="0" y="0"/>
              <a:ext cx="1269900" cy="1269900"/>
            </a:xfrm>
            <a:prstGeom prst="ellipse">
              <a:avLst/>
            </a:prstGeom>
            <a:solidFill>
              <a:srgbClr val="0000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sp>
          <p:nvSpPr>
            <p:cNvPr id="847" name="Google Shape;847;p94"/>
            <p:cNvSpPr/>
            <p:nvPr/>
          </p:nvSpPr>
          <p:spPr>
            <a:xfrm>
              <a:off x="355599" y="226856"/>
              <a:ext cx="558820" cy="816269"/>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300" lIns="14300" spcFirstLastPara="1" rIns="14300" wrap="square" tIns="14300">
              <a:noAutofit/>
            </a:bodyPr>
            <a:lstStyle/>
            <a:p>
              <a:pPr indent="0" lvl="0" marL="0" marR="0" rtl="0" algn="ctr">
                <a:lnSpc>
                  <a:spcPct val="100000"/>
                </a:lnSpc>
                <a:spcBef>
                  <a:spcPts val="0"/>
                </a:spcBef>
                <a:spcAft>
                  <a:spcPts val="0"/>
                </a:spcAft>
                <a:buClr>
                  <a:srgbClr val="FFFFFF"/>
                </a:buClr>
                <a:buSzPts val="1100"/>
                <a:buFont typeface="Avenir"/>
                <a:buNone/>
              </a:pPr>
              <a:r>
                <a:t/>
              </a:r>
              <a:endParaRPr b="0" i="0" sz="1100" u="none" cap="none" strike="noStrike">
                <a:solidFill>
                  <a:srgbClr val="FFFFFF"/>
                </a:solidFill>
                <a:latin typeface="Avenir"/>
                <a:ea typeface="Avenir"/>
                <a:cs typeface="Avenir"/>
                <a:sym typeface="Avenir"/>
              </a:endParaRPr>
            </a:p>
          </p:txBody>
        </p:sp>
      </p:grpSp>
      <p:sp>
        <p:nvSpPr>
          <p:cNvPr id="848" name="Google Shape;848;p94"/>
          <p:cNvSpPr txBox="1"/>
          <p:nvPr>
            <p:ph idx="1" type="body"/>
          </p:nvPr>
        </p:nvSpPr>
        <p:spPr>
          <a:xfrm>
            <a:off x="1006506" y="991124"/>
            <a:ext cx="5053800" cy="3535253"/>
          </a:xfrm>
          <a:prstGeom prst="rect">
            <a:avLst/>
          </a:prstGeom>
          <a:noFill/>
          <a:ln>
            <a:noFill/>
          </a:ln>
        </p:spPr>
        <p:txBody>
          <a:bodyPr anchorCtr="0" anchor="t" bIns="19050" lIns="19050" spcFirstLastPara="1" rIns="19050" wrap="square" tIns="19050">
            <a:noAutofit/>
          </a:bodyPr>
          <a:lstStyle>
            <a:lvl1pPr indent="-285750" lvl="0" marL="45720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indent="-285750" lvl="1" marL="91440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indent="-285750" lvl="2" marL="137160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indent="-285750" lvl="3" marL="182880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indent="-285750" lvl="4" marL="228600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indent="-285750" lvl="5" marL="274320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6pPr>
            <a:lvl7pPr indent="-285750" lvl="6" marL="320040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7pPr>
            <a:lvl8pPr indent="-285750" lvl="7" marL="365760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8pPr>
            <a:lvl9pPr indent="-285750" lvl="8" marL="411480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9pPr>
          </a:lstStyle>
          <a:p/>
        </p:txBody>
      </p:sp>
      <p:sp>
        <p:nvSpPr>
          <p:cNvPr id="849" name="Google Shape;849;p94"/>
          <p:cNvSpPr txBox="1"/>
          <p:nvPr>
            <p:ph idx="12" type="sldNum"/>
          </p:nvPr>
        </p:nvSpPr>
        <p:spPr>
          <a:xfrm>
            <a:off x="8072438" y="344593"/>
            <a:ext cx="557100" cy="163093"/>
          </a:xfrm>
          <a:prstGeom prst="rect">
            <a:avLst/>
          </a:prstGeom>
          <a:noFill/>
          <a:ln>
            <a:noFill/>
          </a:ln>
        </p:spPr>
        <p:txBody>
          <a:bodyPr anchorCtr="0" anchor="b" bIns="19050" lIns="19050" spcFirstLastPara="1" rIns="19050" wrap="square" tIns="19050">
            <a:noAutofit/>
          </a:bodyPr>
          <a:lstStyle>
            <a:lvl1pPr indent="0" lvl="0" marL="0" marR="0" rtl="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1pPr>
            <a:lvl2pPr indent="0" lvl="1" marL="0" marR="0" rtl="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2pPr>
            <a:lvl3pPr indent="0" lvl="2" marL="0" marR="0" rtl="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3pPr>
            <a:lvl4pPr indent="0" lvl="3" marL="0" marR="0" rtl="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4pPr>
            <a:lvl5pPr indent="0" lvl="4" marL="0" marR="0" rtl="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5pPr>
            <a:lvl6pPr indent="0" lvl="5" marL="0" marR="0" rtl="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6pPr>
            <a:lvl7pPr indent="0" lvl="6" marL="0" marR="0" rtl="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7pPr>
            <a:lvl8pPr indent="0" lvl="7" marL="0" marR="0" rtl="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8pPr>
            <a:lvl9pPr indent="0" lvl="8" marL="0" marR="0" rtl="0" algn="r">
              <a:lnSpc>
                <a:spcPct val="100000"/>
              </a:lnSpc>
              <a:spcBef>
                <a:spcPts val="0"/>
              </a:spcBef>
              <a:spcAft>
                <a:spcPts val="0"/>
              </a:spcAft>
              <a:buClr>
                <a:srgbClr val="3F3F3F"/>
              </a:buClr>
              <a:buSzPts val="800"/>
              <a:buFont typeface="Avenir"/>
              <a:buNone/>
              <a:defRPr b="0" i="0" sz="8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sz="500">
              <a:solidFill>
                <a:srgbClr val="000000"/>
              </a:solidFill>
              <a:latin typeface="Arial"/>
              <a:ea typeface="Arial"/>
              <a:cs typeface="Arial"/>
              <a:sym typeface="Arial"/>
            </a:endParaRPr>
          </a:p>
        </p:txBody>
      </p:sp>
      <p:sp>
        <p:nvSpPr>
          <p:cNvPr id="850" name="Google Shape;850;p94"/>
          <p:cNvSpPr txBox="1"/>
          <p:nvPr>
            <p:ph type="title"/>
          </p:nvPr>
        </p:nvSpPr>
        <p:spPr>
          <a:xfrm>
            <a:off x="1006506" y="991124"/>
            <a:ext cx="5053800" cy="790240"/>
          </a:xfrm>
          <a:prstGeom prst="rect">
            <a:avLst/>
          </a:prstGeom>
          <a:noFill/>
          <a:ln>
            <a:noFill/>
          </a:ln>
        </p:spPr>
        <p:txBody>
          <a:bodyPr anchorCtr="0" anchor="t" bIns="19050" lIns="19050" spcFirstLastPara="1" rIns="19050" wrap="square" tIns="19050">
            <a:noAutofit/>
          </a:bodyPr>
          <a:lstStyle>
            <a:lvl1pPr lvl="0" marR="0" rtl="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rtl="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2pPr>
            <a:lvl3pPr lvl="2" marR="0" rtl="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3pPr>
            <a:lvl4pPr lvl="3" marR="0" rtl="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4pPr>
            <a:lvl5pPr lvl="4" marR="0" rtl="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5pPr>
            <a:lvl6pPr lvl="5" marR="0" rtl="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6pPr>
            <a:lvl7pPr lvl="6" marR="0" rtl="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7pPr>
            <a:lvl8pPr lvl="7" marR="0" rtl="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8pPr>
            <a:lvl9pPr lvl="8" marR="0" rtl="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9pPr>
          </a:lstStyle>
          <a:p/>
        </p:txBody>
      </p:sp>
    </p:spTree>
  </p:cSld>
  <p:clrMap accent1="accent1" accent2="accent2" accent3="accent3" accent4="accent4" accent5="accent5" accent6="accent6" bg1="lt1" bg2="dk2" tx1="dk1" tx2="lt2" folHlink="folHlink" hlink="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3" r:id="rId46"/>
    <p:sldLayoutId id="2147483784" r:id="rId47"/>
    <p:sldLayoutId id="2147483785" r:id="rId48"/>
    <p:sldLayoutId id="2147483786" r:id="rId49"/>
    <p:sldLayoutId id="2147483787" r:id="rId5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26" name="Shape 1326"/>
        <p:cNvGrpSpPr/>
        <p:nvPr/>
      </p:nvGrpSpPr>
      <p:grpSpPr>
        <a:xfrm>
          <a:off x="0" y="0"/>
          <a:ext cx="0" cy="0"/>
          <a:chOff x="0" y="0"/>
          <a:chExt cx="0" cy="0"/>
        </a:xfrm>
      </p:grpSpPr>
      <p:sp>
        <p:nvSpPr>
          <p:cNvPr id="1327" name="Google Shape;1327;p145"/>
          <p:cNvSpPr txBox="1"/>
          <p:nvPr>
            <p:ph type="title"/>
          </p:nvPr>
        </p:nvSpPr>
        <p:spPr>
          <a:xfrm>
            <a:off x="650081" y="132715"/>
            <a:ext cx="7843838" cy="1264285"/>
          </a:xfrm>
          <a:prstGeom prst="rect">
            <a:avLst/>
          </a:prstGeom>
          <a:noFill/>
          <a:ln>
            <a:noFill/>
          </a:ln>
        </p:spPr>
        <p:txBody>
          <a:bodyPr anchorCtr="0" anchor="ctr" bIns="28575" lIns="28575" spcFirstLastPara="1" rIns="28575" wrap="square" tIns="28575">
            <a:noAutofit/>
          </a:bodyPr>
          <a:lstStyle>
            <a:lvl1pPr lvl="0"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328" name="Google Shape;1328;p145"/>
          <p:cNvSpPr txBox="1"/>
          <p:nvPr>
            <p:ph idx="1" type="body"/>
          </p:nvPr>
        </p:nvSpPr>
        <p:spPr>
          <a:xfrm>
            <a:off x="650081" y="1431925"/>
            <a:ext cx="7843838" cy="3136265"/>
          </a:xfrm>
          <a:prstGeom prst="rect">
            <a:avLst/>
          </a:prstGeom>
          <a:noFill/>
          <a:ln>
            <a:noFill/>
          </a:ln>
        </p:spPr>
        <p:txBody>
          <a:bodyPr anchorCtr="0" anchor="ctr" bIns="28575" lIns="28575" spcFirstLastPara="1" rIns="28575" wrap="square" tIns="28575">
            <a:noAutofit/>
          </a:bodyPr>
          <a:lstStyle>
            <a:lvl1pPr indent="-431800" lvl="0" marL="457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329" name="Google Shape;1329;p145"/>
          <p:cNvSpPr txBox="1"/>
          <p:nvPr>
            <p:ph idx="12" type="sldNum"/>
          </p:nvPr>
        </p:nvSpPr>
        <p:spPr>
          <a:xfrm>
            <a:off x="4487764" y="4798695"/>
            <a:ext cx="157163" cy="162984"/>
          </a:xfrm>
          <a:prstGeom prst="rect">
            <a:avLst/>
          </a:prstGeom>
          <a:noFill/>
          <a:ln>
            <a:noFill/>
          </a:ln>
        </p:spPr>
        <p:txBody>
          <a:bodyPr anchorCtr="0" anchor="t" bIns="28575" lIns="28575" spcFirstLastPara="1" rIns="28575" wrap="square" tIns="28575">
            <a:noAutofit/>
          </a:bodyPr>
          <a:lstStyle>
            <a:lvl1pPr indent="0" lvl="0" marL="0" marR="0" rtl="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800"/>
              <a:buFont typeface="Gill Sans"/>
              <a:buNone/>
              <a:defRPr b="0" i="0" sz="8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1538" name="Shape 1538"/>
        <p:cNvGrpSpPr/>
        <p:nvPr/>
      </p:nvGrpSpPr>
      <p:grpSpPr>
        <a:xfrm>
          <a:off x="0" y="0"/>
          <a:ext cx="0" cy="0"/>
          <a:chOff x="0" y="0"/>
          <a:chExt cx="0" cy="0"/>
        </a:xfrm>
      </p:grpSpPr>
      <p:sp>
        <p:nvSpPr>
          <p:cNvPr id="1539" name="Google Shape;1539;p175"/>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Raleway"/>
              <a:buNone/>
              <a:defRPr b="0" i="0" sz="3600" u="none" cap="none" strike="noStrike">
                <a:solidFill>
                  <a:srgbClr val="000000"/>
                </a:solidFill>
                <a:latin typeface="Raleway"/>
                <a:ea typeface="Raleway"/>
                <a:cs typeface="Raleway"/>
                <a:sym typeface="Raleway"/>
              </a:defRPr>
            </a:lvl1pPr>
            <a:lvl2pPr lvl="1"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2pPr>
            <a:lvl3pPr lvl="2"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3pPr>
            <a:lvl4pPr lvl="3"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4pPr>
            <a:lvl5pPr lvl="4"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5pPr>
            <a:lvl6pPr lvl="5"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6pPr>
            <a:lvl7pPr lvl="6"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7pPr>
            <a:lvl8pPr lvl="7"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8pPr>
            <a:lvl9pPr lvl="8"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9pPr>
          </a:lstStyle>
          <a:p/>
        </p:txBody>
      </p:sp>
      <p:sp>
        <p:nvSpPr>
          <p:cNvPr id="1540" name="Google Shape;1540;p175"/>
          <p:cNvSpPr txBox="1"/>
          <p:nvPr>
            <p:ph idx="1" type="body"/>
          </p:nvPr>
        </p:nvSpPr>
        <p:spPr>
          <a:xfrm>
            <a:off x="893700" y="1343064"/>
            <a:ext cx="6462600" cy="34734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000000"/>
              </a:buClr>
              <a:buSzPts val="3000"/>
              <a:buFont typeface="Lato"/>
              <a:buChar char="●"/>
              <a:defRPr b="0" i="0" sz="3000" u="none" cap="none" strike="noStrike">
                <a:solidFill>
                  <a:srgbClr val="000000"/>
                </a:solidFill>
                <a:latin typeface="Lato"/>
                <a:ea typeface="Lato"/>
                <a:cs typeface="Lato"/>
                <a:sym typeface="Lato"/>
              </a:defRPr>
            </a:lvl1pPr>
            <a:lvl2pPr indent="-381000" lvl="1" marL="914400" marR="0" rtl="0" algn="l">
              <a:lnSpc>
                <a:spcPct val="100000"/>
              </a:lnSpc>
              <a:spcBef>
                <a:spcPts val="0"/>
              </a:spcBef>
              <a:spcAft>
                <a:spcPts val="0"/>
              </a:spcAft>
              <a:buClr>
                <a:srgbClr val="000000"/>
              </a:buClr>
              <a:buSzPts val="2400"/>
              <a:buFont typeface="Lato"/>
              <a:buChar char="○"/>
              <a:defRPr b="0" i="0" sz="2400" u="none" cap="none" strike="noStrike">
                <a:solidFill>
                  <a:srgbClr val="000000"/>
                </a:solidFill>
                <a:latin typeface="Lato"/>
                <a:ea typeface="Lato"/>
                <a:cs typeface="Lato"/>
                <a:sym typeface="Lato"/>
              </a:defRPr>
            </a:lvl2pPr>
            <a:lvl3pPr indent="-381000" lvl="2" marL="1371600" marR="0" rtl="0" algn="l">
              <a:lnSpc>
                <a:spcPct val="100000"/>
              </a:lnSpc>
              <a:spcBef>
                <a:spcPts val="0"/>
              </a:spcBef>
              <a:spcAft>
                <a:spcPts val="0"/>
              </a:spcAft>
              <a:buClr>
                <a:srgbClr val="000000"/>
              </a:buClr>
              <a:buSzPts val="2400"/>
              <a:buFont typeface="Lato"/>
              <a:buChar char="■"/>
              <a:defRPr b="0" i="0" sz="2400" u="none" cap="none" strike="noStrike">
                <a:solidFill>
                  <a:srgbClr val="000000"/>
                </a:solidFill>
                <a:latin typeface="Lato"/>
                <a:ea typeface="Lato"/>
                <a:cs typeface="Lato"/>
                <a:sym typeface="Lato"/>
              </a:defRPr>
            </a:lvl3pPr>
            <a:lvl4pPr indent="-342900" lvl="3" marL="18288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4pPr>
            <a:lvl5pPr indent="-342900" lvl="4" marL="22860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5pPr>
            <a:lvl6pPr indent="-342900" lvl="5" marL="27432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6pPr>
            <a:lvl7pPr indent="-342900" lvl="6" marL="32004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7pPr>
            <a:lvl8pPr indent="-342900" lvl="7" marL="36576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8pPr>
            <a:lvl9pPr indent="-342900" lvl="8" marL="41148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1631" name="Shape 1631"/>
        <p:cNvGrpSpPr/>
        <p:nvPr/>
      </p:nvGrpSpPr>
      <p:grpSpPr>
        <a:xfrm>
          <a:off x="0" y="0"/>
          <a:ext cx="0" cy="0"/>
          <a:chOff x="0" y="0"/>
          <a:chExt cx="0" cy="0"/>
        </a:xfrm>
      </p:grpSpPr>
      <p:sp>
        <p:nvSpPr>
          <p:cNvPr id="1632" name="Google Shape;1632;p186"/>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3600"/>
              <a:buFont typeface="Raleway"/>
              <a:buNone/>
              <a:defRPr sz="3600">
                <a:latin typeface="Raleway"/>
                <a:ea typeface="Raleway"/>
                <a:cs typeface="Raleway"/>
                <a:sym typeface="Raleway"/>
              </a:defRPr>
            </a:lvl1pPr>
            <a:lvl2pPr lvl="1"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2pPr>
            <a:lvl3pPr lvl="2"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3pPr>
            <a:lvl4pPr lvl="3"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4pPr>
            <a:lvl5pPr lvl="4"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5pPr>
            <a:lvl6pPr lvl="5"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6pPr>
            <a:lvl7pPr lvl="6"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7pPr>
            <a:lvl8pPr lvl="7"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8pPr>
            <a:lvl9pPr lvl="8" rt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9pPr>
          </a:lstStyle>
          <a:p/>
        </p:txBody>
      </p:sp>
      <p:sp>
        <p:nvSpPr>
          <p:cNvPr id="1633" name="Google Shape;1633;p186"/>
          <p:cNvSpPr txBox="1"/>
          <p:nvPr>
            <p:ph idx="1" type="body"/>
          </p:nvPr>
        </p:nvSpPr>
        <p:spPr>
          <a:xfrm>
            <a:off x="893700" y="1343064"/>
            <a:ext cx="6462600" cy="34734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SzPts val="3000"/>
              <a:buFont typeface="Lato"/>
              <a:buChar char="●"/>
              <a:defRPr sz="3000">
                <a:latin typeface="Lato"/>
                <a:ea typeface="Lato"/>
                <a:cs typeface="Lato"/>
                <a:sym typeface="Lato"/>
              </a:defRPr>
            </a:lvl1pPr>
            <a:lvl2pPr indent="-381000" lvl="1" marL="914400" rtl="0">
              <a:spcBef>
                <a:spcPts val="0"/>
              </a:spcBef>
              <a:spcAft>
                <a:spcPts val="0"/>
              </a:spcAft>
              <a:buSzPts val="2400"/>
              <a:buFont typeface="Lato"/>
              <a:buChar char="○"/>
              <a:defRPr sz="2400">
                <a:latin typeface="Lato"/>
                <a:ea typeface="Lato"/>
                <a:cs typeface="Lato"/>
                <a:sym typeface="Lato"/>
              </a:defRPr>
            </a:lvl2pPr>
            <a:lvl3pPr indent="-381000" lvl="2" marL="1371600" rtl="0">
              <a:spcBef>
                <a:spcPts val="0"/>
              </a:spcBef>
              <a:spcAft>
                <a:spcPts val="0"/>
              </a:spcAft>
              <a:buSzPts val="2400"/>
              <a:buFont typeface="Lato"/>
              <a:buChar char="■"/>
              <a:defRPr sz="2400">
                <a:latin typeface="Lato"/>
                <a:ea typeface="Lato"/>
                <a:cs typeface="Lato"/>
                <a:sym typeface="Lato"/>
              </a:defRPr>
            </a:lvl3pPr>
            <a:lvl4pPr indent="-342900" lvl="3" marL="1828800" rtl="0">
              <a:spcBef>
                <a:spcPts val="0"/>
              </a:spcBef>
              <a:spcAft>
                <a:spcPts val="0"/>
              </a:spcAft>
              <a:buSzPts val="1800"/>
              <a:buFont typeface="Lato"/>
              <a:buChar char="●"/>
              <a:defRPr sz="1800">
                <a:latin typeface="Lato"/>
                <a:ea typeface="Lato"/>
                <a:cs typeface="Lato"/>
                <a:sym typeface="Lato"/>
              </a:defRPr>
            </a:lvl4pPr>
            <a:lvl5pPr indent="-342900" lvl="4" marL="2286000" rtl="0">
              <a:spcBef>
                <a:spcPts val="0"/>
              </a:spcBef>
              <a:spcAft>
                <a:spcPts val="0"/>
              </a:spcAft>
              <a:buSzPts val="1800"/>
              <a:buFont typeface="Lato"/>
              <a:buChar char="○"/>
              <a:defRPr sz="1800">
                <a:latin typeface="Lato"/>
                <a:ea typeface="Lato"/>
                <a:cs typeface="Lato"/>
                <a:sym typeface="Lato"/>
              </a:defRPr>
            </a:lvl5pPr>
            <a:lvl6pPr indent="-342900" lvl="5" marL="2743200" rtl="0">
              <a:spcBef>
                <a:spcPts val="0"/>
              </a:spcBef>
              <a:spcAft>
                <a:spcPts val="0"/>
              </a:spcAft>
              <a:buSzPts val="1800"/>
              <a:buFont typeface="Lato"/>
              <a:buChar char="■"/>
              <a:defRPr sz="1800">
                <a:latin typeface="Lato"/>
                <a:ea typeface="Lato"/>
                <a:cs typeface="Lato"/>
                <a:sym typeface="Lato"/>
              </a:defRPr>
            </a:lvl6pPr>
            <a:lvl7pPr indent="-342900" lvl="6" marL="3200400" rtl="0">
              <a:spcBef>
                <a:spcPts val="0"/>
              </a:spcBef>
              <a:spcAft>
                <a:spcPts val="0"/>
              </a:spcAft>
              <a:buSzPts val="1800"/>
              <a:buFont typeface="Lato"/>
              <a:buChar char="●"/>
              <a:defRPr sz="1800">
                <a:latin typeface="Lato"/>
                <a:ea typeface="Lato"/>
                <a:cs typeface="Lato"/>
                <a:sym typeface="Lato"/>
              </a:defRPr>
            </a:lvl7pPr>
            <a:lvl8pPr indent="-342900" lvl="7" marL="3657600" rtl="0">
              <a:spcBef>
                <a:spcPts val="0"/>
              </a:spcBef>
              <a:spcAft>
                <a:spcPts val="0"/>
              </a:spcAft>
              <a:buSzPts val="1800"/>
              <a:buFont typeface="Lato"/>
              <a:buChar char="○"/>
              <a:defRPr sz="1800">
                <a:latin typeface="Lato"/>
                <a:ea typeface="Lato"/>
                <a:cs typeface="Lato"/>
                <a:sym typeface="Lato"/>
              </a:defRPr>
            </a:lvl8pPr>
            <a:lvl9pPr indent="-342900" lvl="8" marL="4114800" rtl="0">
              <a:spcBef>
                <a:spcPts val="0"/>
              </a:spcBef>
              <a:spcAft>
                <a:spcPts val="0"/>
              </a:spcAft>
              <a:buSzPts val="1800"/>
              <a:buFont typeface="Lato"/>
              <a:buChar char="■"/>
              <a:defRPr sz="1800">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24.xml"/><Relationship Id="rId3"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plateauportal.libraries.wsu.edu/" TargetMode="External"/><Relationship Id="rId4" Type="http://schemas.openxmlformats.org/officeDocument/2006/relationships/hyperlink" Target="https://passamaquoddypeople.com/" TargetMode="External"/><Relationship Id="rId5" Type="http://schemas.openxmlformats.org/officeDocument/2006/relationships/hyperlink" Target="http://digitalsqewlets.ca/" TargetMode="External"/><Relationship Id="rId6" Type="http://schemas.openxmlformats.org/officeDocument/2006/relationships/hyperlink" Target="http://creativecommons.org/licenses/by/4.0/" TargetMode="External"/><Relationship Id="rId7" Type="http://schemas.openxmlformats.org/officeDocument/2006/relationships/hyperlink" Target="http://www.slidescarnival.com/" TargetMode="External"/><Relationship Id="rId8" Type="http://schemas.openxmlformats.org/officeDocument/2006/relationships/hyperlink" Target="http://www.webalys.com/minicon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2.jpg"/><Relationship Id="rId5"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4.jp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7" name="Shape 1727"/>
        <p:cNvGrpSpPr/>
        <p:nvPr/>
      </p:nvGrpSpPr>
      <p:grpSpPr>
        <a:xfrm>
          <a:off x="0" y="0"/>
          <a:ext cx="0" cy="0"/>
          <a:chOff x="0" y="0"/>
          <a:chExt cx="0" cy="0"/>
        </a:xfrm>
      </p:grpSpPr>
      <p:sp>
        <p:nvSpPr>
          <p:cNvPr id="1728" name="Google Shape;1728;p197"/>
          <p:cNvSpPr txBox="1"/>
          <p:nvPr>
            <p:ph type="ctrTitle"/>
          </p:nvPr>
        </p:nvSpPr>
        <p:spPr>
          <a:xfrm>
            <a:off x="721425" y="2775850"/>
            <a:ext cx="8334000" cy="1134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800"/>
              <a:buNone/>
            </a:pPr>
            <a:r>
              <a:rPr lang="en"/>
              <a:t>Traditional Knowledge Labels</a:t>
            </a:r>
            <a:endParaRPr/>
          </a:p>
          <a:p>
            <a:pPr indent="0" lvl="0" marL="0" rtl="0" algn="l">
              <a:lnSpc>
                <a:spcPct val="100000"/>
              </a:lnSpc>
              <a:spcBef>
                <a:spcPts val="600"/>
              </a:spcBef>
              <a:spcAft>
                <a:spcPts val="0"/>
              </a:spcAft>
              <a:buClr>
                <a:schemeClr val="dk1"/>
              </a:buClr>
              <a:buSzPts val="1100"/>
              <a:buFont typeface="Arial"/>
              <a:buNone/>
            </a:pPr>
            <a:r>
              <a:rPr lang="en" sz="3600">
                <a:solidFill>
                  <a:schemeClr val="dk1"/>
                </a:solidFill>
              </a:rPr>
              <a:t>Digital Stewardship Curriculum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1" name="Shape 1791"/>
        <p:cNvGrpSpPr/>
        <p:nvPr/>
      </p:nvGrpSpPr>
      <p:grpSpPr>
        <a:xfrm>
          <a:off x="0" y="0"/>
          <a:ext cx="0" cy="0"/>
          <a:chOff x="0" y="0"/>
          <a:chExt cx="0" cy="0"/>
        </a:xfrm>
      </p:grpSpPr>
      <p:sp>
        <p:nvSpPr>
          <p:cNvPr id="1792" name="Google Shape;1792;p206"/>
          <p:cNvSpPr/>
          <p:nvPr>
            <p:ph idx="2" type="pic"/>
          </p:nvPr>
        </p:nvSpPr>
        <p:spPr>
          <a:xfrm>
            <a:off x="5807155" y="2564969"/>
            <a:ext cx="3088238" cy="2214630"/>
          </a:xfrm>
          <a:prstGeom prst="rect">
            <a:avLst/>
          </a:prstGeom>
          <a:noFill/>
          <a:ln>
            <a:noFill/>
          </a:ln>
        </p:spPr>
        <p:txBody>
          <a:bodyPr anchorCtr="0" anchor="t" bIns="34025" lIns="34025" spcFirstLastPara="1" rIns="34025" wrap="square" tIns="34025">
            <a:noAutofit/>
          </a:bodyPr>
          <a:lstStyle/>
          <a:p>
            <a:pPr indent="0" lvl="0" marL="0" marR="0" rtl="0" algn="l">
              <a:lnSpc>
                <a:spcPct val="100000"/>
              </a:lnSpc>
              <a:spcBef>
                <a:spcPts val="1000"/>
              </a:spcBef>
              <a:spcAft>
                <a:spcPts val="0"/>
              </a:spcAft>
              <a:buClr>
                <a:srgbClr val="FFBC00"/>
              </a:buClr>
              <a:buSzPts val="1000"/>
              <a:buFont typeface="Helvetica Neue Light"/>
              <a:buNone/>
            </a:pPr>
            <a:r>
              <a:t/>
            </a:r>
            <a:endParaRPr b="0" i="0" sz="1300" u="none" cap="none" strike="noStrike">
              <a:solidFill>
                <a:srgbClr val="FFFFFF"/>
              </a:solidFill>
              <a:latin typeface="Helvetica Neue Light"/>
              <a:ea typeface="Helvetica Neue Light"/>
              <a:cs typeface="Helvetica Neue Light"/>
              <a:sym typeface="Helvetica Neue Light"/>
            </a:endParaRPr>
          </a:p>
        </p:txBody>
      </p:sp>
      <p:sp>
        <p:nvSpPr>
          <p:cNvPr id="1793" name="Google Shape;1793;p206"/>
          <p:cNvSpPr/>
          <p:nvPr>
            <p:ph idx="4" type="pic"/>
          </p:nvPr>
        </p:nvSpPr>
        <p:spPr>
          <a:xfrm>
            <a:off x="5802889" y="251460"/>
            <a:ext cx="3088238" cy="2214630"/>
          </a:xfrm>
          <a:prstGeom prst="rect">
            <a:avLst/>
          </a:prstGeom>
          <a:noFill/>
          <a:ln>
            <a:noFill/>
          </a:ln>
        </p:spPr>
        <p:txBody>
          <a:bodyPr anchorCtr="0" anchor="t" bIns="34025" lIns="34025" spcFirstLastPara="1" rIns="34025" wrap="square" tIns="34025">
            <a:noAutofit/>
          </a:bodyPr>
          <a:lstStyle/>
          <a:p>
            <a:pPr indent="0" lvl="0" marL="0" marR="0" rtl="0" algn="l">
              <a:lnSpc>
                <a:spcPct val="100000"/>
              </a:lnSpc>
              <a:spcBef>
                <a:spcPts val="1000"/>
              </a:spcBef>
              <a:spcAft>
                <a:spcPts val="0"/>
              </a:spcAft>
              <a:buClr>
                <a:srgbClr val="FFBC00"/>
              </a:buClr>
              <a:buSzPts val="1000"/>
              <a:buFont typeface="Helvetica Neue Light"/>
              <a:buNone/>
            </a:pPr>
            <a:r>
              <a:t/>
            </a:r>
            <a:endParaRPr b="0" i="0" sz="1300" u="none" cap="none" strike="noStrike">
              <a:solidFill>
                <a:srgbClr val="FFFFFF"/>
              </a:solidFill>
              <a:latin typeface="Helvetica Neue Light"/>
              <a:ea typeface="Helvetica Neue Light"/>
              <a:cs typeface="Helvetica Neue Light"/>
              <a:sym typeface="Helvetica Neue Light"/>
            </a:endParaRPr>
          </a:p>
        </p:txBody>
      </p:sp>
      <p:pic>
        <p:nvPicPr>
          <p:cNvPr id="1794" name="Google Shape;1794;p206"/>
          <p:cNvPicPr preferRelativeResize="0"/>
          <p:nvPr/>
        </p:nvPicPr>
        <p:blipFill rotWithShape="1">
          <a:blip r:embed="rId3">
            <a:alphaModFix/>
          </a:blip>
          <a:srcRect b="43476" l="0" r="29716" t="0"/>
          <a:stretch/>
        </p:blipFill>
        <p:spPr>
          <a:xfrm>
            <a:off x="-223763" y="27335"/>
            <a:ext cx="9426648" cy="4632880"/>
          </a:xfrm>
          <a:prstGeom prst="rect">
            <a:avLst/>
          </a:prstGeom>
          <a:noFill/>
          <a:ln>
            <a:noFill/>
          </a:ln>
        </p:spPr>
      </p:pic>
      <p:sp>
        <p:nvSpPr>
          <p:cNvPr id="1795" name="Google Shape;1795;p206"/>
          <p:cNvSpPr/>
          <p:nvPr/>
        </p:nvSpPr>
        <p:spPr>
          <a:xfrm>
            <a:off x="191944" y="1701452"/>
            <a:ext cx="852638" cy="226710"/>
          </a:xfrm>
          <a:prstGeom prst="rightArrow">
            <a:avLst>
              <a:gd fmla="val 50000" name="adj1"/>
              <a:gd fmla="val 50000" name="adj2"/>
            </a:avLst>
          </a:prstGeom>
          <a:solidFill>
            <a:srgbClr val="1F497D"/>
          </a:solidFill>
          <a:ln cap="flat" cmpd="sng" w="9525">
            <a:solidFill>
              <a:srgbClr val="1F497D"/>
            </a:solidFill>
            <a:prstDash val="solid"/>
            <a:round/>
            <a:headEnd len="sm" w="sm" type="none"/>
            <a:tailEnd len="sm" w="sm" type="none"/>
          </a:ln>
        </p:spPr>
        <p:txBody>
          <a:bodyPr anchorCtr="0" anchor="ctr" bIns="34025" lIns="34025" spcFirstLastPara="1" rIns="34025" wrap="square" tIns="34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p206"/>
          <p:cNvSpPr/>
          <p:nvPr/>
        </p:nvSpPr>
        <p:spPr>
          <a:xfrm>
            <a:off x="191944" y="882686"/>
            <a:ext cx="852638" cy="226710"/>
          </a:xfrm>
          <a:prstGeom prst="rightArrow">
            <a:avLst>
              <a:gd fmla="val 50000" name="adj1"/>
              <a:gd fmla="val 50000" name="adj2"/>
            </a:avLst>
          </a:prstGeom>
          <a:solidFill>
            <a:srgbClr val="1F497D"/>
          </a:solidFill>
          <a:ln cap="flat" cmpd="sng" w="9525">
            <a:solidFill>
              <a:srgbClr val="1F497D"/>
            </a:solidFill>
            <a:prstDash val="solid"/>
            <a:round/>
            <a:headEnd len="sm" w="sm" type="none"/>
            <a:tailEnd len="sm" w="sm" type="none"/>
          </a:ln>
        </p:spPr>
        <p:txBody>
          <a:bodyPr anchorCtr="0" anchor="ctr" bIns="34025" lIns="34025" spcFirstLastPara="1" rIns="34025" wrap="square" tIns="34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p206"/>
          <p:cNvSpPr/>
          <p:nvPr/>
        </p:nvSpPr>
        <p:spPr>
          <a:xfrm>
            <a:off x="191944" y="2763017"/>
            <a:ext cx="852638" cy="226710"/>
          </a:xfrm>
          <a:prstGeom prst="rightArrow">
            <a:avLst>
              <a:gd fmla="val 50000" name="adj1"/>
              <a:gd fmla="val 50000" name="adj2"/>
            </a:avLst>
          </a:prstGeom>
          <a:solidFill>
            <a:srgbClr val="1F497D"/>
          </a:solidFill>
          <a:ln cap="flat" cmpd="sng" w="9525">
            <a:solidFill>
              <a:srgbClr val="1F497D"/>
            </a:solidFill>
            <a:prstDash val="solid"/>
            <a:round/>
            <a:headEnd len="sm" w="sm" type="none"/>
            <a:tailEnd len="sm" w="sm" type="none"/>
          </a:ln>
        </p:spPr>
        <p:txBody>
          <a:bodyPr anchorCtr="0" anchor="ctr" bIns="34025" lIns="34025" spcFirstLastPara="1" rIns="34025" wrap="square" tIns="34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206"/>
          <p:cNvSpPr/>
          <p:nvPr/>
        </p:nvSpPr>
        <p:spPr>
          <a:xfrm>
            <a:off x="191944" y="3558931"/>
            <a:ext cx="852638" cy="226710"/>
          </a:xfrm>
          <a:prstGeom prst="rightArrow">
            <a:avLst>
              <a:gd fmla="val 5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34025" lIns="34025" spcFirstLastPara="1" rIns="34025" wrap="square" tIns="34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6"/>
                                        </p:tgtEl>
                                        <p:attrNameLst>
                                          <p:attrName>style.visibility</p:attrName>
                                        </p:attrNameLst>
                                      </p:cBhvr>
                                      <p:to>
                                        <p:strVal val="visible"/>
                                      </p:to>
                                    </p:set>
                                    <p:animEffect filter="fade" transition="in">
                                      <p:cBhvr>
                                        <p:cTn dur="1000"/>
                                        <p:tgtEl>
                                          <p:spTgt spid="17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5"/>
                                        </p:tgtEl>
                                        <p:attrNameLst>
                                          <p:attrName>style.visibility</p:attrName>
                                        </p:attrNameLst>
                                      </p:cBhvr>
                                      <p:to>
                                        <p:strVal val="visible"/>
                                      </p:to>
                                    </p:set>
                                    <p:animEffect filter="fade" transition="in">
                                      <p:cBhvr>
                                        <p:cTn dur="1000"/>
                                        <p:tgtEl>
                                          <p:spTgt spid="17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7"/>
                                        </p:tgtEl>
                                        <p:attrNameLst>
                                          <p:attrName>style.visibility</p:attrName>
                                        </p:attrNameLst>
                                      </p:cBhvr>
                                      <p:to>
                                        <p:strVal val="visible"/>
                                      </p:to>
                                    </p:set>
                                    <p:animEffect filter="fade" transition="in">
                                      <p:cBhvr>
                                        <p:cTn dur="1000"/>
                                        <p:tgtEl>
                                          <p:spTgt spid="17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8"/>
                                        </p:tgtEl>
                                        <p:attrNameLst>
                                          <p:attrName>style.visibility</p:attrName>
                                        </p:attrNameLst>
                                      </p:cBhvr>
                                      <p:to>
                                        <p:strVal val="visible"/>
                                      </p:to>
                                    </p:set>
                                    <p:animEffect filter="fade" transition="in">
                                      <p:cBhvr>
                                        <p:cTn dur="1000"/>
                                        <p:tgtEl>
                                          <p:spTgt spid="17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2" name="Shape 1802"/>
        <p:cNvGrpSpPr/>
        <p:nvPr/>
      </p:nvGrpSpPr>
      <p:grpSpPr>
        <a:xfrm>
          <a:off x="0" y="0"/>
          <a:ext cx="0" cy="0"/>
          <a:chOff x="0" y="0"/>
          <a:chExt cx="0" cy="0"/>
        </a:xfrm>
      </p:grpSpPr>
      <p:sp>
        <p:nvSpPr>
          <p:cNvPr id="1803" name="Google Shape;1803;p207"/>
          <p:cNvSpPr/>
          <p:nvPr>
            <p:ph idx="2" type="pic"/>
          </p:nvPr>
        </p:nvSpPr>
        <p:spPr>
          <a:xfrm>
            <a:off x="254985" y="251460"/>
            <a:ext cx="8634037" cy="4526280"/>
          </a:xfrm>
          <a:prstGeom prst="rect">
            <a:avLst/>
          </a:prstGeom>
          <a:noFill/>
          <a:ln>
            <a:noFill/>
          </a:ln>
        </p:spPr>
        <p:txBody>
          <a:bodyPr anchorCtr="0" anchor="t" bIns="34025" lIns="34025" spcFirstLastPara="1" rIns="34025" wrap="square" tIns="34025">
            <a:noAutofit/>
          </a:bodyPr>
          <a:lstStyle/>
          <a:p>
            <a:pPr indent="0" lvl="0" marL="0" marR="0" rtl="0" algn="l">
              <a:lnSpc>
                <a:spcPct val="100000"/>
              </a:lnSpc>
              <a:spcBef>
                <a:spcPts val="1000"/>
              </a:spcBef>
              <a:spcAft>
                <a:spcPts val="0"/>
              </a:spcAft>
              <a:buClr>
                <a:srgbClr val="FFBC00"/>
              </a:buClr>
              <a:buSzPts val="1000"/>
              <a:buFont typeface="Helvetica Neue Light"/>
              <a:buNone/>
            </a:pPr>
            <a:r>
              <a:t/>
            </a:r>
            <a:endParaRPr b="0" i="0" sz="1300" u="none" cap="none" strike="noStrike">
              <a:solidFill>
                <a:srgbClr val="FFFFFF"/>
              </a:solidFill>
              <a:latin typeface="Helvetica Neue Light"/>
              <a:ea typeface="Helvetica Neue Light"/>
              <a:cs typeface="Helvetica Neue Light"/>
              <a:sym typeface="Helvetica Neue Light"/>
            </a:endParaRPr>
          </a:p>
        </p:txBody>
      </p:sp>
      <p:pic>
        <p:nvPicPr>
          <p:cNvPr id="1804" name="Google Shape;1804;p207"/>
          <p:cNvPicPr preferRelativeResize="0"/>
          <p:nvPr/>
        </p:nvPicPr>
        <p:blipFill rotWithShape="1">
          <a:blip r:embed="rId3">
            <a:alphaModFix/>
          </a:blip>
          <a:srcRect b="0" l="0" r="0" t="0"/>
          <a:stretch/>
        </p:blipFill>
        <p:spPr>
          <a:xfrm>
            <a:off x="579941" y="-10"/>
            <a:ext cx="7984112" cy="5029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8" name="Shape 1808"/>
        <p:cNvGrpSpPr/>
        <p:nvPr/>
      </p:nvGrpSpPr>
      <p:grpSpPr>
        <a:xfrm>
          <a:off x="0" y="0"/>
          <a:ext cx="0" cy="0"/>
          <a:chOff x="0" y="0"/>
          <a:chExt cx="0" cy="0"/>
        </a:xfrm>
      </p:grpSpPr>
      <p:pic>
        <p:nvPicPr>
          <p:cNvPr descr="Screenshot 2018-06-02 17.11.25.png" id="1809" name="Google Shape;1809;p208"/>
          <p:cNvPicPr preferRelativeResize="0"/>
          <p:nvPr>
            <p:ph idx="2" type="pic"/>
          </p:nvPr>
        </p:nvPicPr>
        <p:blipFill rotWithShape="1">
          <a:blip r:embed="rId3">
            <a:alphaModFix/>
          </a:blip>
          <a:srcRect b="0" l="0" r="0" t="0"/>
          <a:stretch/>
        </p:blipFill>
        <p:spPr>
          <a:xfrm>
            <a:off x="579717" y="7418"/>
            <a:ext cx="8205438" cy="50144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3" name="Shape 1813"/>
        <p:cNvGrpSpPr/>
        <p:nvPr/>
      </p:nvGrpSpPr>
      <p:grpSpPr>
        <a:xfrm>
          <a:off x="0" y="0"/>
          <a:ext cx="0" cy="0"/>
          <a:chOff x="0" y="0"/>
          <a:chExt cx="0" cy="0"/>
        </a:xfrm>
      </p:grpSpPr>
      <p:sp>
        <p:nvSpPr>
          <p:cNvPr id="1814" name="Google Shape;1814;p209"/>
          <p:cNvSpPr txBox="1"/>
          <p:nvPr>
            <p:ph idx="1" type="body"/>
          </p:nvPr>
        </p:nvSpPr>
        <p:spPr>
          <a:xfrm>
            <a:off x="1006506" y="356235"/>
            <a:ext cx="5053715" cy="149014"/>
          </a:xfrm>
          <a:prstGeom prst="rect">
            <a:avLst/>
          </a:prstGeom>
          <a:noFill/>
          <a:ln>
            <a:noFill/>
          </a:ln>
        </p:spPr>
        <p:txBody>
          <a:bodyPr anchorCtr="0" anchor="ctr" bIns="23625" lIns="23625" spcFirstLastPara="1" rIns="23625" wrap="square" tIns="23625">
            <a:noAutofit/>
          </a:bodyPr>
          <a:lstStyle/>
          <a:p>
            <a:pPr indent="0" lvl="0" marL="0" marR="0" rtl="0" algn="l">
              <a:lnSpc>
                <a:spcPct val="100000"/>
              </a:lnSpc>
              <a:spcBef>
                <a:spcPts val="0"/>
              </a:spcBef>
              <a:spcAft>
                <a:spcPts val="0"/>
              </a:spcAft>
              <a:buClr>
                <a:srgbClr val="A6AAA9"/>
              </a:buClr>
              <a:buSzPts val="600"/>
              <a:buFont typeface="Avenir"/>
              <a:buNone/>
            </a:pPr>
            <a:r>
              <a:rPr b="0" i="0" lang="en" sz="600" u="none" cap="none" strike="noStrike">
                <a:solidFill>
                  <a:srgbClr val="A6AAA9"/>
                </a:solidFill>
                <a:latin typeface="Avenir"/>
                <a:ea typeface="Avenir"/>
                <a:cs typeface="Avenir"/>
                <a:sym typeface="Avenir"/>
              </a:rPr>
              <a:t>COMPANY / PRESENTATION NAME</a:t>
            </a:r>
            <a:endParaRPr sz="500"/>
          </a:p>
        </p:txBody>
      </p:sp>
      <p:sp>
        <p:nvSpPr>
          <p:cNvPr id="1815" name="Google Shape;1815;p209"/>
          <p:cNvSpPr txBox="1"/>
          <p:nvPr>
            <p:ph idx="12" type="sldNum"/>
          </p:nvPr>
        </p:nvSpPr>
        <p:spPr>
          <a:xfrm>
            <a:off x="8072438" y="344593"/>
            <a:ext cx="557212" cy="162984"/>
          </a:xfrm>
          <a:prstGeom prst="rect">
            <a:avLst/>
          </a:prstGeom>
          <a:noFill/>
          <a:ln>
            <a:noFill/>
          </a:ln>
        </p:spPr>
        <p:txBody>
          <a:bodyPr anchorCtr="0" anchor="b" bIns="18900" lIns="18900" spcFirstLastPara="1" rIns="18900" wrap="square" tIns="18900">
            <a:noAutofit/>
          </a:bodyPr>
          <a:lstStyle/>
          <a:p>
            <a:pPr indent="0" lvl="0" marL="0" marR="0" rtl="0" algn="r">
              <a:lnSpc>
                <a:spcPct val="100000"/>
              </a:lnSpc>
              <a:spcBef>
                <a:spcPts val="0"/>
              </a:spcBef>
              <a:spcAft>
                <a:spcPts val="0"/>
              </a:spcAft>
              <a:buClr>
                <a:srgbClr val="3F3F3F"/>
              </a:buClr>
              <a:buSzPts val="700"/>
              <a:buFont typeface="Avenir"/>
              <a:buNone/>
            </a:pPr>
            <a:fld id="{00000000-1234-1234-1234-123412341234}" type="slidenum">
              <a:rPr b="0" i="0" lang="en" sz="700" u="none" cap="none" strike="noStrike">
                <a:solidFill>
                  <a:srgbClr val="3F3F3F"/>
                </a:solidFill>
                <a:latin typeface="Avenir"/>
                <a:ea typeface="Avenir"/>
                <a:cs typeface="Avenir"/>
                <a:sym typeface="Avenir"/>
              </a:rPr>
              <a:t>‹#›</a:t>
            </a:fld>
            <a:endParaRPr b="0" i="0" sz="700" u="none" cap="none" strike="noStrike">
              <a:solidFill>
                <a:srgbClr val="3F3F3F"/>
              </a:solidFill>
              <a:latin typeface="Avenir"/>
              <a:ea typeface="Avenir"/>
              <a:cs typeface="Avenir"/>
              <a:sym typeface="Avenir"/>
            </a:endParaRPr>
          </a:p>
        </p:txBody>
      </p:sp>
      <p:pic>
        <p:nvPicPr>
          <p:cNvPr descr="Screenshot 2018-06-02 17.11.59.png" id="1816" name="Google Shape;1816;p209"/>
          <p:cNvPicPr preferRelativeResize="0"/>
          <p:nvPr/>
        </p:nvPicPr>
        <p:blipFill rotWithShape="1">
          <a:blip r:embed="rId3">
            <a:alphaModFix/>
          </a:blip>
          <a:srcRect b="0" l="778" r="124" t="0"/>
          <a:stretch/>
        </p:blipFill>
        <p:spPr>
          <a:xfrm>
            <a:off x="-10579" y="55694"/>
            <a:ext cx="9021238" cy="4917881"/>
          </a:xfrm>
          <a:prstGeom prst="rect">
            <a:avLst/>
          </a:prstGeom>
          <a:noFill/>
          <a:ln>
            <a:noFill/>
          </a:ln>
        </p:spPr>
      </p:pic>
      <p:pic>
        <p:nvPicPr>
          <p:cNvPr descr="Elihtasik-Dwayne-Tomah.m4a" id="1817" name="Google Shape;1817;p209"/>
          <p:cNvPicPr preferRelativeResize="0"/>
          <p:nvPr/>
        </p:nvPicPr>
        <p:blipFill rotWithShape="1">
          <a:blip r:embed="rId4">
            <a:alphaModFix/>
          </a:blip>
          <a:srcRect b="0" l="0" r="0" t="0"/>
          <a:stretch/>
        </p:blipFill>
        <p:spPr>
          <a:xfrm>
            <a:off x="7601548" y="4370927"/>
            <a:ext cx="209550" cy="209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1" name="Shape 1821"/>
        <p:cNvGrpSpPr/>
        <p:nvPr/>
      </p:nvGrpSpPr>
      <p:grpSpPr>
        <a:xfrm>
          <a:off x="0" y="0"/>
          <a:ext cx="0" cy="0"/>
          <a:chOff x="0" y="0"/>
          <a:chExt cx="0" cy="0"/>
        </a:xfrm>
      </p:grpSpPr>
      <p:pic>
        <p:nvPicPr>
          <p:cNvPr id="1822" name="Google Shape;1822;p210"/>
          <p:cNvPicPr preferRelativeResize="0"/>
          <p:nvPr>
            <p:ph idx="2" type="pic"/>
          </p:nvPr>
        </p:nvPicPr>
        <p:blipFill rotWithShape="1">
          <a:blip r:embed="rId3">
            <a:alphaModFix/>
          </a:blip>
          <a:srcRect b="1200" l="0" r="0" t="1190"/>
          <a:stretch/>
        </p:blipFill>
        <p:spPr>
          <a:xfrm>
            <a:off x="358899" y="-51186"/>
            <a:ext cx="8426400" cy="5140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6" name="Shape 1826"/>
        <p:cNvGrpSpPr/>
        <p:nvPr/>
      </p:nvGrpSpPr>
      <p:grpSpPr>
        <a:xfrm>
          <a:off x="0" y="0"/>
          <a:ext cx="0" cy="0"/>
          <a:chOff x="0" y="0"/>
          <a:chExt cx="0" cy="0"/>
        </a:xfrm>
      </p:grpSpPr>
      <p:pic>
        <p:nvPicPr>
          <p:cNvPr id="1827" name="Google Shape;1827;p211"/>
          <p:cNvPicPr preferRelativeResize="0"/>
          <p:nvPr>
            <p:ph idx="2" type="pic"/>
          </p:nvPr>
        </p:nvPicPr>
        <p:blipFill rotWithShape="1">
          <a:blip r:embed="rId3">
            <a:alphaModFix/>
          </a:blip>
          <a:srcRect b="4136" l="0" r="0" t="4136"/>
          <a:stretch/>
        </p:blipFill>
        <p:spPr>
          <a:xfrm>
            <a:off x="125069" y="-34852"/>
            <a:ext cx="8893800" cy="5099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1" name="Shape 1831"/>
        <p:cNvGrpSpPr/>
        <p:nvPr/>
      </p:nvGrpSpPr>
      <p:grpSpPr>
        <a:xfrm>
          <a:off x="0" y="0"/>
          <a:ext cx="0" cy="0"/>
          <a:chOff x="0" y="0"/>
          <a:chExt cx="0" cy="0"/>
        </a:xfrm>
      </p:grpSpPr>
      <p:sp>
        <p:nvSpPr>
          <p:cNvPr id="1832" name="Google Shape;1832;p212"/>
          <p:cNvSpPr/>
          <p:nvPr>
            <p:ph idx="2" type="pic"/>
          </p:nvPr>
        </p:nvSpPr>
        <p:spPr>
          <a:xfrm>
            <a:off x="254985" y="251460"/>
            <a:ext cx="8634037" cy="4526280"/>
          </a:xfrm>
          <a:prstGeom prst="rect">
            <a:avLst/>
          </a:prstGeom>
          <a:noFill/>
          <a:ln>
            <a:noFill/>
          </a:ln>
        </p:spPr>
        <p:txBody>
          <a:bodyPr anchorCtr="0" anchor="t" bIns="34025" lIns="34025" spcFirstLastPara="1" rIns="34025" wrap="square" tIns="34025">
            <a:noAutofit/>
          </a:bodyPr>
          <a:lstStyle/>
          <a:p>
            <a:pPr indent="0" lvl="0" marL="0" marR="0" rtl="0" algn="l">
              <a:lnSpc>
                <a:spcPct val="100000"/>
              </a:lnSpc>
              <a:spcBef>
                <a:spcPts val="1000"/>
              </a:spcBef>
              <a:spcAft>
                <a:spcPts val="0"/>
              </a:spcAft>
              <a:buClr>
                <a:srgbClr val="FFBC00"/>
              </a:buClr>
              <a:buSzPts val="1000"/>
              <a:buFont typeface="Helvetica Neue Light"/>
              <a:buNone/>
            </a:pPr>
            <a:r>
              <a:t/>
            </a:r>
            <a:endParaRPr b="0" i="0" sz="1300" u="none" cap="none" strike="noStrike">
              <a:solidFill>
                <a:srgbClr val="FFFFFF"/>
              </a:solidFill>
              <a:latin typeface="Helvetica Neue Light"/>
              <a:ea typeface="Helvetica Neue Light"/>
              <a:cs typeface="Helvetica Neue Light"/>
              <a:sym typeface="Helvetica Neue Light"/>
            </a:endParaRPr>
          </a:p>
        </p:txBody>
      </p:sp>
      <p:pic>
        <p:nvPicPr>
          <p:cNvPr id="1833" name="Google Shape;1833;p212"/>
          <p:cNvPicPr preferRelativeResize="0"/>
          <p:nvPr/>
        </p:nvPicPr>
        <p:blipFill rotWithShape="1">
          <a:blip r:embed="rId3">
            <a:alphaModFix/>
          </a:blip>
          <a:srcRect b="49229" l="0" r="0" t="5447"/>
          <a:stretch/>
        </p:blipFill>
        <p:spPr>
          <a:xfrm>
            <a:off x="558288" y="0"/>
            <a:ext cx="8027424" cy="54750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7" name="Shape 1837"/>
        <p:cNvGrpSpPr/>
        <p:nvPr/>
      </p:nvGrpSpPr>
      <p:grpSpPr>
        <a:xfrm>
          <a:off x="0" y="0"/>
          <a:ext cx="0" cy="0"/>
          <a:chOff x="0" y="0"/>
          <a:chExt cx="0" cy="0"/>
        </a:xfrm>
      </p:grpSpPr>
      <p:sp>
        <p:nvSpPr>
          <p:cNvPr id="1838" name="Google Shape;1838;p213"/>
          <p:cNvSpPr/>
          <p:nvPr>
            <p:ph idx="2" type="pic"/>
          </p:nvPr>
        </p:nvSpPr>
        <p:spPr>
          <a:xfrm>
            <a:off x="254985" y="251460"/>
            <a:ext cx="8634037" cy="4526280"/>
          </a:xfrm>
          <a:prstGeom prst="rect">
            <a:avLst/>
          </a:prstGeom>
          <a:noFill/>
          <a:ln>
            <a:noFill/>
          </a:ln>
        </p:spPr>
        <p:txBody>
          <a:bodyPr anchorCtr="0" anchor="t" bIns="34025" lIns="34025" spcFirstLastPara="1" rIns="34025" wrap="square" tIns="34025">
            <a:noAutofit/>
          </a:bodyPr>
          <a:lstStyle/>
          <a:p>
            <a:pPr indent="0" lvl="0" marL="0" marR="0" rtl="0" algn="l">
              <a:lnSpc>
                <a:spcPct val="100000"/>
              </a:lnSpc>
              <a:spcBef>
                <a:spcPts val="1000"/>
              </a:spcBef>
              <a:spcAft>
                <a:spcPts val="0"/>
              </a:spcAft>
              <a:buClr>
                <a:srgbClr val="FFBC00"/>
              </a:buClr>
              <a:buSzPts val="1000"/>
              <a:buFont typeface="Helvetica Neue Light"/>
              <a:buNone/>
            </a:pPr>
            <a:r>
              <a:t/>
            </a:r>
            <a:endParaRPr b="0" i="0" sz="1300" u="none" cap="none" strike="noStrike">
              <a:solidFill>
                <a:srgbClr val="FFFFFF"/>
              </a:solidFill>
              <a:latin typeface="Helvetica Neue Light"/>
              <a:ea typeface="Helvetica Neue Light"/>
              <a:cs typeface="Helvetica Neue Light"/>
              <a:sym typeface="Helvetica Neue Light"/>
            </a:endParaRPr>
          </a:p>
        </p:txBody>
      </p:sp>
      <p:pic>
        <p:nvPicPr>
          <p:cNvPr id="1839" name="Google Shape;1839;p213"/>
          <p:cNvPicPr preferRelativeResize="0"/>
          <p:nvPr/>
        </p:nvPicPr>
        <p:blipFill rotWithShape="1">
          <a:blip r:embed="rId3">
            <a:alphaModFix/>
          </a:blip>
          <a:srcRect b="0" l="0" r="0" t="0"/>
          <a:stretch/>
        </p:blipFill>
        <p:spPr>
          <a:xfrm>
            <a:off x="0" y="0"/>
            <a:ext cx="9055635" cy="50292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3" name="Shape 1843"/>
        <p:cNvGrpSpPr/>
        <p:nvPr/>
      </p:nvGrpSpPr>
      <p:grpSpPr>
        <a:xfrm>
          <a:off x="0" y="0"/>
          <a:ext cx="0" cy="0"/>
          <a:chOff x="0" y="0"/>
          <a:chExt cx="0" cy="0"/>
        </a:xfrm>
      </p:grpSpPr>
      <p:pic>
        <p:nvPicPr>
          <p:cNvPr id="1844" name="Google Shape;1844;p214"/>
          <p:cNvPicPr preferRelativeResize="0"/>
          <p:nvPr/>
        </p:nvPicPr>
        <p:blipFill rotWithShape="1">
          <a:blip r:embed="rId3">
            <a:alphaModFix/>
          </a:blip>
          <a:srcRect b="0" l="0" r="0" t="0"/>
          <a:stretch/>
        </p:blipFill>
        <p:spPr>
          <a:xfrm>
            <a:off x="11" y="0"/>
            <a:ext cx="8017227" cy="5029199"/>
          </a:xfrm>
          <a:prstGeom prst="rect">
            <a:avLst/>
          </a:prstGeom>
          <a:noFill/>
          <a:ln>
            <a:noFill/>
          </a:ln>
        </p:spPr>
      </p:pic>
      <p:sp>
        <p:nvSpPr>
          <p:cNvPr id="1845" name="Google Shape;1845;p214"/>
          <p:cNvSpPr/>
          <p:nvPr>
            <p:ph idx="2" type="pic"/>
          </p:nvPr>
        </p:nvSpPr>
        <p:spPr>
          <a:xfrm>
            <a:off x="254985" y="251460"/>
            <a:ext cx="8634037" cy="4526280"/>
          </a:xfrm>
          <a:prstGeom prst="rect">
            <a:avLst/>
          </a:prstGeom>
          <a:noFill/>
          <a:ln>
            <a:noFill/>
          </a:ln>
        </p:spPr>
        <p:txBody>
          <a:bodyPr anchorCtr="0" anchor="t" bIns="34025" lIns="34025" spcFirstLastPara="1" rIns="34025" wrap="square" tIns="34025">
            <a:noAutofit/>
          </a:bodyPr>
          <a:lstStyle/>
          <a:p>
            <a:pPr indent="0" lvl="0" marL="0" marR="0" rtl="0" algn="l">
              <a:lnSpc>
                <a:spcPct val="100000"/>
              </a:lnSpc>
              <a:spcBef>
                <a:spcPts val="1000"/>
              </a:spcBef>
              <a:spcAft>
                <a:spcPts val="0"/>
              </a:spcAft>
              <a:buClr>
                <a:srgbClr val="FFBC00"/>
              </a:buClr>
              <a:buSzPts val="1000"/>
              <a:buFont typeface="Helvetica Neue Light"/>
              <a:buNone/>
            </a:pPr>
            <a:r>
              <a:t/>
            </a:r>
            <a:endParaRPr b="0" i="0" sz="1300" u="none" cap="none" strike="noStrike">
              <a:solidFill>
                <a:srgbClr val="FFFFFF"/>
              </a:solidFill>
              <a:latin typeface="Helvetica Neue Light"/>
              <a:ea typeface="Helvetica Neue Light"/>
              <a:cs typeface="Helvetica Neue Light"/>
              <a:sym typeface="Helvetica Neue Light"/>
            </a:endParaRPr>
          </a:p>
        </p:txBody>
      </p:sp>
      <p:pic>
        <p:nvPicPr>
          <p:cNvPr descr="Oval" id="1846" name="Google Shape;1846;p214"/>
          <p:cNvPicPr preferRelativeResize="0"/>
          <p:nvPr/>
        </p:nvPicPr>
        <p:blipFill rotWithShape="1">
          <a:blip r:embed="rId4">
            <a:alphaModFix/>
          </a:blip>
          <a:srcRect b="0" l="0" r="0" t="0"/>
          <a:stretch/>
        </p:blipFill>
        <p:spPr>
          <a:xfrm>
            <a:off x="5589253" y="2021628"/>
            <a:ext cx="1772870" cy="115119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0" name="Shape 1850"/>
        <p:cNvGrpSpPr/>
        <p:nvPr/>
      </p:nvGrpSpPr>
      <p:grpSpPr>
        <a:xfrm>
          <a:off x="0" y="0"/>
          <a:ext cx="0" cy="0"/>
          <a:chOff x="0" y="0"/>
          <a:chExt cx="0" cy="0"/>
        </a:xfrm>
      </p:grpSpPr>
      <p:sp>
        <p:nvSpPr>
          <p:cNvPr id="1851" name="Google Shape;1851;p215"/>
          <p:cNvSpPr txBox="1"/>
          <p:nvPr>
            <p:ph idx="1" type="body"/>
          </p:nvPr>
        </p:nvSpPr>
        <p:spPr>
          <a:xfrm>
            <a:off x="0" y="2453527"/>
            <a:ext cx="9144000" cy="9936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i="0" lang="en" sz="7200"/>
              <a:t>Adapting TK Labels</a:t>
            </a:r>
            <a:endParaRPr i="0" sz="7200"/>
          </a:p>
        </p:txBody>
      </p:sp>
      <p:sp>
        <p:nvSpPr>
          <p:cNvPr id="1852" name="Google Shape;1852;p215"/>
          <p:cNvSpPr/>
          <p:nvPr/>
        </p:nvSpPr>
        <p:spPr>
          <a:xfrm>
            <a:off x="4030925" y="1308288"/>
            <a:ext cx="1203300" cy="690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53" name="Google Shape;1853;p215"/>
          <p:cNvPicPr preferRelativeResize="0"/>
          <p:nvPr/>
        </p:nvPicPr>
        <p:blipFill>
          <a:blip r:embed="rId3">
            <a:alphaModFix/>
          </a:blip>
          <a:stretch>
            <a:fillRect/>
          </a:stretch>
        </p:blipFill>
        <p:spPr>
          <a:xfrm>
            <a:off x="3992762" y="1087055"/>
            <a:ext cx="1132739" cy="11327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2" name="Shape 1732"/>
        <p:cNvGrpSpPr/>
        <p:nvPr/>
      </p:nvGrpSpPr>
      <p:grpSpPr>
        <a:xfrm>
          <a:off x="0" y="0"/>
          <a:ext cx="0" cy="0"/>
          <a:chOff x="0" y="0"/>
          <a:chExt cx="0" cy="0"/>
        </a:xfrm>
      </p:grpSpPr>
      <p:pic>
        <p:nvPicPr>
          <p:cNvPr descr="Screenshot 2017-06-02 21.38.54.png" id="1733" name="Google Shape;1733;p198"/>
          <p:cNvPicPr preferRelativeResize="0"/>
          <p:nvPr/>
        </p:nvPicPr>
        <p:blipFill rotWithShape="1">
          <a:blip r:embed="rId3">
            <a:alphaModFix/>
          </a:blip>
          <a:srcRect b="14580" l="1157" r="715" t="0"/>
          <a:stretch/>
        </p:blipFill>
        <p:spPr>
          <a:xfrm>
            <a:off x="-49500" y="-74250"/>
            <a:ext cx="9243000" cy="5029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7" name="Shape 1857"/>
        <p:cNvGrpSpPr/>
        <p:nvPr/>
      </p:nvGrpSpPr>
      <p:grpSpPr>
        <a:xfrm>
          <a:off x="0" y="0"/>
          <a:ext cx="0" cy="0"/>
          <a:chOff x="0" y="0"/>
          <a:chExt cx="0" cy="0"/>
        </a:xfrm>
      </p:grpSpPr>
      <p:pic>
        <p:nvPicPr>
          <p:cNvPr descr="Screenshot 2018-05-06 21.07.20.png" id="1858" name="Google Shape;1858;p216"/>
          <p:cNvPicPr preferRelativeResize="0"/>
          <p:nvPr>
            <p:ph idx="2" type="pic"/>
          </p:nvPr>
        </p:nvPicPr>
        <p:blipFill rotWithShape="1">
          <a:blip r:embed="rId3">
            <a:alphaModFix/>
          </a:blip>
          <a:srcRect b="0" l="0" r="0" t="1047"/>
          <a:stretch/>
        </p:blipFill>
        <p:spPr>
          <a:xfrm>
            <a:off x="254985" y="-68283"/>
            <a:ext cx="8634000" cy="5221040"/>
          </a:xfrm>
          <a:prstGeom prst="rect">
            <a:avLst/>
          </a:prstGeom>
          <a:noFill/>
          <a:ln>
            <a:noFill/>
          </a:ln>
        </p:spPr>
      </p:pic>
      <p:pic>
        <p:nvPicPr>
          <p:cNvPr descr="Elihtasik-Dwayne-Tomah.m4a" id="1859" name="Google Shape;1859;p216"/>
          <p:cNvPicPr preferRelativeResize="0"/>
          <p:nvPr/>
        </p:nvPicPr>
        <p:blipFill rotWithShape="1">
          <a:blip r:embed="rId4">
            <a:alphaModFix/>
          </a:blip>
          <a:srcRect b="0" l="0" r="0" t="0"/>
          <a:stretch/>
        </p:blipFill>
        <p:spPr>
          <a:xfrm>
            <a:off x="7781314" y="4209679"/>
            <a:ext cx="209550" cy="209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3" name="Shape 1863"/>
        <p:cNvGrpSpPr/>
        <p:nvPr/>
      </p:nvGrpSpPr>
      <p:grpSpPr>
        <a:xfrm>
          <a:off x="0" y="0"/>
          <a:ext cx="0" cy="0"/>
          <a:chOff x="0" y="0"/>
          <a:chExt cx="0" cy="0"/>
        </a:xfrm>
      </p:grpSpPr>
      <p:pic>
        <p:nvPicPr>
          <p:cNvPr descr="Image" id="1864" name="Google Shape;1864;p217"/>
          <p:cNvPicPr preferRelativeResize="0"/>
          <p:nvPr>
            <p:ph idx="2" type="pic"/>
          </p:nvPr>
        </p:nvPicPr>
        <p:blipFill rotWithShape="1">
          <a:blip r:embed="rId3">
            <a:alphaModFix/>
          </a:blip>
          <a:srcRect b="0" l="0" r="1448" t="0"/>
          <a:stretch/>
        </p:blipFill>
        <p:spPr>
          <a:xfrm>
            <a:off x="-18256" y="-19383"/>
            <a:ext cx="9245100" cy="5159440"/>
          </a:xfrm>
          <a:prstGeom prst="rect">
            <a:avLst/>
          </a:prstGeom>
          <a:noFill/>
          <a:ln>
            <a:noFill/>
          </a:ln>
        </p:spPr>
      </p:pic>
      <p:pic>
        <p:nvPicPr>
          <p:cNvPr descr="Oval" id="1865" name="Google Shape;1865;p217"/>
          <p:cNvPicPr preferRelativeResize="0"/>
          <p:nvPr/>
        </p:nvPicPr>
        <p:blipFill rotWithShape="1">
          <a:blip r:embed="rId4">
            <a:alphaModFix/>
          </a:blip>
          <a:srcRect b="0" l="0" r="0" t="0"/>
          <a:stretch/>
        </p:blipFill>
        <p:spPr>
          <a:xfrm>
            <a:off x="7522420" y="199742"/>
            <a:ext cx="1384481" cy="54948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9" name="Shape 1869"/>
        <p:cNvGrpSpPr/>
        <p:nvPr/>
      </p:nvGrpSpPr>
      <p:grpSpPr>
        <a:xfrm>
          <a:off x="0" y="0"/>
          <a:ext cx="0" cy="0"/>
          <a:chOff x="0" y="0"/>
          <a:chExt cx="0" cy="0"/>
        </a:xfrm>
      </p:grpSpPr>
      <p:sp>
        <p:nvSpPr>
          <p:cNvPr id="1870" name="Google Shape;1870;p218"/>
          <p:cNvSpPr/>
          <p:nvPr>
            <p:ph idx="2" type="pic"/>
          </p:nvPr>
        </p:nvSpPr>
        <p:spPr>
          <a:xfrm>
            <a:off x="358899" y="211587"/>
            <a:ext cx="8426100" cy="4606213"/>
          </a:xfrm>
          <a:prstGeom prst="rect">
            <a:avLst/>
          </a:prstGeom>
          <a:noFill/>
          <a:ln>
            <a:noFill/>
          </a:ln>
        </p:spPr>
        <p:txBody>
          <a:bodyPr anchorCtr="0" anchor="t" bIns="17150" lIns="34275" spcFirstLastPara="1" rIns="34275" wrap="square" tIns="17150">
            <a:noAutofit/>
          </a:bodyPr>
          <a:lstStyle/>
          <a:p>
            <a:pPr indent="0" lvl="0" marL="0" marR="0" rtl="0" algn="l">
              <a:lnSpc>
                <a:spcPct val="100000"/>
              </a:lnSpc>
              <a:spcBef>
                <a:spcPts val="1200"/>
              </a:spcBef>
              <a:spcAft>
                <a:spcPts val="0"/>
              </a:spcAft>
              <a:buClr>
                <a:srgbClr val="000000"/>
              </a:buClr>
              <a:buSzPts val="900"/>
              <a:buFont typeface="Avenir"/>
              <a:buNone/>
            </a:pPr>
            <a:r>
              <a:t/>
            </a:r>
            <a:endParaRPr b="0" i="0" sz="1200" u="none" cap="none" strike="noStrike">
              <a:solidFill>
                <a:srgbClr val="000000"/>
              </a:solidFill>
              <a:latin typeface="Avenir"/>
              <a:ea typeface="Avenir"/>
              <a:cs typeface="Avenir"/>
              <a:sym typeface="Avenir"/>
            </a:endParaRPr>
          </a:p>
        </p:txBody>
      </p:sp>
      <p:pic>
        <p:nvPicPr>
          <p:cNvPr id="1871" name="Google Shape;1871;p218"/>
          <p:cNvPicPr preferRelativeResize="0"/>
          <p:nvPr/>
        </p:nvPicPr>
        <p:blipFill rotWithShape="1">
          <a:blip r:embed="rId3">
            <a:alphaModFix/>
          </a:blip>
          <a:srcRect b="0" l="0" r="0" t="0"/>
          <a:stretch/>
        </p:blipFill>
        <p:spPr>
          <a:xfrm>
            <a:off x="407300" y="0"/>
            <a:ext cx="8191531" cy="5029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5" name="Shape 1875"/>
        <p:cNvGrpSpPr/>
        <p:nvPr/>
      </p:nvGrpSpPr>
      <p:grpSpPr>
        <a:xfrm>
          <a:off x="0" y="0"/>
          <a:ext cx="0" cy="0"/>
          <a:chOff x="0" y="0"/>
          <a:chExt cx="0" cy="0"/>
        </a:xfrm>
      </p:grpSpPr>
      <p:sp>
        <p:nvSpPr>
          <p:cNvPr id="1876" name="Google Shape;1876;p219"/>
          <p:cNvSpPr/>
          <p:nvPr>
            <p:ph idx="2" type="pic"/>
          </p:nvPr>
        </p:nvSpPr>
        <p:spPr>
          <a:xfrm>
            <a:off x="358899" y="211587"/>
            <a:ext cx="8426100" cy="4606213"/>
          </a:xfrm>
          <a:prstGeom prst="rect">
            <a:avLst/>
          </a:prstGeom>
          <a:noFill/>
          <a:ln>
            <a:noFill/>
          </a:ln>
        </p:spPr>
        <p:txBody>
          <a:bodyPr anchorCtr="0" anchor="t" bIns="17150" lIns="34275" spcFirstLastPara="1" rIns="34275" wrap="square" tIns="17150">
            <a:noAutofit/>
          </a:bodyPr>
          <a:lstStyle/>
          <a:p>
            <a:pPr indent="0" lvl="0" marL="0" marR="0" rtl="0" algn="l">
              <a:lnSpc>
                <a:spcPct val="100000"/>
              </a:lnSpc>
              <a:spcBef>
                <a:spcPts val="1200"/>
              </a:spcBef>
              <a:spcAft>
                <a:spcPts val="0"/>
              </a:spcAft>
              <a:buClr>
                <a:srgbClr val="000000"/>
              </a:buClr>
              <a:buSzPts val="900"/>
              <a:buFont typeface="Avenir"/>
              <a:buNone/>
            </a:pPr>
            <a:r>
              <a:t/>
            </a:r>
            <a:endParaRPr b="0" i="0" sz="1200" u="none" cap="none" strike="noStrike">
              <a:solidFill>
                <a:srgbClr val="000000"/>
              </a:solidFill>
              <a:latin typeface="Avenir"/>
              <a:ea typeface="Avenir"/>
              <a:cs typeface="Avenir"/>
              <a:sym typeface="Avenir"/>
            </a:endParaRPr>
          </a:p>
        </p:txBody>
      </p:sp>
      <p:pic>
        <p:nvPicPr>
          <p:cNvPr id="1877" name="Google Shape;1877;p219"/>
          <p:cNvPicPr preferRelativeResize="0"/>
          <p:nvPr/>
        </p:nvPicPr>
        <p:blipFill rotWithShape="1">
          <a:blip r:embed="rId3">
            <a:alphaModFix/>
          </a:blip>
          <a:srcRect b="0" l="0" r="0" t="0"/>
          <a:stretch/>
        </p:blipFill>
        <p:spPr>
          <a:xfrm>
            <a:off x="358900" y="98"/>
            <a:ext cx="8046720" cy="5029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1" name="Shape 1881"/>
        <p:cNvGrpSpPr/>
        <p:nvPr/>
      </p:nvGrpSpPr>
      <p:grpSpPr>
        <a:xfrm>
          <a:off x="0" y="0"/>
          <a:ext cx="0" cy="0"/>
          <a:chOff x="0" y="0"/>
          <a:chExt cx="0" cy="0"/>
        </a:xfrm>
      </p:grpSpPr>
      <p:pic>
        <p:nvPicPr>
          <p:cNvPr descr="IMG_8352.JPG" id="1882" name="Google Shape;1882;p220"/>
          <p:cNvPicPr preferRelativeResize="0"/>
          <p:nvPr>
            <p:ph idx="2" type="pic"/>
          </p:nvPr>
        </p:nvPicPr>
        <p:blipFill rotWithShape="1">
          <a:blip r:embed="rId3">
            <a:alphaModFix/>
          </a:blip>
          <a:srcRect b="14255" l="0" r="0" t="14255"/>
          <a:stretch/>
        </p:blipFill>
        <p:spPr>
          <a:xfrm>
            <a:off x="254985" y="251460"/>
            <a:ext cx="8634034" cy="452632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6" name="Shape 1886"/>
        <p:cNvGrpSpPr/>
        <p:nvPr/>
      </p:nvGrpSpPr>
      <p:grpSpPr>
        <a:xfrm>
          <a:off x="0" y="0"/>
          <a:ext cx="0" cy="0"/>
          <a:chOff x="0" y="0"/>
          <a:chExt cx="0" cy="0"/>
        </a:xfrm>
      </p:grpSpPr>
      <p:pic>
        <p:nvPicPr>
          <p:cNvPr descr="IMG_8350.JPG" id="1887" name="Google Shape;1887;p221"/>
          <p:cNvPicPr preferRelativeResize="0"/>
          <p:nvPr>
            <p:ph idx="2" type="pic"/>
          </p:nvPr>
        </p:nvPicPr>
        <p:blipFill rotWithShape="1">
          <a:blip r:embed="rId3">
            <a:alphaModFix/>
          </a:blip>
          <a:srcRect b="23192" l="0" r="0" t="23192"/>
          <a:stretch/>
        </p:blipFill>
        <p:spPr>
          <a:xfrm>
            <a:off x="254985" y="251460"/>
            <a:ext cx="8634034" cy="452632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1" name="Shape 1891"/>
        <p:cNvGrpSpPr/>
        <p:nvPr/>
      </p:nvGrpSpPr>
      <p:grpSpPr>
        <a:xfrm>
          <a:off x="0" y="0"/>
          <a:ext cx="0" cy="0"/>
          <a:chOff x="0" y="0"/>
          <a:chExt cx="0" cy="0"/>
        </a:xfrm>
      </p:grpSpPr>
      <p:sp>
        <p:nvSpPr>
          <p:cNvPr id="1892" name="Google Shape;1892;p222"/>
          <p:cNvSpPr txBox="1"/>
          <p:nvPr>
            <p:ph type="title"/>
          </p:nvPr>
        </p:nvSpPr>
        <p:spPr>
          <a:xfrm>
            <a:off x="893700" y="102000"/>
            <a:ext cx="7385100" cy="999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a:t>TK Labels: thinking ahead...</a:t>
            </a:r>
            <a:endParaRPr/>
          </a:p>
        </p:txBody>
      </p:sp>
      <p:sp>
        <p:nvSpPr>
          <p:cNvPr id="1893" name="Google Shape;1893;p222"/>
          <p:cNvSpPr txBox="1"/>
          <p:nvPr>
            <p:ph idx="1" type="body"/>
          </p:nvPr>
        </p:nvSpPr>
        <p:spPr>
          <a:xfrm>
            <a:off x="893700" y="1277050"/>
            <a:ext cx="7385100" cy="368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
              <a:t>First, look at TK labels on the the Local Contexts website</a:t>
            </a:r>
            <a:endParaRPr/>
          </a:p>
          <a:p>
            <a:pPr indent="-419100" lvl="0" marL="457200" rtl="0" algn="l">
              <a:lnSpc>
                <a:spcPct val="115000"/>
              </a:lnSpc>
              <a:spcBef>
                <a:spcPts val="600"/>
              </a:spcBef>
              <a:spcAft>
                <a:spcPts val="0"/>
              </a:spcAft>
              <a:buSzPts val="3000"/>
              <a:buChar char="●"/>
            </a:pPr>
            <a:r>
              <a:rPr lang="en"/>
              <a:t>Which labels apply to your collections, community?</a:t>
            </a:r>
            <a:endParaRPr/>
          </a:p>
          <a:p>
            <a:pPr indent="-419100" lvl="0" marL="457200" rtl="0" algn="l">
              <a:lnSpc>
                <a:spcPct val="115000"/>
              </a:lnSpc>
              <a:spcBef>
                <a:spcPts val="0"/>
              </a:spcBef>
              <a:spcAft>
                <a:spcPts val="0"/>
              </a:spcAft>
              <a:buSzPts val="3000"/>
              <a:buChar char="●"/>
            </a:pPr>
            <a:r>
              <a:rPr lang="en"/>
              <a:t>Which might you want to adapt?</a:t>
            </a:r>
            <a:endParaRPr/>
          </a:p>
          <a:p>
            <a:pPr indent="-419100" lvl="0" marL="457200" rtl="0" algn="l">
              <a:lnSpc>
                <a:spcPct val="115000"/>
              </a:lnSpc>
              <a:spcBef>
                <a:spcPts val="0"/>
              </a:spcBef>
              <a:spcAft>
                <a:spcPts val="0"/>
              </a:spcAft>
              <a:buSzPts val="3000"/>
              <a:buChar char="●"/>
            </a:pPr>
            <a:r>
              <a:rPr lang="en"/>
              <a:t>What is the highest priority?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3">
                                            <p:txEl>
                                              <p:pRg end="0" st="0"/>
                                            </p:txEl>
                                          </p:spTgt>
                                        </p:tgtEl>
                                        <p:attrNameLst>
                                          <p:attrName>style.visibility</p:attrName>
                                        </p:attrNameLst>
                                      </p:cBhvr>
                                      <p:to>
                                        <p:strVal val="visible"/>
                                      </p:to>
                                    </p:set>
                                    <p:animEffect filter="fade" transition="in">
                                      <p:cBhvr>
                                        <p:cTn dur="1000"/>
                                        <p:tgtEl>
                                          <p:spTgt spid="18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3">
                                            <p:txEl>
                                              <p:pRg end="1" st="1"/>
                                            </p:txEl>
                                          </p:spTgt>
                                        </p:tgtEl>
                                        <p:attrNameLst>
                                          <p:attrName>style.visibility</p:attrName>
                                        </p:attrNameLst>
                                      </p:cBhvr>
                                      <p:to>
                                        <p:strVal val="visible"/>
                                      </p:to>
                                    </p:set>
                                    <p:animEffect filter="fade" transition="in">
                                      <p:cBhvr>
                                        <p:cTn dur="1000"/>
                                        <p:tgtEl>
                                          <p:spTgt spid="18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3">
                                            <p:txEl>
                                              <p:pRg end="2" st="2"/>
                                            </p:txEl>
                                          </p:spTgt>
                                        </p:tgtEl>
                                        <p:attrNameLst>
                                          <p:attrName>style.visibility</p:attrName>
                                        </p:attrNameLst>
                                      </p:cBhvr>
                                      <p:to>
                                        <p:strVal val="visible"/>
                                      </p:to>
                                    </p:set>
                                    <p:animEffect filter="fade" transition="in">
                                      <p:cBhvr>
                                        <p:cTn dur="1000"/>
                                        <p:tgtEl>
                                          <p:spTgt spid="189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3">
                                            <p:txEl>
                                              <p:pRg end="3" st="3"/>
                                            </p:txEl>
                                          </p:spTgt>
                                        </p:tgtEl>
                                        <p:attrNameLst>
                                          <p:attrName>style.visibility</p:attrName>
                                        </p:attrNameLst>
                                      </p:cBhvr>
                                      <p:to>
                                        <p:strVal val="visible"/>
                                      </p:to>
                                    </p:set>
                                    <p:animEffect filter="fade" transition="in">
                                      <p:cBhvr>
                                        <p:cTn dur="1000"/>
                                        <p:tgtEl>
                                          <p:spTgt spid="189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7" name="Shape 1897"/>
        <p:cNvGrpSpPr/>
        <p:nvPr/>
      </p:nvGrpSpPr>
      <p:grpSpPr>
        <a:xfrm>
          <a:off x="0" y="0"/>
          <a:ext cx="0" cy="0"/>
          <a:chOff x="0" y="0"/>
          <a:chExt cx="0" cy="0"/>
        </a:xfrm>
      </p:grpSpPr>
      <p:sp>
        <p:nvSpPr>
          <p:cNvPr id="1898" name="Google Shape;1898;p223"/>
          <p:cNvSpPr txBox="1"/>
          <p:nvPr>
            <p:ph type="title"/>
          </p:nvPr>
        </p:nvSpPr>
        <p:spPr>
          <a:xfrm>
            <a:off x="893700" y="353800"/>
            <a:ext cx="7674600" cy="1143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a:t>Activity Idea: </a:t>
            </a:r>
            <a:br>
              <a:rPr lang="en"/>
            </a:br>
            <a:r>
              <a:rPr lang="en"/>
              <a:t>Adapt the Attribution Label</a:t>
            </a:r>
            <a:endParaRPr/>
          </a:p>
        </p:txBody>
      </p:sp>
      <p:sp>
        <p:nvSpPr>
          <p:cNvPr id="1899" name="Google Shape;1899;p223"/>
          <p:cNvSpPr txBox="1"/>
          <p:nvPr>
            <p:ph idx="4294967295" type="body"/>
          </p:nvPr>
        </p:nvSpPr>
        <p:spPr>
          <a:xfrm>
            <a:off x="893700" y="1495476"/>
            <a:ext cx="4506000" cy="34734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600"/>
              </a:spcBef>
              <a:spcAft>
                <a:spcPts val="0"/>
              </a:spcAft>
              <a:buSzPts val="2400"/>
              <a:buChar char="●"/>
            </a:pPr>
            <a:r>
              <a:rPr lang="en" sz="2400"/>
              <a:t>Work in a group</a:t>
            </a:r>
            <a:endParaRPr sz="2400"/>
          </a:p>
          <a:p>
            <a:pPr indent="-381000" lvl="0" marL="457200" rtl="0" algn="l">
              <a:lnSpc>
                <a:spcPct val="115000"/>
              </a:lnSpc>
              <a:spcBef>
                <a:spcPts val="0"/>
              </a:spcBef>
              <a:spcAft>
                <a:spcPts val="0"/>
              </a:spcAft>
              <a:buSzPts val="2400"/>
              <a:buChar char="●"/>
            </a:pPr>
            <a:r>
              <a:rPr lang="en" sz="2400"/>
              <a:t>Create your own Attribution Label</a:t>
            </a:r>
            <a:endParaRPr sz="2400"/>
          </a:p>
          <a:p>
            <a:pPr indent="-381000" lvl="1" marL="914400" rtl="0" algn="l">
              <a:lnSpc>
                <a:spcPct val="115000"/>
              </a:lnSpc>
              <a:spcBef>
                <a:spcPts val="0"/>
              </a:spcBef>
              <a:spcAft>
                <a:spcPts val="0"/>
              </a:spcAft>
              <a:buSzPts val="2400"/>
              <a:buChar char="○"/>
            </a:pPr>
            <a:r>
              <a:rPr lang="en"/>
              <a:t>Translate or </a:t>
            </a:r>
            <a:r>
              <a:rPr lang="en"/>
              <a:t>otherwise</a:t>
            </a:r>
            <a:r>
              <a:rPr lang="en"/>
              <a:t> adapt “Attribution” for your community</a:t>
            </a:r>
            <a:endParaRPr/>
          </a:p>
          <a:p>
            <a:pPr indent="-381000" lvl="1" marL="914400" rtl="0" algn="l">
              <a:lnSpc>
                <a:spcPct val="115000"/>
              </a:lnSpc>
              <a:spcBef>
                <a:spcPts val="0"/>
              </a:spcBef>
              <a:spcAft>
                <a:spcPts val="0"/>
              </a:spcAft>
              <a:buSzPts val="2400"/>
              <a:buChar char="○"/>
            </a:pPr>
            <a:r>
              <a:rPr lang="en"/>
              <a:t>Define </a:t>
            </a:r>
            <a:endParaRPr/>
          </a:p>
        </p:txBody>
      </p:sp>
      <p:pic>
        <p:nvPicPr>
          <p:cNvPr descr="lc_label_attribution.png" id="1900" name="Google Shape;1900;p223"/>
          <p:cNvPicPr preferRelativeResize="0"/>
          <p:nvPr/>
        </p:nvPicPr>
        <p:blipFill rotWithShape="1">
          <a:blip r:embed="rId3">
            <a:alphaModFix/>
          </a:blip>
          <a:srcRect b="0" l="0" r="0" t="0"/>
          <a:stretch/>
        </p:blipFill>
        <p:spPr>
          <a:xfrm>
            <a:off x="5552100" y="1681583"/>
            <a:ext cx="3040986" cy="233933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4" name="Shape 1904"/>
        <p:cNvGrpSpPr/>
        <p:nvPr/>
      </p:nvGrpSpPr>
      <p:grpSpPr>
        <a:xfrm>
          <a:off x="0" y="0"/>
          <a:ext cx="0" cy="0"/>
          <a:chOff x="0" y="0"/>
          <a:chExt cx="0" cy="0"/>
        </a:xfrm>
      </p:grpSpPr>
      <p:sp>
        <p:nvSpPr>
          <p:cNvPr id="1905" name="Google Shape;1905;p224"/>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a:t>Credits</a:t>
            </a:r>
            <a:endParaRPr/>
          </a:p>
        </p:txBody>
      </p:sp>
      <p:sp>
        <p:nvSpPr>
          <p:cNvPr id="1906" name="Google Shape;1906;p224"/>
          <p:cNvSpPr txBox="1"/>
          <p:nvPr>
            <p:ph idx="1" type="body"/>
          </p:nvPr>
        </p:nvSpPr>
        <p:spPr>
          <a:xfrm>
            <a:off x="893700" y="1343064"/>
            <a:ext cx="6462600" cy="3473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sz="1800"/>
              <a:t>Screenshots from localcontexts.org, </a:t>
            </a:r>
            <a:r>
              <a:rPr lang="en" sz="1800" u="sng">
                <a:solidFill>
                  <a:schemeClr val="hlink"/>
                </a:solidFill>
                <a:hlinkClick r:id="rId3"/>
              </a:rPr>
              <a:t>Plateau Peoples’ Web Portal</a:t>
            </a:r>
            <a:r>
              <a:rPr lang="en" sz="1800"/>
              <a:t>, and </a:t>
            </a:r>
            <a:r>
              <a:rPr lang="en" sz="1800" u="sng">
                <a:solidFill>
                  <a:schemeClr val="hlink"/>
                </a:solidFill>
                <a:hlinkClick r:id="rId4"/>
              </a:rPr>
              <a:t>Passamaquoddy Nation</a:t>
            </a:r>
            <a:r>
              <a:rPr lang="en" sz="1800"/>
              <a:t> Mukurtu CMS sites, and the Sq’éwlets band of the Stό:lō First Nation Frasier Valley River website </a:t>
            </a:r>
            <a:r>
              <a:rPr lang="en" sz="1800" u="sng">
                <a:solidFill>
                  <a:schemeClr val="hlink"/>
                </a:solidFill>
                <a:hlinkClick r:id="rId5"/>
              </a:rPr>
              <a:t>http://digitalsqewlets.ca/</a:t>
            </a:r>
            <a:r>
              <a:rPr lang="en" sz="1800"/>
              <a:t> </a:t>
            </a:r>
            <a:endParaRPr sz="1800"/>
          </a:p>
          <a:p>
            <a:pPr indent="-342900" lvl="0" marL="457200" rtl="0" algn="l">
              <a:lnSpc>
                <a:spcPct val="100000"/>
              </a:lnSpc>
              <a:spcBef>
                <a:spcPts val="0"/>
              </a:spcBef>
              <a:spcAft>
                <a:spcPts val="0"/>
              </a:spcAft>
              <a:buSzPts val="1800"/>
              <a:buChar char="●"/>
            </a:pPr>
            <a:r>
              <a:rPr i="1" lang="en" sz="1800"/>
              <a:t>This template is free to use under </a:t>
            </a:r>
            <a:r>
              <a:rPr i="1" lang="en" sz="1800" u="sng">
                <a:solidFill>
                  <a:schemeClr val="hlink"/>
                </a:solidFill>
                <a:hlinkClick r:id="rId6"/>
              </a:rPr>
              <a:t>Creative Commons Attribution license</a:t>
            </a:r>
            <a:r>
              <a:rPr i="1" lang="en" sz="1800"/>
              <a:t>.</a:t>
            </a:r>
            <a:endParaRPr sz="1800"/>
          </a:p>
          <a:p>
            <a:pPr indent="-342900" lvl="0" marL="457200" rtl="0" algn="l">
              <a:lnSpc>
                <a:spcPct val="115000"/>
              </a:lnSpc>
              <a:spcBef>
                <a:spcPts val="0"/>
              </a:spcBef>
              <a:spcAft>
                <a:spcPts val="0"/>
              </a:spcAft>
              <a:buSzPts val="1800"/>
              <a:buChar char="●"/>
            </a:pPr>
            <a:r>
              <a:rPr lang="en" sz="1800"/>
              <a:t>Presentation template by </a:t>
            </a:r>
            <a:r>
              <a:rPr lang="en" sz="1800" u="sng">
                <a:solidFill>
                  <a:schemeClr val="hlink"/>
                </a:solidFill>
                <a:hlinkClick r:id="rId7"/>
              </a:rPr>
              <a:t>SlidesCarnival</a:t>
            </a:r>
            <a:r>
              <a:rPr lang="en" sz="1800"/>
              <a:t>.</a:t>
            </a:r>
            <a:endParaRPr sz="1800"/>
          </a:p>
          <a:p>
            <a:pPr indent="-342900" lvl="0" marL="457200" rtl="0" algn="l">
              <a:lnSpc>
                <a:spcPct val="115000"/>
              </a:lnSpc>
              <a:spcBef>
                <a:spcPts val="0"/>
              </a:spcBef>
              <a:spcAft>
                <a:spcPts val="0"/>
              </a:spcAft>
              <a:buClr>
                <a:schemeClr val="dk1"/>
              </a:buClr>
              <a:buSzPts val="1800"/>
              <a:buChar char="●"/>
            </a:pPr>
            <a:r>
              <a:rPr lang="en" sz="1800" u="sng">
                <a:solidFill>
                  <a:schemeClr val="dk1"/>
                </a:solidFill>
                <a:hlinkClick r:id="rId8">
                  <a:extLst>
                    <a:ext uri="{A12FA001-AC4F-418D-AE19-62706E023703}">
                      <ahyp:hlinkClr val="tx"/>
                    </a:ext>
                  </a:extLst>
                </a:hlinkClick>
              </a:rPr>
              <a:t>Minicons</a:t>
            </a:r>
            <a:r>
              <a:rPr lang="en" sz="1800">
                <a:solidFill>
                  <a:schemeClr val="dk1"/>
                </a:solidFill>
              </a:rPr>
              <a:t> by Webalys</a:t>
            </a:r>
            <a:endParaRPr sz="1800"/>
          </a:p>
          <a:p>
            <a:pPr indent="-342900" lvl="0" marL="457200" rtl="0" algn="l">
              <a:lnSpc>
                <a:spcPct val="115000"/>
              </a:lnSpc>
              <a:spcBef>
                <a:spcPts val="0"/>
              </a:spcBef>
              <a:spcAft>
                <a:spcPts val="0"/>
              </a:spcAft>
              <a:buSzPts val="1800"/>
              <a:buChar char="●"/>
            </a:pPr>
            <a:r>
              <a:rPr lang="en" sz="1800"/>
              <a:t>These slides contain changes to color scheme and content. </a:t>
            </a:r>
            <a:endParaRPr sz="1800"/>
          </a:p>
          <a:p>
            <a:pPr indent="0" lvl="0" marL="0" rtl="0" algn="l">
              <a:lnSpc>
                <a:spcPct val="115000"/>
              </a:lnSpc>
              <a:spcBef>
                <a:spcPts val="600"/>
              </a:spcBef>
              <a:spcAft>
                <a:spcPts val="0"/>
              </a:spcAft>
              <a:buSzPts val="3000"/>
              <a:buNone/>
            </a:pPr>
            <a:r>
              <a:t/>
            </a:r>
            <a:endParaRPr sz="24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0" name="Shape 1910"/>
        <p:cNvGrpSpPr/>
        <p:nvPr/>
      </p:nvGrpSpPr>
      <p:grpSpPr>
        <a:xfrm>
          <a:off x="0" y="0"/>
          <a:ext cx="0" cy="0"/>
          <a:chOff x="0" y="0"/>
          <a:chExt cx="0" cy="0"/>
        </a:xfrm>
      </p:grpSpPr>
      <p:sp>
        <p:nvSpPr>
          <p:cNvPr id="1911" name="Google Shape;1911;p225"/>
          <p:cNvSpPr txBox="1"/>
          <p:nvPr>
            <p:ph type="title"/>
          </p:nvPr>
        </p:nvSpPr>
        <p:spPr>
          <a:xfrm>
            <a:off x="893700" y="205988"/>
            <a:ext cx="6462600" cy="85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Using this Resource</a:t>
            </a:r>
            <a:endParaRPr/>
          </a:p>
        </p:txBody>
      </p:sp>
      <p:sp>
        <p:nvSpPr>
          <p:cNvPr id="1912" name="Google Shape;1912;p225"/>
          <p:cNvSpPr txBox="1"/>
          <p:nvPr>
            <p:ph idx="1" type="body"/>
          </p:nvPr>
        </p:nvSpPr>
        <p:spPr>
          <a:xfrm>
            <a:off x="893700" y="1138851"/>
            <a:ext cx="6462600" cy="3677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000"/>
              <a:t>The Digital Stewardship Curriculum is an Open Educational Resource created by the Center for Digital Scholarship and Curation. </a:t>
            </a:r>
            <a:endParaRPr sz="2000"/>
          </a:p>
          <a:p>
            <a:pPr indent="0" lvl="0" marL="0" rtl="0" algn="l">
              <a:spcBef>
                <a:spcPts val="600"/>
              </a:spcBef>
              <a:spcAft>
                <a:spcPts val="0"/>
              </a:spcAft>
              <a:buNone/>
            </a:pPr>
            <a:r>
              <a:t/>
            </a:r>
            <a:endParaRPr sz="2000"/>
          </a:p>
          <a:p>
            <a:pPr indent="0" lvl="0" marL="0" rtl="0" algn="l">
              <a:spcBef>
                <a:spcPts val="600"/>
              </a:spcBef>
              <a:spcAft>
                <a:spcPts val="0"/>
              </a:spcAft>
              <a:buNone/>
            </a:pPr>
            <a:r>
              <a:rPr lang="en" sz="2000"/>
              <a:t>All presentations and resources created by the CDSC are licensed under a Creative Commons Attribution-NonCommercial-ShareAlike 4.0 license (CC BY-NC-SA). Please share, reuse, and adapt the resources and provide attribution to the Center for Digital Scholarship and Curation, Washington State University.</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7" name="Shape 1737"/>
        <p:cNvGrpSpPr/>
        <p:nvPr/>
      </p:nvGrpSpPr>
      <p:grpSpPr>
        <a:xfrm>
          <a:off x="0" y="0"/>
          <a:ext cx="0" cy="0"/>
          <a:chOff x="0" y="0"/>
          <a:chExt cx="0" cy="0"/>
        </a:xfrm>
      </p:grpSpPr>
      <p:pic>
        <p:nvPicPr>
          <p:cNvPr id="1738" name="Google Shape;1738;p199"/>
          <p:cNvPicPr preferRelativeResize="0"/>
          <p:nvPr/>
        </p:nvPicPr>
        <p:blipFill>
          <a:blip r:embed="rId3">
            <a:alphaModFix/>
          </a:blip>
          <a:stretch>
            <a:fillRect/>
          </a:stretch>
        </p:blipFill>
        <p:spPr>
          <a:xfrm>
            <a:off x="551300" y="0"/>
            <a:ext cx="8041399" cy="49426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2" name="Shape 1742"/>
        <p:cNvGrpSpPr/>
        <p:nvPr/>
      </p:nvGrpSpPr>
      <p:grpSpPr>
        <a:xfrm>
          <a:off x="0" y="0"/>
          <a:ext cx="0" cy="0"/>
          <a:chOff x="0" y="0"/>
          <a:chExt cx="0" cy="0"/>
        </a:xfrm>
      </p:grpSpPr>
      <p:pic>
        <p:nvPicPr>
          <p:cNvPr descr="Screenshot 2017-06-02 21.44.04.png" id="1743" name="Google Shape;1743;p200"/>
          <p:cNvPicPr preferRelativeResize="0"/>
          <p:nvPr/>
        </p:nvPicPr>
        <p:blipFill rotWithShape="1">
          <a:blip r:embed="rId3">
            <a:alphaModFix/>
          </a:blip>
          <a:srcRect b="0" l="219" r="63265" t="0"/>
          <a:stretch/>
        </p:blipFill>
        <p:spPr>
          <a:xfrm>
            <a:off x="4508066" y="603800"/>
            <a:ext cx="4588800" cy="3628800"/>
          </a:xfrm>
          <a:prstGeom prst="rect">
            <a:avLst/>
          </a:prstGeom>
          <a:noFill/>
          <a:ln>
            <a:noFill/>
          </a:ln>
        </p:spPr>
      </p:pic>
      <p:pic>
        <p:nvPicPr>
          <p:cNvPr descr="pasted-image.png" id="1744" name="Google Shape;1744;p200"/>
          <p:cNvPicPr preferRelativeResize="0"/>
          <p:nvPr/>
        </p:nvPicPr>
        <p:blipFill rotWithShape="1">
          <a:blip r:embed="rId4">
            <a:alphaModFix/>
          </a:blip>
          <a:srcRect b="0" l="0" r="0" t="0"/>
          <a:stretch/>
        </p:blipFill>
        <p:spPr>
          <a:xfrm>
            <a:off x="696620" y="1238897"/>
            <a:ext cx="2631173" cy="2631172"/>
          </a:xfrm>
          <a:prstGeom prst="rect">
            <a:avLst/>
          </a:prstGeom>
          <a:noFill/>
          <a:ln>
            <a:noFill/>
          </a:ln>
        </p:spPr>
      </p:pic>
      <p:sp>
        <p:nvSpPr>
          <p:cNvPr id="1745" name="Google Shape;1745;p200"/>
          <p:cNvSpPr/>
          <p:nvPr/>
        </p:nvSpPr>
        <p:spPr>
          <a:xfrm>
            <a:off x="944999" y="728000"/>
            <a:ext cx="3675900" cy="3636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4600"/>
              <a:buFont typeface="Avenir"/>
              <a:buNone/>
            </a:pPr>
            <a:r>
              <a:rPr b="0" i="0" lang="en" sz="2400" u="none" cap="none" strike="noStrike">
                <a:solidFill>
                  <a:srgbClr val="000000"/>
                </a:solidFill>
                <a:latin typeface="Avenir"/>
                <a:ea typeface="Avenir"/>
                <a:cs typeface="Avenir"/>
                <a:sym typeface="Avenir"/>
              </a:rPr>
              <a:t>Creative Commons</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pic>
        <p:nvPicPr>
          <p:cNvPr id="1750" name="Google Shape;1750;p201"/>
          <p:cNvPicPr preferRelativeResize="0"/>
          <p:nvPr/>
        </p:nvPicPr>
        <p:blipFill rotWithShape="1">
          <a:blip r:embed="rId3">
            <a:alphaModFix/>
          </a:blip>
          <a:srcRect b="29483" l="0" r="0" t="28197"/>
          <a:stretch/>
        </p:blipFill>
        <p:spPr>
          <a:xfrm>
            <a:off x="1247399" y="0"/>
            <a:ext cx="6649200" cy="4956778"/>
          </a:xfrm>
          <a:prstGeom prst="rect">
            <a:avLst/>
          </a:prstGeom>
          <a:noFill/>
          <a:ln>
            <a:noFill/>
          </a:ln>
        </p:spPr>
      </p:pic>
      <p:pic>
        <p:nvPicPr>
          <p:cNvPr descr="Oval" id="1751" name="Google Shape;1751;p201"/>
          <p:cNvPicPr preferRelativeResize="0"/>
          <p:nvPr/>
        </p:nvPicPr>
        <p:blipFill rotWithShape="1">
          <a:blip r:embed="rId4">
            <a:alphaModFix/>
          </a:blip>
          <a:srcRect b="0" l="0" r="0" t="0"/>
          <a:stretch/>
        </p:blipFill>
        <p:spPr>
          <a:xfrm>
            <a:off x="5322275" y="835175"/>
            <a:ext cx="1521900" cy="1138900"/>
          </a:xfrm>
          <a:prstGeom prst="rect">
            <a:avLst/>
          </a:prstGeom>
          <a:noFill/>
          <a:ln>
            <a:noFill/>
          </a:ln>
        </p:spPr>
      </p:pic>
      <p:pic>
        <p:nvPicPr>
          <p:cNvPr descr="Oval" id="1752" name="Google Shape;1752;p201"/>
          <p:cNvPicPr preferRelativeResize="0"/>
          <p:nvPr/>
        </p:nvPicPr>
        <p:blipFill rotWithShape="1">
          <a:blip r:embed="rId4">
            <a:alphaModFix/>
          </a:blip>
          <a:srcRect b="0" l="0" r="0" t="0"/>
          <a:stretch/>
        </p:blipFill>
        <p:spPr>
          <a:xfrm>
            <a:off x="2332725" y="793750"/>
            <a:ext cx="1521900" cy="1138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6" name="Shape 1756"/>
        <p:cNvGrpSpPr/>
        <p:nvPr/>
      </p:nvGrpSpPr>
      <p:grpSpPr>
        <a:xfrm>
          <a:off x="0" y="0"/>
          <a:ext cx="0" cy="0"/>
          <a:chOff x="0" y="0"/>
          <a:chExt cx="0" cy="0"/>
        </a:xfrm>
      </p:grpSpPr>
      <p:pic>
        <p:nvPicPr>
          <p:cNvPr id="1757" name="Google Shape;1757;p202"/>
          <p:cNvPicPr preferRelativeResize="0"/>
          <p:nvPr/>
        </p:nvPicPr>
        <p:blipFill rotWithShape="1">
          <a:blip r:embed="rId3">
            <a:alphaModFix/>
          </a:blip>
          <a:srcRect b="0" l="0" r="0" t="0"/>
          <a:stretch/>
        </p:blipFill>
        <p:spPr>
          <a:xfrm>
            <a:off x="3028762" y="76200"/>
            <a:ext cx="5639926" cy="3046200"/>
          </a:xfrm>
          <a:prstGeom prst="rect">
            <a:avLst/>
          </a:prstGeom>
          <a:noFill/>
          <a:ln>
            <a:noFill/>
          </a:ln>
        </p:spPr>
      </p:pic>
      <p:pic>
        <p:nvPicPr>
          <p:cNvPr id="1758" name="Google Shape;1758;p202"/>
          <p:cNvPicPr preferRelativeResize="0"/>
          <p:nvPr/>
        </p:nvPicPr>
        <p:blipFill rotWithShape="1">
          <a:blip r:embed="rId4">
            <a:alphaModFix/>
          </a:blip>
          <a:srcRect b="0" l="0" r="0" t="0"/>
          <a:stretch/>
        </p:blipFill>
        <p:spPr>
          <a:xfrm>
            <a:off x="76200" y="332875"/>
            <a:ext cx="2553450" cy="4043626"/>
          </a:xfrm>
          <a:prstGeom prst="rect">
            <a:avLst/>
          </a:prstGeom>
          <a:noFill/>
          <a:ln>
            <a:noFill/>
          </a:ln>
        </p:spPr>
      </p:pic>
      <p:pic>
        <p:nvPicPr>
          <p:cNvPr id="1759" name="Google Shape;1759;p202"/>
          <p:cNvPicPr preferRelativeResize="0"/>
          <p:nvPr/>
        </p:nvPicPr>
        <p:blipFill rotWithShape="1">
          <a:blip r:embed="rId5">
            <a:alphaModFix/>
          </a:blip>
          <a:srcRect b="0" l="0" r="0" t="0"/>
          <a:stretch/>
        </p:blipFill>
        <p:spPr>
          <a:xfrm>
            <a:off x="2553450" y="2970000"/>
            <a:ext cx="6590551" cy="1839075"/>
          </a:xfrm>
          <a:prstGeom prst="rect">
            <a:avLst/>
          </a:prstGeom>
          <a:noFill/>
          <a:ln>
            <a:noFill/>
          </a:ln>
        </p:spPr>
      </p:pic>
      <p:pic>
        <p:nvPicPr>
          <p:cNvPr descr="Oval" id="1760" name="Google Shape;1760;p202"/>
          <p:cNvPicPr preferRelativeResize="0"/>
          <p:nvPr/>
        </p:nvPicPr>
        <p:blipFill rotWithShape="1">
          <a:blip r:embed="rId6">
            <a:alphaModFix/>
          </a:blip>
          <a:srcRect b="0" l="0" r="0" t="0"/>
          <a:stretch/>
        </p:blipFill>
        <p:spPr>
          <a:xfrm>
            <a:off x="2100050" y="2738350"/>
            <a:ext cx="7029900" cy="2367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pic>
        <p:nvPicPr>
          <p:cNvPr descr="AFC_0003.jpg" id="1765" name="Google Shape;1765;p203"/>
          <p:cNvPicPr preferRelativeResize="0"/>
          <p:nvPr/>
        </p:nvPicPr>
        <p:blipFill rotWithShape="1">
          <a:blip r:embed="rId3">
            <a:alphaModFix/>
          </a:blip>
          <a:srcRect b="0" l="4362" r="4361" t="0"/>
          <a:stretch/>
        </p:blipFill>
        <p:spPr>
          <a:xfrm>
            <a:off x="5833075" y="2536742"/>
            <a:ext cx="3310800" cy="2428200"/>
          </a:xfrm>
          <a:prstGeom prst="rect">
            <a:avLst/>
          </a:prstGeom>
          <a:noFill/>
          <a:ln>
            <a:noFill/>
          </a:ln>
        </p:spPr>
      </p:pic>
      <p:pic>
        <p:nvPicPr>
          <p:cNvPr descr="IMG_4561.JPG" id="1766" name="Google Shape;1766;p203"/>
          <p:cNvPicPr preferRelativeResize="0"/>
          <p:nvPr/>
        </p:nvPicPr>
        <p:blipFill rotWithShape="1">
          <a:blip r:embed="rId4">
            <a:alphaModFix/>
          </a:blip>
          <a:srcRect b="0" l="11590" r="69" t="0"/>
          <a:stretch/>
        </p:blipFill>
        <p:spPr>
          <a:xfrm>
            <a:off x="-119522" y="0"/>
            <a:ext cx="5845500" cy="4962900"/>
          </a:xfrm>
          <a:prstGeom prst="rect">
            <a:avLst/>
          </a:prstGeom>
          <a:noFill/>
          <a:ln>
            <a:noFill/>
          </a:ln>
        </p:spPr>
      </p:pic>
      <p:pic>
        <p:nvPicPr>
          <p:cNvPr descr="AFC_0033.jpg" id="1767" name="Google Shape;1767;p203"/>
          <p:cNvPicPr preferRelativeResize="0"/>
          <p:nvPr/>
        </p:nvPicPr>
        <p:blipFill rotWithShape="1">
          <a:blip r:embed="rId5">
            <a:alphaModFix/>
          </a:blip>
          <a:srcRect b="5076" l="18126" r="0" t="5076"/>
          <a:stretch/>
        </p:blipFill>
        <p:spPr>
          <a:xfrm>
            <a:off x="5828501" y="0"/>
            <a:ext cx="3306000" cy="2428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1" name="Shape 1771"/>
        <p:cNvGrpSpPr/>
        <p:nvPr/>
      </p:nvGrpSpPr>
      <p:grpSpPr>
        <a:xfrm>
          <a:off x="0" y="0"/>
          <a:ext cx="0" cy="0"/>
          <a:chOff x="0" y="0"/>
          <a:chExt cx="0" cy="0"/>
        </a:xfrm>
      </p:grpSpPr>
      <p:pic>
        <p:nvPicPr>
          <p:cNvPr descr="Screenshot 2017-06-05 06.39.23.png" id="1772" name="Google Shape;1772;p204"/>
          <p:cNvPicPr preferRelativeResize="0"/>
          <p:nvPr>
            <p:ph idx="2" type="pic"/>
          </p:nvPr>
        </p:nvPicPr>
        <p:blipFill rotWithShape="1">
          <a:blip r:embed="rId3">
            <a:alphaModFix/>
          </a:blip>
          <a:srcRect b="4305" l="3321" r="4549" t="11754"/>
          <a:stretch/>
        </p:blipFill>
        <p:spPr>
          <a:xfrm>
            <a:off x="-213098" y="-147829"/>
            <a:ext cx="9444326" cy="5258495"/>
          </a:xfrm>
          <a:prstGeom prst="rect">
            <a:avLst/>
          </a:prstGeom>
          <a:noFill/>
          <a:ln>
            <a:noFill/>
          </a:ln>
        </p:spPr>
      </p:pic>
      <p:pic>
        <p:nvPicPr>
          <p:cNvPr descr="Screenshot 2017-06-05 06.39.23.png" id="1773" name="Google Shape;1773;p204"/>
          <p:cNvPicPr preferRelativeResize="0"/>
          <p:nvPr/>
        </p:nvPicPr>
        <p:blipFill rotWithShape="1">
          <a:blip r:embed="rId3">
            <a:alphaModFix/>
          </a:blip>
          <a:srcRect b="4305" l="3321" r="4549" t="11754"/>
          <a:stretch/>
        </p:blipFill>
        <p:spPr>
          <a:xfrm>
            <a:off x="-213098" y="-147829"/>
            <a:ext cx="9444326" cy="5258495"/>
          </a:xfrm>
          <a:prstGeom prst="rect">
            <a:avLst/>
          </a:prstGeom>
          <a:noFill/>
          <a:ln>
            <a:noFill/>
          </a:ln>
        </p:spPr>
      </p:pic>
      <p:pic>
        <p:nvPicPr>
          <p:cNvPr descr="Screenshot 2017-06-05 06.39.23.png" id="1774" name="Google Shape;1774;p204"/>
          <p:cNvPicPr preferRelativeResize="0"/>
          <p:nvPr/>
        </p:nvPicPr>
        <p:blipFill rotWithShape="1">
          <a:blip r:embed="rId3">
            <a:alphaModFix/>
          </a:blip>
          <a:srcRect b="4305" l="3321" r="4549" t="11754"/>
          <a:stretch/>
        </p:blipFill>
        <p:spPr>
          <a:xfrm>
            <a:off x="-213098" y="-147829"/>
            <a:ext cx="9444326" cy="5258495"/>
          </a:xfrm>
          <a:prstGeom prst="rect">
            <a:avLst/>
          </a:prstGeom>
          <a:noFill/>
          <a:ln>
            <a:noFill/>
          </a:ln>
        </p:spPr>
      </p:pic>
      <p:pic>
        <p:nvPicPr>
          <p:cNvPr descr="Oval" id="1775" name="Google Shape;1775;p204"/>
          <p:cNvPicPr preferRelativeResize="0"/>
          <p:nvPr/>
        </p:nvPicPr>
        <p:blipFill rotWithShape="1">
          <a:blip r:embed="rId4">
            <a:alphaModFix/>
          </a:blip>
          <a:srcRect b="0" l="0" r="0" t="0"/>
          <a:stretch/>
        </p:blipFill>
        <p:spPr>
          <a:xfrm>
            <a:off x="352929" y="1220472"/>
            <a:ext cx="2540451" cy="711733"/>
          </a:xfrm>
          <a:prstGeom prst="rect">
            <a:avLst/>
          </a:prstGeom>
          <a:noFill/>
          <a:ln>
            <a:noFill/>
          </a:ln>
        </p:spPr>
      </p:pic>
      <p:pic>
        <p:nvPicPr>
          <p:cNvPr descr="Oval" id="1776" name="Google Shape;1776;p204"/>
          <p:cNvPicPr preferRelativeResize="0"/>
          <p:nvPr/>
        </p:nvPicPr>
        <p:blipFill rotWithShape="1">
          <a:blip r:embed="rId5">
            <a:alphaModFix/>
          </a:blip>
          <a:srcRect b="0" l="0" r="0" t="0"/>
          <a:stretch/>
        </p:blipFill>
        <p:spPr>
          <a:xfrm>
            <a:off x="175158" y="3317903"/>
            <a:ext cx="6204528" cy="71173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0" name="Shape 1780"/>
        <p:cNvGrpSpPr/>
        <p:nvPr/>
      </p:nvGrpSpPr>
      <p:grpSpPr>
        <a:xfrm>
          <a:off x="0" y="0"/>
          <a:ext cx="0" cy="0"/>
          <a:chOff x="0" y="0"/>
          <a:chExt cx="0" cy="0"/>
        </a:xfrm>
      </p:grpSpPr>
      <p:sp>
        <p:nvSpPr>
          <p:cNvPr id="1781" name="Google Shape;1781;p205"/>
          <p:cNvSpPr/>
          <p:nvPr>
            <p:ph idx="2" type="pic"/>
          </p:nvPr>
        </p:nvSpPr>
        <p:spPr>
          <a:xfrm>
            <a:off x="5807155" y="2564969"/>
            <a:ext cx="3088238" cy="2214630"/>
          </a:xfrm>
          <a:prstGeom prst="rect">
            <a:avLst/>
          </a:prstGeom>
          <a:noFill/>
          <a:ln>
            <a:noFill/>
          </a:ln>
        </p:spPr>
        <p:txBody>
          <a:bodyPr anchorCtr="0" anchor="t" bIns="34025" lIns="34025" spcFirstLastPara="1" rIns="34025" wrap="square" tIns="34025">
            <a:noAutofit/>
          </a:bodyPr>
          <a:lstStyle/>
          <a:p>
            <a:pPr indent="0" lvl="0" marL="0" marR="0" rtl="0" algn="l">
              <a:lnSpc>
                <a:spcPct val="100000"/>
              </a:lnSpc>
              <a:spcBef>
                <a:spcPts val="1000"/>
              </a:spcBef>
              <a:spcAft>
                <a:spcPts val="0"/>
              </a:spcAft>
              <a:buClr>
                <a:srgbClr val="FFBC00"/>
              </a:buClr>
              <a:buSzPts val="1000"/>
              <a:buFont typeface="Helvetica Neue Light"/>
              <a:buNone/>
            </a:pPr>
            <a:r>
              <a:t/>
            </a:r>
            <a:endParaRPr b="0" i="0" sz="1300" u="none" cap="none" strike="noStrike">
              <a:solidFill>
                <a:srgbClr val="FFFFFF"/>
              </a:solidFill>
              <a:latin typeface="Helvetica Neue Light"/>
              <a:ea typeface="Helvetica Neue Light"/>
              <a:cs typeface="Helvetica Neue Light"/>
              <a:sym typeface="Helvetica Neue Light"/>
            </a:endParaRPr>
          </a:p>
        </p:txBody>
      </p:sp>
      <p:sp>
        <p:nvSpPr>
          <p:cNvPr id="1782" name="Google Shape;1782;p205"/>
          <p:cNvSpPr/>
          <p:nvPr>
            <p:ph idx="3" type="pic"/>
          </p:nvPr>
        </p:nvSpPr>
        <p:spPr>
          <a:xfrm>
            <a:off x="254985" y="251460"/>
            <a:ext cx="5452650" cy="4526280"/>
          </a:xfrm>
          <a:prstGeom prst="rect">
            <a:avLst/>
          </a:prstGeom>
          <a:noFill/>
          <a:ln>
            <a:noFill/>
          </a:ln>
        </p:spPr>
        <p:txBody>
          <a:bodyPr anchorCtr="0" anchor="t" bIns="34025" lIns="34025" spcFirstLastPara="1" rIns="34025" wrap="square" tIns="34025">
            <a:noAutofit/>
          </a:bodyPr>
          <a:lstStyle/>
          <a:p>
            <a:pPr indent="0" lvl="0" marL="0" marR="0" rtl="0" algn="l">
              <a:lnSpc>
                <a:spcPct val="100000"/>
              </a:lnSpc>
              <a:spcBef>
                <a:spcPts val="1000"/>
              </a:spcBef>
              <a:spcAft>
                <a:spcPts val="0"/>
              </a:spcAft>
              <a:buClr>
                <a:srgbClr val="FFBC00"/>
              </a:buClr>
              <a:buSzPts val="1000"/>
              <a:buFont typeface="Helvetica Neue Light"/>
              <a:buNone/>
            </a:pPr>
            <a:r>
              <a:t/>
            </a:r>
            <a:endParaRPr b="0" i="0" sz="1300" u="none" cap="none" strike="noStrike">
              <a:solidFill>
                <a:srgbClr val="FFFFFF"/>
              </a:solidFill>
              <a:latin typeface="Helvetica Neue Light"/>
              <a:ea typeface="Helvetica Neue Light"/>
              <a:cs typeface="Helvetica Neue Light"/>
              <a:sym typeface="Helvetica Neue Light"/>
            </a:endParaRPr>
          </a:p>
        </p:txBody>
      </p:sp>
      <p:sp>
        <p:nvSpPr>
          <p:cNvPr id="1783" name="Google Shape;1783;p205"/>
          <p:cNvSpPr/>
          <p:nvPr>
            <p:ph idx="4" type="pic"/>
          </p:nvPr>
        </p:nvSpPr>
        <p:spPr>
          <a:xfrm>
            <a:off x="5802889" y="251460"/>
            <a:ext cx="3088238" cy="2214630"/>
          </a:xfrm>
          <a:prstGeom prst="rect">
            <a:avLst/>
          </a:prstGeom>
          <a:noFill/>
          <a:ln>
            <a:noFill/>
          </a:ln>
        </p:spPr>
        <p:txBody>
          <a:bodyPr anchorCtr="0" anchor="t" bIns="34025" lIns="34025" spcFirstLastPara="1" rIns="34025" wrap="square" tIns="34025">
            <a:noAutofit/>
          </a:bodyPr>
          <a:lstStyle/>
          <a:p>
            <a:pPr indent="0" lvl="0" marL="0" marR="0" rtl="0" algn="l">
              <a:lnSpc>
                <a:spcPct val="100000"/>
              </a:lnSpc>
              <a:spcBef>
                <a:spcPts val="1000"/>
              </a:spcBef>
              <a:spcAft>
                <a:spcPts val="0"/>
              </a:spcAft>
              <a:buClr>
                <a:srgbClr val="FFBC00"/>
              </a:buClr>
              <a:buSzPts val="1000"/>
              <a:buFont typeface="Helvetica Neue Light"/>
              <a:buNone/>
            </a:pPr>
            <a:r>
              <a:t/>
            </a:r>
            <a:endParaRPr b="0" i="0" sz="1300" u="none" cap="none" strike="noStrike">
              <a:solidFill>
                <a:srgbClr val="FFFFFF"/>
              </a:solidFill>
              <a:latin typeface="Helvetica Neue Light"/>
              <a:ea typeface="Helvetica Neue Light"/>
              <a:cs typeface="Helvetica Neue Light"/>
              <a:sym typeface="Helvetica Neue Light"/>
            </a:endParaRPr>
          </a:p>
        </p:txBody>
      </p:sp>
      <p:pic>
        <p:nvPicPr>
          <p:cNvPr id="1784" name="Google Shape;1784;p205"/>
          <p:cNvPicPr preferRelativeResize="0"/>
          <p:nvPr/>
        </p:nvPicPr>
        <p:blipFill rotWithShape="1">
          <a:blip r:embed="rId3">
            <a:alphaModFix/>
          </a:blip>
          <a:srcRect b="12502" l="10233" r="11883" t="0"/>
          <a:stretch/>
        </p:blipFill>
        <p:spPr>
          <a:xfrm>
            <a:off x="368452" y="-5"/>
            <a:ext cx="8407096" cy="5195144"/>
          </a:xfrm>
          <a:prstGeom prst="rect">
            <a:avLst/>
          </a:prstGeom>
          <a:noFill/>
          <a:ln>
            <a:noFill/>
          </a:ln>
        </p:spPr>
      </p:pic>
      <p:pic>
        <p:nvPicPr>
          <p:cNvPr descr="Oval" id="1785" name="Google Shape;1785;p205"/>
          <p:cNvPicPr preferRelativeResize="0"/>
          <p:nvPr/>
        </p:nvPicPr>
        <p:blipFill rotWithShape="1">
          <a:blip r:embed="rId4">
            <a:alphaModFix/>
          </a:blip>
          <a:srcRect b="0" l="0" r="0" t="0"/>
          <a:stretch/>
        </p:blipFill>
        <p:spPr>
          <a:xfrm>
            <a:off x="4756481" y="3161675"/>
            <a:ext cx="3522694" cy="1930793"/>
          </a:xfrm>
          <a:prstGeom prst="rect">
            <a:avLst/>
          </a:prstGeom>
          <a:noFill/>
          <a:ln>
            <a:noFill/>
          </a:ln>
        </p:spPr>
      </p:pic>
      <p:sp>
        <p:nvSpPr>
          <p:cNvPr id="1786" name="Google Shape;1786;p205"/>
          <p:cNvSpPr txBox="1"/>
          <p:nvPr/>
        </p:nvSpPr>
        <p:spPr>
          <a:xfrm>
            <a:off x="6222788" y="335564"/>
            <a:ext cx="3324600" cy="717860"/>
          </a:xfrm>
          <a:prstGeom prst="rect">
            <a:avLst/>
          </a:prstGeom>
          <a:noFill/>
          <a:ln>
            <a:noFill/>
          </a:ln>
        </p:spPr>
        <p:txBody>
          <a:bodyPr anchorCtr="0" anchor="ctr" bIns="34025" lIns="34025" spcFirstLastPara="1" rIns="34025" wrap="square" tIns="34025">
            <a:noAutofit/>
          </a:bodyPr>
          <a:lstStyle/>
          <a:p>
            <a:pPr indent="0" lvl="0" marL="0" marR="0" rtl="0" algn="l">
              <a:lnSpc>
                <a:spcPct val="125000"/>
              </a:lnSpc>
              <a:spcBef>
                <a:spcPts val="0"/>
              </a:spcBef>
              <a:spcAft>
                <a:spcPts val="0"/>
              </a:spcAft>
              <a:buClr>
                <a:srgbClr val="000000"/>
              </a:buClr>
              <a:buSzPts val="1300"/>
              <a:buFont typeface="Arial"/>
              <a:buNone/>
            </a:pPr>
            <a:r>
              <a:rPr b="1" i="0" lang="en" sz="1300" u="none" cap="none" strike="noStrike">
                <a:solidFill>
                  <a:srgbClr val="1F497D"/>
                </a:solidFill>
                <a:latin typeface="Arial"/>
                <a:ea typeface="Arial"/>
                <a:cs typeface="Arial"/>
                <a:sym typeface="Arial"/>
              </a:rPr>
              <a:t> https://loc.gov/item/2015655578</a:t>
            </a:r>
            <a:endParaRPr b="1" i="0" sz="1300" u="none" cap="none" strike="noStrike">
              <a:solidFill>
                <a:srgbClr val="1F497D"/>
              </a:solidFill>
              <a:latin typeface="Arial"/>
              <a:ea typeface="Arial"/>
              <a:cs typeface="Arial"/>
              <a:sym typeface="Arial"/>
            </a:endParaRPr>
          </a:p>
        </p:txBody>
      </p:sp>
      <p:sp>
        <p:nvSpPr>
          <p:cNvPr id="1787" name="Google Shape;1787;p205"/>
          <p:cNvSpPr/>
          <p:nvPr/>
        </p:nvSpPr>
        <p:spPr>
          <a:xfrm>
            <a:off x="949322" y="826714"/>
            <a:ext cx="852638" cy="226710"/>
          </a:xfrm>
          <a:prstGeom prst="rightArrow">
            <a:avLst>
              <a:gd fmla="val 50000" name="adj1"/>
              <a:gd fmla="val 50000" name="adj2"/>
            </a:avLst>
          </a:prstGeom>
          <a:solidFill>
            <a:srgbClr val="1F497D"/>
          </a:solidFill>
          <a:ln cap="flat" cmpd="sng" w="9525">
            <a:solidFill>
              <a:srgbClr val="1F497D"/>
            </a:solidFill>
            <a:prstDash val="solid"/>
            <a:round/>
            <a:headEnd len="sm" w="sm" type="none"/>
            <a:tailEnd len="sm" w="sm" type="none"/>
          </a:ln>
        </p:spPr>
        <p:txBody>
          <a:bodyPr anchorCtr="0" anchor="ctr" bIns="34025" lIns="34025" spcFirstLastPara="1" rIns="34025" wrap="square" tIns="340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White">
  <a:themeElements>
    <a:clrScheme name="White">
      <a:dk1>
        <a:srgbClr val="3F3F3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hite">
  <a:themeElements>
    <a:clrScheme name="White">
      <a:dk1>
        <a:srgbClr val="3F3F3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hite">
  <a:themeElements>
    <a:clrScheme name="White">
      <a:dk1>
        <a:srgbClr val="FFFFFF"/>
      </a:dk1>
      <a:lt1>
        <a:srgbClr val="FFBC0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White">
  <a:themeElements>
    <a:clrScheme name="White">
      <a:dk1>
        <a:srgbClr val="FFFFFF"/>
      </a:dk1>
      <a:lt1>
        <a:srgbClr val="C65A0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