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aleway"/>
      <p:regular r:id="rId27"/>
      <p:bold r:id="rId28"/>
      <p:italic r:id="rId29"/>
      <p:boldItalic r:id="rId30"/>
    </p:embeddedFont>
    <p:embeddedFont>
      <p:font typeface="Lato"/>
      <p:regular r:id="rId31"/>
      <p:bold r:id="rId32"/>
      <p:italic r:id="rId33"/>
      <p:boldItalic r:id="rId34"/>
    </p:embeddedFont>
    <p:embeddedFont>
      <p:font typeface="Libre Franklin Medium"/>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aleway-bold.fntdata"/><Relationship Id="rId27" Type="http://schemas.openxmlformats.org/officeDocument/2006/relationships/font" Target="fonts/Raleway-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aleway-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regular.fntdata"/><Relationship Id="rId30" Type="http://schemas.openxmlformats.org/officeDocument/2006/relationships/font" Target="fonts/Raleway-boldItalic.fntdata"/><Relationship Id="rId11" Type="http://schemas.openxmlformats.org/officeDocument/2006/relationships/slide" Target="slides/slide5.xml"/><Relationship Id="rId33" Type="http://schemas.openxmlformats.org/officeDocument/2006/relationships/font" Target="fonts/Lato-italic.fntdata"/><Relationship Id="rId10" Type="http://schemas.openxmlformats.org/officeDocument/2006/relationships/slide" Target="slides/slide4.xml"/><Relationship Id="rId32" Type="http://schemas.openxmlformats.org/officeDocument/2006/relationships/font" Target="fonts/Lato-bold.fntdata"/><Relationship Id="rId13" Type="http://schemas.openxmlformats.org/officeDocument/2006/relationships/slide" Target="slides/slide7.xml"/><Relationship Id="rId35" Type="http://schemas.openxmlformats.org/officeDocument/2006/relationships/font" Target="fonts/LibreFranklinMedium-regular.fntdata"/><Relationship Id="rId12" Type="http://schemas.openxmlformats.org/officeDocument/2006/relationships/slide" Target="slides/slide6.xml"/><Relationship Id="rId34" Type="http://schemas.openxmlformats.org/officeDocument/2006/relationships/font" Target="fonts/Lato-boldItalic.fntdata"/><Relationship Id="rId15" Type="http://schemas.openxmlformats.org/officeDocument/2006/relationships/slide" Target="slides/slide9.xml"/><Relationship Id="rId37" Type="http://schemas.openxmlformats.org/officeDocument/2006/relationships/font" Target="fonts/LibreFranklinMedium-italic.fntdata"/><Relationship Id="rId14" Type="http://schemas.openxmlformats.org/officeDocument/2006/relationships/slide" Target="slides/slide8.xml"/><Relationship Id="rId36" Type="http://schemas.openxmlformats.org/officeDocument/2006/relationships/font" Target="fonts/LibreFranklinMedium-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LibreFranklinMedium-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9b29aa55e7_0_124:notes"/>
          <p:cNvSpPr/>
          <p:nvPr>
            <p:ph idx="2" type="sldImg"/>
          </p:nvPr>
        </p:nvSpPr>
        <p:spPr>
          <a:xfrm>
            <a:off x="381174"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9b29aa55e7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5" name="Google Shape;26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1" name="Google Shape;27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 name="Google Shape;27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6" name="Google Shape;28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7" name="Google Shape;30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3" name="Google Shape;31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9" name="Google Shape;31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9b29aa55e7_0_128:notes"/>
          <p:cNvSpPr/>
          <p:nvPr>
            <p:ph idx="2" type="sldImg"/>
          </p:nvPr>
        </p:nvSpPr>
        <p:spPr>
          <a:xfrm>
            <a:off x="381174"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9b29aa55e7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3" name="Shape 13"/>
        <p:cNvGrpSpPr/>
        <p:nvPr/>
      </p:nvGrpSpPr>
      <p:grpSpPr>
        <a:xfrm>
          <a:off x="0" y="0"/>
          <a:ext cx="0" cy="0"/>
          <a:chOff x="0" y="0"/>
          <a:chExt cx="0" cy="0"/>
        </a:xfrm>
      </p:grpSpPr>
      <p:sp>
        <p:nvSpPr>
          <p:cNvPr id="14" name="Google Shape;14;p2"/>
          <p:cNvSpPr/>
          <p:nvPr/>
        </p:nvSpPr>
        <p:spPr>
          <a:xfrm>
            <a:off x="7010400" y="114299"/>
            <a:ext cx="1981200" cy="491718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5" name="Google Shape;15;p2"/>
          <p:cNvSpPr/>
          <p:nvPr/>
        </p:nvSpPr>
        <p:spPr>
          <a:xfrm>
            <a:off x="152400" y="115442"/>
            <a:ext cx="6705600" cy="49149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16" name="Google Shape;16;p2"/>
          <p:cNvSpPr txBox="1"/>
          <p:nvPr>
            <p:ph idx="1" type="subTitle"/>
          </p:nvPr>
        </p:nvSpPr>
        <p:spPr>
          <a:xfrm>
            <a:off x="7010400" y="1539720"/>
            <a:ext cx="1981200" cy="1371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380"/>
              </a:spcBef>
              <a:spcAft>
                <a:spcPts val="0"/>
              </a:spcAft>
              <a:buSzPts val="1900"/>
              <a:buNone/>
              <a:defRPr sz="1900">
                <a:solidFill>
                  <a:srgbClr val="FFFFFF"/>
                </a:solidFill>
              </a:defRPr>
            </a:lvl1pPr>
            <a:lvl2pPr lvl="1" algn="ctr">
              <a:lnSpc>
                <a:spcPct val="100000"/>
              </a:lnSpc>
              <a:spcBef>
                <a:spcPts val="360"/>
              </a:spcBef>
              <a:spcAft>
                <a:spcPts val="0"/>
              </a:spcAft>
              <a:buSzPts val="1800"/>
              <a:buNone/>
              <a:defRPr>
                <a:solidFill>
                  <a:srgbClr val="888888"/>
                </a:solidFill>
              </a:defRPr>
            </a:lvl2pPr>
            <a:lvl3pPr lvl="2" algn="ctr">
              <a:lnSpc>
                <a:spcPct val="100000"/>
              </a:lnSpc>
              <a:spcBef>
                <a:spcPts val="320"/>
              </a:spcBef>
              <a:spcAft>
                <a:spcPts val="0"/>
              </a:spcAft>
              <a:buSzPts val="1600"/>
              <a:buNone/>
              <a:defRPr>
                <a:solidFill>
                  <a:srgbClr val="888888"/>
                </a:solidFill>
              </a:defRPr>
            </a:lvl3pPr>
            <a:lvl4pPr lvl="3" algn="ctr">
              <a:lnSpc>
                <a:spcPct val="100000"/>
              </a:lnSpc>
              <a:spcBef>
                <a:spcPts val="280"/>
              </a:spcBef>
              <a:spcAft>
                <a:spcPts val="0"/>
              </a:spcAft>
              <a:buSzPts val="1400"/>
              <a:buNone/>
              <a:defRPr>
                <a:solidFill>
                  <a:srgbClr val="888888"/>
                </a:solidFill>
              </a:defRPr>
            </a:lvl4pPr>
            <a:lvl5pPr lvl="4" algn="ctr">
              <a:lnSpc>
                <a:spcPct val="100000"/>
              </a:lnSpc>
              <a:spcBef>
                <a:spcPts val="260"/>
              </a:spcBef>
              <a:spcAft>
                <a:spcPts val="0"/>
              </a:spcAft>
              <a:buSzPts val="1300"/>
              <a:buNone/>
              <a:defRPr>
                <a:solidFill>
                  <a:srgbClr val="888888"/>
                </a:solidFill>
              </a:defRPr>
            </a:lvl5pPr>
            <a:lvl6pPr lvl="5" algn="ctr">
              <a:lnSpc>
                <a:spcPct val="100000"/>
              </a:lnSpc>
              <a:spcBef>
                <a:spcPts val="240"/>
              </a:spcBef>
              <a:spcAft>
                <a:spcPts val="0"/>
              </a:spcAft>
              <a:buSzPts val="1200"/>
              <a:buNone/>
              <a:defRPr>
                <a:solidFill>
                  <a:srgbClr val="888888"/>
                </a:solidFill>
              </a:defRPr>
            </a:lvl6pPr>
            <a:lvl7pPr lvl="6" algn="ctr">
              <a:lnSpc>
                <a:spcPct val="100000"/>
              </a:lnSpc>
              <a:spcBef>
                <a:spcPts val="240"/>
              </a:spcBef>
              <a:spcAft>
                <a:spcPts val="0"/>
              </a:spcAft>
              <a:buSzPts val="1200"/>
              <a:buNone/>
              <a:defRPr>
                <a:solidFill>
                  <a:srgbClr val="888888"/>
                </a:solidFill>
              </a:defRPr>
            </a:lvl7pPr>
            <a:lvl8pPr lvl="7" algn="ctr">
              <a:lnSpc>
                <a:spcPct val="100000"/>
              </a:lnSpc>
              <a:spcBef>
                <a:spcPts val="240"/>
              </a:spcBef>
              <a:spcAft>
                <a:spcPts val="0"/>
              </a:spcAft>
              <a:buSzPts val="1200"/>
              <a:buNone/>
              <a:defRPr>
                <a:solidFill>
                  <a:srgbClr val="888888"/>
                </a:solidFill>
              </a:defRPr>
            </a:lvl8pPr>
            <a:lvl9pPr lvl="8" algn="ctr">
              <a:lnSpc>
                <a:spcPct val="100000"/>
              </a:lnSpc>
              <a:spcBef>
                <a:spcPts val="240"/>
              </a:spcBef>
              <a:spcAft>
                <a:spcPts val="0"/>
              </a:spcAft>
              <a:buSzPts val="1200"/>
              <a:buNone/>
              <a:defRPr>
                <a:solidFill>
                  <a:srgbClr val="888888"/>
                </a:solidFill>
              </a:defRPr>
            </a:lvl9pPr>
          </a:lstStyle>
          <a:p/>
        </p:txBody>
      </p:sp>
      <p:sp>
        <p:nvSpPr>
          <p:cNvPr id="17" name="Google Shape;17;p2"/>
          <p:cNvSpPr txBox="1"/>
          <p:nvPr>
            <p:ph idx="10" type="dt"/>
          </p:nvPr>
        </p:nvSpPr>
        <p:spPr>
          <a:xfrm>
            <a:off x="370888" y="4767263"/>
            <a:ext cx="2133600" cy="2057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2" type="sldNum"/>
          </p:nvPr>
        </p:nvSpPr>
        <p:spPr>
          <a:xfrm>
            <a:off x="8234680" y="4766310"/>
            <a:ext cx="582966" cy="2057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Libre Franklin Medium"/>
                <a:ea typeface="Libre Franklin Medium"/>
                <a:cs typeface="Libre Franklin Medium"/>
                <a:sym typeface="Libre Franklin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Libre Franklin Medium"/>
                <a:ea typeface="Libre Franklin Medium"/>
                <a:cs typeface="Libre Franklin Medium"/>
                <a:sym typeface="Libre Franklin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Libre Franklin Medium"/>
                <a:ea typeface="Libre Franklin Medium"/>
                <a:cs typeface="Libre Franklin Medium"/>
                <a:sym typeface="Libre Franklin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Libre Franklin Medium"/>
                <a:ea typeface="Libre Franklin Medium"/>
                <a:cs typeface="Libre Franklin Medium"/>
                <a:sym typeface="Libre Franklin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Libre Franklin Medium"/>
                <a:ea typeface="Libre Franklin Medium"/>
                <a:cs typeface="Libre Franklin Medium"/>
                <a:sym typeface="Libre Franklin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Libre Franklin Medium"/>
                <a:ea typeface="Libre Franklin Medium"/>
                <a:cs typeface="Libre Franklin Medium"/>
                <a:sym typeface="Libre Franklin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Libre Franklin Medium"/>
                <a:ea typeface="Libre Franklin Medium"/>
                <a:cs typeface="Libre Franklin Medium"/>
                <a:sym typeface="Libre Franklin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Libre Franklin Medium"/>
                <a:ea typeface="Libre Franklin Medium"/>
                <a:cs typeface="Libre Franklin Medium"/>
                <a:sym typeface="Libre Franklin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FFFFFF"/>
                </a:solidFill>
                <a:latin typeface="Libre Franklin Medium"/>
                <a:ea typeface="Libre Franklin Medium"/>
                <a:cs typeface="Libre Franklin Medium"/>
                <a:sym typeface="Libre Franklin Medium"/>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2"/>
          <p:cNvSpPr txBox="1"/>
          <p:nvPr>
            <p:ph idx="11" type="ftr"/>
          </p:nvPr>
        </p:nvSpPr>
        <p:spPr>
          <a:xfrm>
            <a:off x="3048000" y="4767263"/>
            <a:ext cx="3352800" cy="2057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type="title"/>
          </p:nvPr>
        </p:nvSpPr>
        <p:spPr>
          <a:xfrm>
            <a:off x="457200" y="1539720"/>
            <a:ext cx="6324600" cy="1371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chemeClr val="lt1"/>
              </a:buClr>
              <a:buSzPts val="4200"/>
              <a:buFont typeface="Libre Franklin Medium"/>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11"/>
          <p:cNvSpPr txBox="1"/>
          <p:nvPr>
            <p:ph type="title"/>
          </p:nvPr>
        </p:nvSpPr>
        <p:spPr>
          <a:xfrm>
            <a:off x="381000" y="266885"/>
            <a:ext cx="8381260" cy="79079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1"/>
          <p:cNvSpPr txBox="1"/>
          <p:nvPr>
            <p:ph idx="1" type="body"/>
          </p:nvPr>
        </p:nvSpPr>
        <p:spPr>
          <a:xfrm rot="5400000">
            <a:off x="2932169" y="-1261865"/>
            <a:ext cx="3305556" cy="840789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3" name="Google Shape;83;p11"/>
          <p:cNvSpPr txBox="1"/>
          <p:nvPr>
            <p:ph idx="10" type="dt"/>
          </p:nvPr>
        </p:nvSpPr>
        <p:spPr>
          <a:xfrm>
            <a:off x="370888" y="4767263"/>
            <a:ext cx="2133600" cy="2057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1"/>
          <p:cNvSpPr txBox="1"/>
          <p:nvPr>
            <p:ph idx="11" type="ftr"/>
          </p:nvPr>
        </p:nvSpPr>
        <p:spPr>
          <a:xfrm>
            <a:off x="3048000" y="4767263"/>
            <a:ext cx="3352800" cy="2057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1"/>
          <p:cNvSpPr txBox="1"/>
          <p:nvPr>
            <p:ph idx="12" type="sldNum"/>
          </p:nvPr>
        </p:nvSpPr>
        <p:spPr>
          <a:xfrm>
            <a:off x="8234680" y="4766310"/>
            <a:ext cx="582966" cy="20574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6" name="Shape 86"/>
        <p:cNvGrpSpPr/>
        <p:nvPr/>
      </p:nvGrpSpPr>
      <p:grpSpPr>
        <a:xfrm>
          <a:off x="0" y="0"/>
          <a:ext cx="0" cy="0"/>
          <a:chOff x="0" y="0"/>
          <a:chExt cx="0" cy="0"/>
        </a:xfrm>
      </p:grpSpPr>
      <p:sp>
        <p:nvSpPr>
          <p:cNvPr id="87" name="Google Shape;87;p12"/>
          <p:cNvSpPr/>
          <p:nvPr/>
        </p:nvSpPr>
        <p:spPr>
          <a:xfrm>
            <a:off x="152400" y="110489"/>
            <a:ext cx="6705600" cy="491718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88" name="Google Shape;88;p12"/>
          <p:cNvSpPr/>
          <p:nvPr/>
        </p:nvSpPr>
        <p:spPr>
          <a:xfrm>
            <a:off x="7010400" y="110489"/>
            <a:ext cx="1956046" cy="4917186"/>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89" name="Google Shape;89;p12"/>
          <p:cNvSpPr txBox="1"/>
          <p:nvPr>
            <p:ph type="title"/>
          </p:nvPr>
        </p:nvSpPr>
        <p:spPr>
          <a:xfrm rot="5400000">
            <a:off x="5806678" y="1562101"/>
            <a:ext cx="4388644" cy="1676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91" name="Google Shape;91;p12"/>
          <p:cNvSpPr txBox="1"/>
          <p:nvPr>
            <p:ph idx="10" type="dt"/>
          </p:nvPr>
        </p:nvSpPr>
        <p:spPr>
          <a:xfrm>
            <a:off x="370888" y="4767263"/>
            <a:ext cx="2133600" cy="2057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2"/>
          <p:cNvSpPr txBox="1"/>
          <p:nvPr>
            <p:ph idx="11" type="ftr"/>
          </p:nvPr>
        </p:nvSpPr>
        <p:spPr>
          <a:xfrm>
            <a:off x="3048000" y="4767263"/>
            <a:ext cx="3352800" cy="2057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2"/>
          <p:cNvSpPr txBox="1"/>
          <p:nvPr>
            <p:ph idx="12" type="sldNum"/>
          </p:nvPr>
        </p:nvSpPr>
        <p:spPr>
          <a:xfrm>
            <a:off x="8234680" y="4766310"/>
            <a:ext cx="582966" cy="20574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chemeClr val="lt2"/>
                </a:solidFill>
                <a:latin typeface="Libre Franklin Medium"/>
                <a:ea typeface="Libre Franklin Medium"/>
                <a:cs typeface="Libre Franklin Medium"/>
                <a:sym typeface="Libre Franklin Medium"/>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chemeClr val="lt2"/>
                </a:solidFill>
                <a:latin typeface="Libre Franklin Medium"/>
                <a:ea typeface="Libre Franklin Medium"/>
                <a:cs typeface="Libre Franklin Medium"/>
                <a:sym typeface="Libre Franklin Medium"/>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chemeClr val="lt2"/>
                </a:solidFill>
                <a:latin typeface="Libre Franklin Medium"/>
                <a:ea typeface="Libre Franklin Medium"/>
                <a:cs typeface="Libre Franklin Medium"/>
                <a:sym typeface="Libre Franklin Medium"/>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chemeClr val="lt2"/>
                </a:solidFill>
                <a:latin typeface="Libre Franklin Medium"/>
                <a:ea typeface="Libre Franklin Medium"/>
                <a:cs typeface="Libre Franklin Medium"/>
                <a:sym typeface="Libre Franklin Medium"/>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chemeClr val="lt2"/>
                </a:solidFill>
                <a:latin typeface="Libre Franklin Medium"/>
                <a:ea typeface="Libre Franklin Medium"/>
                <a:cs typeface="Libre Franklin Medium"/>
                <a:sym typeface="Libre Franklin Medium"/>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chemeClr val="lt2"/>
                </a:solidFill>
                <a:latin typeface="Libre Franklin Medium"/>
                <a:ea typeface="Libre Franklin Medium"/>
                <a:cs typeface="Libre Franklin Medium"/>
                <a:sym typeface="Libre Franklin Medium"/>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chemeClr val="lt2"/>
                </a:solidFill>
                <a:latin typeface="Libre Franklin Medium"/>
                <a:ea typeface="Libre Franklin Medium"/>
                <a:cs typeface="Libre Franklin Medium"/>
                <a:sym typeface="Libre Franklin Medium"/>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chemeClr val="lt2"/>
                </a:solidFill>
                <a:latin typeface="Libre Franklin Medium"/>
                <a:ea typeface="Libre Franklin Medium"/>
                <a:cs typeface="Libre Franklin Medium"/>
                <a:sym typeface="Libre Franklin Medium"/>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chemeClr val="lt2"/>
                </a:solidFill>
                <a:latin typeface="Libre Franklin Medium"/>
                <a:ea typeface="Libre Franklin Medium"/>
                <a:cs typeface="Libre Franklin Medium"/>
                <a:sym typeface="Libre Franklin Medium"/>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7" name="Shape 97"/>
        <p:cNvGrpSpPr/>
        <p:nvPr/>
      </p:nvGrpSpPr>
      <p:grpSpPr>
        <a:xfrm>
          <a:off x="0" y="0"/>
          <a:ext cx="0" cy="0"/>
          <a:chOff x="0" y="0"/>
          <a:chExt cx="0" cy="0"/>
        </a:xfrm>
      </p:grpSpPr>
      <p:sp>
        <p:nvSpPr>
          <p:cNvPr id="98" name="Google Shape;98;p14"/>
          <p:cNvSpPr txBox="1"/>
          <p:nvPr>
            <p:ph type="ctrTitle"/>
          </p:nvPr>
        </p:nvSpPr>
        <p:spPr>
          <a:xfrm>
            <a:off x="721425" y="2838935"/>
            <a:ext cx="5216700" cy="1159800"/>
          </a:xfrm>
          <a:prstGeom prst="rect">
            <a:avLst/>
          </a:prstGeom>
        </p:spPr>
        <p:txBody>
          <a:bodyPr anchorCtr="0" anchor="t"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Clr>
                <a:srgbClr val="2185C5"/>
              </a:buClr>
              <a:buSzPts val="4800"/>
              <a:buNone/>
              <a:defRPr sz="4800">
                <a:solidFill>
                  <a:srgbClr val="2185C5"/>
                </a:solidFill>
              </a:defRPr>
            </a:lvl2pPr>
            <a:lvl3pPr lvl="2" rtl="0">
              <a:spcBef>
                <a:spcPts val="0"/>
              </a:spcBef>
              <a:spcAft>
                <a:spcPts val="0"/>
              </a:spcAft>
              <a:buClr>
                <a:srgbClr val="2185C5"/>
              </a:buClr>
              <a:buSzPts val="4800"/>
              <a:buNone/>
              <a:defRPr sz="4800">
                <a:solidFill>
                  <a:srgbClr val="2185C5"/>
                </a:solidFill>
              </a:defRPr>
            </a:lvl3pPr>
            <a:lvl4pPr lvl="3" rtl="0">
              <a:spcBef>
                <a:spcPts val="0"/>
              </a:spcBef>
              <a:spcAft>
                <a:spcPts val="0"/>
              </a:spcAft>
              <a:buClr>
                <a:srgbClr val="2185C5"/>
              </a:buClr>
              <a:buSzPts val="4800"/>
              <a:buNone/>
              <a:defRPr sz="4800">
                <a:solidFill>
                  <a:srgbClr val="2185C5"/>
                </a:solidFill>
              </a:defRPr>
            </a:lvl4pPr>
            <a:lvl5pPr lvl="4" rtl="0">
              <a:spcBef>
                <a:spcPts val="0"/>
              </a:spcBef>
              <a:spcAft>
                <a:spcPts val="0"/>
              </a:spcAft>
              <a:buClr>
                <a:srgbClr val="2185C5"/>
              </a:buClr>
              <a:buSzPts val="4800"/>
              <a:buNone/>
              <a:defRPr sz="4800">
                <a:solidFill>
                  <a:srgbClr val="2185C5"/>
                </a:solidFill>
              </a:defRPr>
            </a:lvl5pPr>
            <a:lvl6pPr lvl="5" rtl="0">
              <a:spcBef>
                <a:spcPts val="0"/>
              </a:spcBef>
              <a:spcAft>
                <a:spcPts val="0"/>
              </a:spcAft>
              <a:buClr>
                <a:srgbClr val="2185C5"/>
              </a:buClr>
              <a:buSzPts val="4800"/>
              <a:buNone/>
              <a:defRPr sz="4800">
                <a:solidFill>
                  <a:srgbClr val="2185C5"/>
                </a:solidFill>
              </a:defRPr>
            </a:lvl6pPr>
            <a:lvl7pPr lvl="6" rtl="0">
              <a:spcBef>
                <a:spcPts val="0"/>
              </a:spcBef>
              <a:spcAft>
                <a:spcPts val="0"/>
              </a:spcAft>
              <a:buClr>
                <a:srgbClr val="2185C5"/>
              </a:buClr>
              <a:buSzPts val="4800"/>
              <a:buNone/>
              <a:defRPr sz="4800">
                <a:solidFill>
                  <a:srgbClr val="2185C5"/>
                </a:solidFill>
              </a:defRPr>
            </a:lvl7pPr>
            <a:lvl8pPr lvl="7" rtl="0">
              <a:spcBef>
                <a:spcPts val="0"/>
              </a:spcBef>
              <a:spcAft>
                <a:spcPts val="0"/>
              </a:spcAft>
              <a:buClr>
                <a:srgbClr val="2185C5"/>
              </a:buClr>
              <a:buSzPts val="4800"/>
              <a:buNone/>
              <a:defRPr sz="4800">
                <a:solidFill>
                  <a:srgbClr val="2185C5"/>
                </a:solidFill>
              </a:defRPr>
            </a:lvl8pPr>
            <a:lvl9pPr lvl="8" rtl="0">
              <a:spcBef>
                <a:spcPts val="0"/>
              </a:spcBef>
              <a:spcAft>
                <a:spcPts val="0"/>
              </a:spcAft>
              <a:buClr>
                <a:srgbClr val="2185C5"/>
              </a:buClr>
              <a:buSzPts val="4800"/>
              <a:buNone/>
              <a:defRPr sz="4800">
                <a:solidFill>
                  <a:srgbClr val="2185C5"/>
                </a:solidFill>
              </a:defRPr>
            </a:lvl9pPr>
          </a:lstStyle>
          <a:p/>
        </p:txBody>
      </p:sp>
      <p:sp>
        <p:nvSpPr>
          <p:cNvPr id="99" name="Google Shape;99;p14"/>
          <p:cNvSpPr/>
          <p:nvPr/>
        </p:nvSpPr>
        <p:spPr>
          <a:xfrm>
            <a:off x="5938246" y="2533163"/>
            <a:ext cx="7218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p:nvPr/>
        </p:nvSpPr>
        <p:spPr>
          <a:xfrm>
            <a:off x="6659861" y="2533163"/>
            <a:ext cx="7218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p:nvPr/>
        </p:nvSpPr>
        <p:spPr>
          <a:xfrm>
            <a:off x="-1" y="2533163"/>
            <a:ext cx="7218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a:off x="721425" y="2533163"/>
            <a:ext cx="52167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03" name="Shape 103"/>
        <p:cNvGrpSpPr/>
        <p:nvPr/>
      </p:nvGrpSpPr>
      <p:grpSpPr>
        <a:xfrm>
          <a:off x="0" y="0"/>
          <a:ext cx="0" cy="0"/>
          <a:chOff x="0" y="0"/>
          <a:chExt cx="0" cy="0"/>
        </a:xfrm>
      </p:grpSpPr>
      <p:sp>
        <p:nvSpPr>
          <p:cNvPr id="104" name="Google Shape;104;p15"/>
          <p:cNvSpPr/>
          <p:nvPr/>
        </p:nvSpPr>
        <p:spPr>
          <a:xfrm>
            <a:off x="0" y="0"/>
            <a:ext cx="9144000" cy="3993000"/>
          </a:xfrm>
          <a:prstGeom prst="rect">
            <a:avLst/>
          </a:prstGeom>
          <a:solidFill>
            <a:srgbClr val="981E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800"/>
              <a:buNone/>
              <a:defRPr sz="4800">
                <a:solidFill>
                  <a:srgbClr val="FFFFFF"/>
                </a:solidFill>
              </a:defRPr>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106" name="Google Shape;106;p15"/>
          <p:cNvSpPr txBox="1"/>
          <p:nvPr>
            <p:ph idx="1" type="subTitle"/>
          </p:nvPr>
        </p:nvSpPr>
        <p:spPr>
          <a:xfrm>
            <a:off x="685800" y="2840053"/>
            <a:ext cx="7772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FFFF"/>
              </a:buClr>
              <a:buSzPts val="2400"/>
              <a:buNone/>
              <a:defRPr b="1" sz="2400">
                <a:solidFill>
                  <a:srgbClr val="FFFFFF"/>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sp>
        <p:nvSpPr>
          <p:cNvPr id="107" name="Google Shape;107;p15"/>
          <p:cNvSpPr/>
          <p:nvPr/>
        </p:nvSpPr>
        <p:spPr>
          <a:xfrm>
            <a:off x="3047704" y="3992850"/>
            <a:ext cx="3047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p:nvPr/>
        </p:nvSpPr>
        <p:spPr>
          <a:xfrm>
            <a:off x="6096271" y="3992850"/>
            <a:ext cx="3047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p:nvPr/>
        </p:nvSpPr>
        <p:spPr>
          <a:xfrm>
            <a:off x="1" y="3992850"/>
            <a:ext cx="3047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10" name="Shape 110"/>
        <p:cNvGrpSpPr/>
        <p:nvPr/>
      </p:nvGrpSpPr>
      <p:grpSpPr>
        <a:xfrm>
          <a:off x="0" y="0"/>
          <a:ext cx="0" cy="0"/>
          <a:chOff x="0" y="0"/>
          <a:chExt cx="0" cy="0"/>
        </a:xfrm>
      </p:grpSpPr>
      <p:sp>
        <p:nvSpPr>
          <p:cNvPr id="111" name="Google Shape;111;p16"/>
          <p:cNvSpPr txBox="1"/>
          <p:nvPr>
            <p:ph idx="1" type="body"/>
          </p:nvPr>
        </p:nvSpPr>
        <p:spPr>
          <a:xfrm>
            <a:off x="1710425" y="2161800"/>
            <a:ext cx="5723700" cy="819900"/>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112" name="Google Shape;112;p16"/>
          <p:cNvSpPr txBox="1"/>
          <p:nvPr/>
        </p:nvSpPr>
        <p:spPr>
          <a:xfrm>
            <a:off x="3593400" y="1181419"/>
            <a:ext cx="1957200" cy="65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9600">
                <a:solidFill>
                  <a:srgbClr val="97ABBC"/>
                </a:solidFill>
              </a:rPr>
              <a:t>“</a:t>
            </a:r>
            <a:endParaRPr b="1" sz="9600">
              <a:solidFill>
                <a:srgbClr val="97ABBC"/>
              </a:solidFill>
            </a:endParaRPr>
          </a:p>
        </p:txBody>
      </p:sp>
      <p:sp>
        <p:nvSpPr>
          <p:cNvPr id="113" name="Google Shape;113;p16"/>
          <p:cNvSpPr/>
          <p:nvPr/>
        </p:nvSpPr>
        <p:spPr>
          <a:xfrm>
            <a:off x="5723283" y="1599675"/>
            <a:ext cx="17103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p:nvPr/>
        </p:nvSpPr>
        <p:spPr>
          <a:xfrm>
            <a:off x="7434177" y="1599675"/>
            <a:ext cx="17103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a:off x="0" y="1599675"/>
            <a:ext cx="17103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p:nvPr/>
        </p:nvSpPr>
        <p:spPr>
          <a:xfrm>
            <a:off x="1710425" y="1599675"/>
            <a:ext cx="17103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17" name="Shape 117"/>
        <p:cNvGrpSpPr/>
        <p:nvPr/>
      </p:nvGrpSpPr>
      <p:grpSpPr>
        <a:xfrm>
          <a:off x="0" y="0"/>
          <a:ext cx="0" cy="0"/>
          <a:chOff x="0" y="0"/>
          <a:chExt cx="0" cy="0"/>
        </a:xfrm>
      </p:grpSpPr>
      <p:sp>
        <p:nvSpPr>
          <p:cNvPr id="118" name="Google Shape;118;p17"/>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19" name="Google Shape;119;p17"/>
          <p:cNvSpPr txBox="1"/>
          <p:nvPr>
            <p:ph idx="1" type="body"/>
          </p:nvPr>
        </p:nvSpPr>
        <p:spPr>
          <a:xfrm>
            <a:off x="893700" y="1373588"/>
            <a:ext cx="6462600" cy="35523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20" name="Google Shape;120;p17"/>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7"/>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7"/>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24" name="Shape 124"/>
        <p:cNvGrpSpPr/>
        <p:nvPr/>
      </p:nvGrpSpPr>
      <p:grpSpPr>
        <a:xfrm>
          <a:off x="0" y="0"/>
          <a:ext cx="0" cy="0"/>
          <a:chOff x="0" y="0"/>
          <a:chExt cx="0" cy="0"/>
        </a:xfrm>
      </p:grpSpPr>
      <p:sp>
        <p:nvSpPr>
          <p:cNvPr id="125" name="Google Shape;125;p18"/>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26" name="Google Shape;126;p18"/>
          <p:cNvSpPr txBox="1"/>
          <p:nvPr>
            <p:ph idx="1" type="body"/>
          </p:nvPr>
        </p:nvSpPr>
        <p:spPr>
          <a:xfrm>
            <a:off x="893625" y="1200150"/>
            <a:ext cx="3136800" cy="3725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27" name="Google Shape;127;p18"/>
          <p:cNvSpPr txBox="1"/>
          <p:nvPr>
            <p:ph idx="2" type="body"/>
          </p:nvPr>
        </p:nvSpPr>
        <p:spPr>
          <a:xfrm>
            <a:off x="4219456" y="1200150"/>
            <a:ext cx="3136800" cy="3725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28" name="Google Shape;128;p18"/>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8"/>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8"/>
          <p:cNvSpPr/>
          <p:nvPr/>
        </p:nvSpPr>
        <p:spPr>
          <a:xfrm>
            <a:off x="0" y="5066325"/>
            <a:ext cx="8937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8"/>
          <p:cNvSpPr/>
          <p:nvPr/>
        </p:nvSpPr>
        <p:spPr>
          <a:xfrm>
            <a:off x="893710" y="5066325"/>
            <a:ext cx="6462600" cy="774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8"/>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8"/>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36" name="Shape 136"/>
        <p:cNvGrpSpPr/>
        <p:nvPr/>
      </p:nvGrpSpPr>
      <p:grpSpPr>
        <a:xfrm>
          <a:off x="0" y="0"/>
          <a:ext cx="0" cy="0"/>
          <a:chOff x="0" y="0"/>
          <a:chExt cx="0" cy="0"/>
        </a:xfrm>
      </p:grpSpPr>
      <p:sp>
        <p:nvSpPr>
          <p:cNvPr id="137" name="Google Shape;137;p19"/>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38" name="Google Shape;138;p19"/>
          <p:cNvSpPr txBox="1"/>
          <p:nvPr>
            <p:ph idx="1" type="body"/>
          </p:nvPr>
        </p:nvSpPr>
        <p:spPr>
          <a:xfrm>
            <a:off x="893700" y="1200150"/>
            <a:ext cx="2371200" cy="3725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39" name="Google Shape;139;p19"/>
          <p:cNvSpPr txBox="1"/>
          <p:nvPr>
            <p:ph idx="2" type="body"/>
          </p:nvPr>
        </p:nvSpPr>
        <p:spPr>
          <a:xfrm>
            <a:off x="3386404" y="1200150"/>
            <a:ext cx="2371200" cy="3725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40" name="Google Shape;140;p19"/>
          <p:cNvSpPr txBox="1"/>
          <p:nvPr>
            <p:ph idx="3" type="body"/>
          </p:nvPr>
        </p:nvSpPr>
        <p:spPr>
          <a:xfrm>
            <a:off x="5879107" y="1200150"/>
            <a:ext cx="2371200" cy="3725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41" name="Google Shape;141;p19"/>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9"/>
          <p:cNvSpPr/>
          <p:nvPr/>
        </p:nvSpPr>
        <p:spPr>
          <a:xfrm>
            <a:off x="0" y="5066325"/>
            <a:ext cx="8937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9"/>
          <p:cNvSpPr/>
          <p:nvPr/>
        </p:nvSpPr>
        <p:spPr>
          <a:xfrm>
            <a:off x="893710" y="5066325"/>
            <a:ext cx="6462600" cy="774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9"/>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9"/>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9"/>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9"/>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9" name="Shape 149"/>
        <p:cNvGrpSpPr/>
        <p:nvPr/>
      </p:nvGrpSpPr>
      <p:grpSpPr>
        <a:xfrm>
          <a:off x="0" y="0"/>
          <a:ext cx="0" cy="0"/>
          <a:chOff x="0" y="0"/>
          <a:chExt cx="0" cy="0"/>
        </a:xfrm>
      </p:grpSpPr>
      <p:sp>
        <p:nvSpPr>
          <p:cNvPr id="150" name="Google Shape;150;p20"/>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51" name="Google Shape;151;p20"/>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0"/>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0"/>
          <p:cNvSpPr/>
          <p:nvPr/>
        </p:nvSpPr>
        <p:spPr>
          <a:xfrm>
            <a:off x="0" y="5066325"/>
            <a:ext cx="8937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0"/>
          <p:cNvSpPr/>
          <p:nvPr/>
        </p:nvSpPr>
        <p:spPr>
          <a:xfrm>
            <a:off x="893710" y="5066325"/>
            <a:ext cx="6462600" cy="774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0"/>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0"/>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0"/>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0"/>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9" name="Shape 159"/>
        <p:cNvGrpSpPr/>
        <p:nvPr/>
      </p:nvGrpSpPr>
      <p:grpSpPr>
        <a:xfrm>
          <a:off x="0" y="0"/>
          <a:ext cx="0" cy="0"/>
          <a:chOff x="0" y="0"/>
          <a:chExt cx="0" cy="0"/>
        </a:xfrm>
      </p:grpSpPr>
      <p:sp>
        <p:nvSpPr>
          <p:cNvPr id="160" name="Google Shape;160;p21"/>
          <p:cNvSpPr txBox="1"/>
          <p:nvPr>
            <p:ph idx="1" type="body"/>
          </p:nvPr>
        </p:nvSpPr>
        <p:spPr>
          <a:xfrm>
            <a:off x="893700" y="4649963"/>
            <a:ext cx="6462600" cy="350700"/>
          </a:xfrm>
          <a:prstGeom prst="rect">
            <a:avLst/>
          </a:prstGeom>
        </p:spPr>
        <p:txBody>
          <a:bodyPr anchorCtr="0" anchor="b" bIns="91425" lIns="91425" spcFirstLastPara="1" rIns="91425" wrap="square" tIns="91425">
            <a:noAutofit/>
          </a:bodyPr>
          <a:lstStyle>
            <a:lvl1pPr indent="-228600" lvl="0" marL="457200" rtl="0">
              <a:spcBef>
                <a:spcPts val="360"/>
              </a:spcBef>
              <a:spcAft>
                <a:spcPts val="0"/>
              </a:spcAft>
              <a:buClr>
                <a:srgbClr val="2185C5"/>
              </a:buClr>
              <a:buSzPts val="1400"/>
              <a:buNone/>
              <a:defRPr sz="1400">
                <a:solidFill>
                  <a:srgbClr val="2185C5"/>
                </a:solidFill>
              </a:defRPr>
            </a:lvl1pPr>
          </a:lstStyle>
          <a:p/>
        </p:txBody>
      </p:sp>
      <p:sp>
        <p:nvSpPr>
          <p:cNvPr id="161" name="Google Shape;161;p21"/>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1"/>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1"/>
          <p:cNvSpPr/>
          <p:nvPr/>
        </p:nvSpPr>
        <p:spPr>
          <a:xfrm>
            <a:off x="0" y="5066325"/>
            <a:ext cx="8937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1"/>
          <p:cNvSpPr/>
          <p:nvPr/>
        </p:nvSpPr>
        <p:spPr>
          <a:xfrm>
            <a:off x="893710" y="5066325"/>
            <a:ext cx="6462600" cy="774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1"/>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1"/>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1"/>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1"/>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solidFill>
          <a:schemeClr val="lt2"/>
        </a:solidFill>
      </p:bgPr>
    </p:bg>
    <p:spTree>
      <p:nvGrpSpPr>
        <p:cNvPr id="21" name="Shape 21"/>
        <p:cNvGrpSpPr/>
        <p:nvPr/>
      </p:nvGrpSpPr>
      <p:grpSpPr>
        <a:xfrm>
          <a:off x="0" y="0"/>
          <a:ext cx="0" cy="0"/>
          <a:chOff x="0" y="0"/>
          <a:chExt cx="0" cy="0"/>
        </a:xfrm>
      </p:grpSpPr>
      <p:sp>
        <p:nvSpPr>
          <p:cNvPr id="22" name="Google Shape;22;p3"/>
          <p:cNvSpPr/>
          <p:nvPr/>
        </p:nvSpPr>
        <p:spPr>
          <a:xfrm>
            <a:off x="0" y="0"/>
            <a:ext cx="91440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23" name="Google Shape;23;p3"/>
          <p:cNvSpPr/>
          <p:nvPr/>
        </p:nvSpPr>
        <p:spPr>
          <a:xfrm>
            <a:off x="7010400" y="113157"/>
            <a:ext cx="1981200" cy="491718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24" name="Google Shape;24;p3"/>
          <p:cNvSpPr/>
          <p:nvPr/>
        </p:nvSpPr>
        <p:spPr>
          <a:xfrm>
            <a:off x="152400" y="114300"/>
            <a:ext cx="6705600" cy="49149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25" name="Google Shape;25;p3"/>
          <p:cNvSpPr txBox="1"/>
          <p:nvPr>
            <p:ph idx="1" type="body"/>
          </p:nvPr>
        </p:nvSpPr>
        <p:spPr>
          <a:xfrm>
            <a:off x="609600" y="228600"/>
            <a:ext cx="5867400" cy="4389835"/>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SzPts val="3200"/>
              <a:buChar char="◼"/>
              <a:defRPr sz="3200"/>
            </a:lvl1pPr>
            <a:lvl2pPr indent="-406400" lvl="1" marL="914400" algn="l">
              <a:lnSpc>
                <a:spcPct val="100000"/>
              </a:lnSpc>
              <a:spcBef>
                <a:spcPts val="560"/>
              </a:spcBef>
              <a:spcAft>
                <a:spcPts val="0"/>
              </a:spcAft>
              <a:buSzPts val="2800"/>
              <a:buChar char="▪"/>
              <a:defRPr sz="2800"/>
            </a:lvl2pPr>
            <a:lvl3pPr indent="-381000" lvl="2" marL="1371600" algn="l">
              <a:lnSpc>
                <a:spcPct val="100000"/>
              </a:lnSpc>
              <a:spcBef>
                <a:spcPts val="480"/>
              </a:spcBef>
              <a:spcAft>
                <a:spcPts val="0"/>
              </a:spcAft>
              <a:buSzPts val="240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400"/>
              </a:spcBef>
              <a:spcAft>
                <a:spcPts val="0"/>
              </a:spcAft>
              <a:buSzPts val="2000"/>
              <a:buChar char="▪"/>
              <a:defRPr sz="2000"/>
            </a:lvl5pPr>
            <a:lvl6pPr indent="-355600" lvl="5" marL="2743200" algn="l">
              <a:lnSpc>
                <a:spcPct val="100000"/>
              </a:lnSpc>
              <a:spcBef>
                <a:spcPts val="400"/>
              </a:spcBef>
              <a:spcAft>
                <a:spcPts val="0"/>
              </a:spcAft>
              <a:buSzPts val="2000"/>
              <a:buChar char="▪"/>
              <a:defRPr sz="2000"/>
            </a:lvl6pPr>
            <a:lvl7pPr indent="-355600" lvl="6" marL="3200400" algn="l">
              <a:lnSpc>
                <a:spcPct val="100000"/>
              </a:lnSpc>
              <a:spcBef>
                <a:spcPts val="400"/>
              </a:spcBef>
              <a:spcAft>
                <a:spcPts val="0"/>
              </a:spcAft>
              <a:buSzPts val="2000"/>
              <a:buChar char="▪"/>
              <a:defRPr sz="2000"/>
            </a:lvl7pPr>
            <a:lvl8pPr indent="-355600" lvl="7" marL="3657600" algn="l">
              <a:lnSpc>
                <a:spcPct val="100000"/>
              </a:lnSpc>
              <a:spcBef>
                <a:spcPts val="400"/>
              </a:spcBef>
              <a:spcAft>
                <a:spcPts val="0"/>
              </a:spcAft>
              <a:buSzPts val="2000"/>
              <a:buChar char="▪"/>
              <a:defRPr sz="2000"/>
            </a:lvl8pPr>
            <a:lvl9pPr indent="-355600" lvl="8" marL="4114800" algn="l">
              <a:lnSpc>
                <a:spcPct val="100000"/>
              </a:lnSpc>
              <a:spcBef>
                <a:spcPts val="400"/>
              </a:spcBef>
              <a:spcAft>
                <a:spcPts val="0"/>
              </a:spcAft>
              <a:buSzPts val="2000"/>
              <a:buChar char="▪"/>
              <a:defRPr sz="2000"/>
            </a:lvl9pPr>
          </a:lstStyle>
          <a:p/>
        </p:txBody>
      </p:sp>
      <p:sp>
        <p:nvSpPr>
          <p:cNvPr id="26" name="Google Shape;26;p3"/>
          <p:cNvSpPr txBox="1"/>
          <p:nvPr>
            <p:ph idx="2" type="body"/>
          </p:nvPr>
        </p:nvSpPr>
        <p:spPr>
          <a:xfrm>
            <a:off x="7159752" y="1597914"/>
            <a:ext cx="1673352" cy="2112264"/>
          </a:xfrm>
          <a:prstGeom prst="rect">
            <a:avLst/>
          </a:prstGeom>
          <a:noFill/>
          <a:ln>
            <a:noFill/>
          </a:ln>
        </p:spPr>
        <p:txBody>
          <a:bodyPr anchorCtr="0" anchor="t" bIns="45700" lIns="91425" spcFirstLastPara="1" rIns="91425" wrap="square" tIns="0">
            <a:noAutofit/>
          </a:bodyPr>
          <a:lstStyle>
            <a:lvl1pPr indent="-228600" lvl="0" marL="457200" algn="l">
              <a:lnSpc>
                <a:spcPct val="100000"/>
              </a:lnSpc>
              <a:spcBef>
                <a:spcPts val="280"/>
              </a:spcBef>
              <a:spcAft>
                <a:spcPts val="0"/>
              </a:spcAft>
              <a:buSzPts val="1400"/>
              <a:buNone/>
              <a:defRPr sz="1400">
                <a:solidFill>
                  <a:srgbClr val="FFFFFF"/>
                </a:solidFill>
              </a:defRPr>
            </a:lvl1pPr>
            <a:lvl2pPr indent="-228600" lvl="1" marL="914400" algn="l">
              <a:lnSpc>
                <a:spcPct val="100000"/>
              </a:lnSpc>
              <a:spcBef>
                <a:spcPts val="24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27" name="Google Shape;27;p3"/>
          <p:cNvSpPr txBox="1"/>
          <p:nvPr>
            <p:ph idx="10" type="dt"/>
          </p:nvPr>
        </p:nvSpPr>
        <p:spPr>
          <a:xfrm>
            <a:off x="370888" y="4767263"/>
            <a:ext cx="2133600" cy="2057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
          <p:cNvSpPr txBox="1"/>
          <p:nvPr>
            <p:ph idx="11" type="ftr"/>
          </p:nvPr>
        </p:nvSpPr>
        <p:spPr>
          <a:xfrm>
            <a:off x="3048000" y="4767263"/>
            <a:ext cx="3352800" cy="2057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2" type="sldNum"/>
          </p:nvPr>
        </p:nvSpPr>
        <p:spPr>
          <a:xfrm>
            <a:off x="8234680" y="4766310"/>
            <a:ext cx="582966" cy="20574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Libre Franklin Medium"/>
                <a:ea typeface="Libre Franklin Medium"/>
                <a:cs typeface="Libre Franklin Medium"/>
                <a:sym typeface="Libre Franklin Medium"/>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Libre Franklin Medium"/>
                <a:ea typeface="Libre Franklin Medium"/>
                <a:cs typeface="Libre Franklin Medium"/>
                <a:sym typeface="Libre Franklin Medium"/>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Libre Franklin Medium"/>
                <a:ea typeface="Libre Franklin Medium"/>
                <a:cs typeface="Libre Franklin Medium"/>
                <a:sym typeface="Libre Franklin Medium"/>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Libre Franklin Medium"/>
                <a:ea typeface="Libre Franklin Medium"/>
                <a:cs typeface="Libre Franklin Medium"/>
                <a:sym typeface="Libre Franklin Medium"/>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Libre Franklin Medium"/>
                <a:ea typeface="Libre Franklin Medium"/>
                <a:cs typeface="Libre Franklin Medium"/>
                <a:sym typeface="Libre Franklin Medium"/>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Libre Franklin Medium"/>
                <a:ea typeface="Libre Franklin Medium"/>
                <a:cs typeface="Libre Franklin Medium"/>
                <a:sym typeface="Libre Franklin Medium"/>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Libre Franklin Medium"/>
                <a:ea typeface="Libre Franklin Medium"/>
                <a:cs typeface="Libre Franklin Medium"/>
                <a:sym typeface="Libre Franklin Medium"/>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Libre Franklin Medium"/>
                <a:ea typeface="Libre Franklin Medium"/>
                <a:cs typeface="Libre Franklin Medium"/>
                <a:sym typeface="Libre Franklin Medium"/>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Libre Franklin Medium"/>
                <a:ea typeface="Libre Franklin Medium"/>
                <a:cs typeface="Libre Franklin Medium"/>
                <a:sym typeface="Libre Franklin Medium"/>
              </a:defRPr>
            </a:lvl9pPr>
          </a:lstStyle>
          <a:p>
            <a:pPr indent="0" lvl="0" marL="0" rtl="0" algn="ctr">
              <a:spcBef>
                <a:spcPts val="0"/>
              </a:spcBef>
              <a:spcAft>
                <a:spcPts val="0"/>
              </a:spcAft>
              <a:buNone/>
            </a:pPr>
            <a:fld id="{00000000-1234-1234-1234-123412341234}" type="slidenum">
              <a:rPr lang="en-US"/>
              <a:t>‹#›</a:t>
            </a:fld>
            <a:endParaRPr/>
          </a:p>
        </p:txBody>
      </p:sp>
      <p:sp>
        <p:nvSpPr>
          <p:cNvPr id="30" name="Google Shape;30;p3"/>
          <p:cNvSpPr txBox="1"/>
          <p:nvPr>
            <p:ph type="title"/>
          </p:nvPr>
        </p:nvSpPr>
        <p:spPr>
          <a:xfrm>
            <a:off x="7159752" y="342900"/>
            <a:ext cx="1675660" cy="1255014"/>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000"/>
              <a:buFont typeface="Libre Franklin Medium"/>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9" name="Shape 169"/>
        <p:cNvGrpSpPr/>
        <p:nvPr/>
      </p:nvGrpSpPr>
      <p:grpSpPr>
        <a:xfrm>
          <a:off x="0" y="0"/>
          <a:ext cx="0" cy="0"/>
          <a:chOff x="0" y="0"/>
          <a:chExt cx="0" cy="0"/>
        </a:xfrm>
      </p:grpSpPr>
      <p:sp>
        <p:nvSpPr>
          <p:cNvPr id="170" name="Google Shape;170;p22"/>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2"/>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2"/>
          <p:cNvSpPr/>
          <p:nvPr/>
        </p:nvSpPr>
        <p:spPr>
          <a:xfrm>
            <a:off x="0" y="5066325"/>
            <a:ext cx="8937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2"/>
          <p:cNvSpPr/>
          <p:nvPr/>
        </p:nvSpPr>
        <p:spPr>
          <a:xfrm>
            <a:off x="893710" y="5066325"/>
            <a:ext cx="6462600" cy="774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2"/>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2"/>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2"/>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2"/>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background">
  <p:cSld name="BLANK_1">
    <p:bg>
      <p:bgPr>
        <a:solidFill>
          <a:srgbClr val="981E32"/>
        </a:solidFill>
      </p:bgPr>
    </p:bg>
    <p:spTree>
      <p:nvGrpSpPr>
        <p:cNvPr id="178" name="Shape 178"/>
        <p:cNvGrpSpPr/>
        <p:nvPr/>
      </p:nvGrpSpPr>
      <p:grpSpPr>
        <a:xfrm>
          <a:off x="0" y="0"/>
          <a:ext cx="0" cy="0"/>
          <a:chOff x="0" y="0"/>
          <a:chExt cx="0" cy="0"/>
        </a:xfrm>
      </p:grpSpPr>
      <p:sp>
        <p:nvSpPr>
          <p:cNvPr id="179" name="Google Shape;179;p23"/>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3"/>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3"/>
          <p:cNvSpPr/>
          <p:nvPr/>
        </p:nvSpPr>
        <p:spPr>
          <a:xfrm>
            <a:off x="0" y="5066325"/>
            <a:ext cx="893700" cy="77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3"/>
          <p:cNvSpPr/>
          <p:nvPr/>
        </p:nvSpPr>
        <p:spPr>
          <a:xfrm>
            <a:off x="893710" y="5066325"/>
            <a:ext cx="64626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3"/>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3"/>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3"/>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3"/>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4"/>
          <p:cNvSpPr txBox="1"/>
          <p:nvPr>
            <p:ph idx="10" type="dt"/>
          </p:nvPr>
        </p:nvSpPr>
        <p:spPr>
          <a:xfrm>
            <a:off x="370888" y="4767263"/>
            <a:ext cx="2133600" cy="2057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1" type="ftr"/>
          </p:nvPr>
        </p:nvSpPr>
        <p:spPr>
          <a:xfrm>
            <a:off x="3048000" y="4767263"/>
            <a:ext cx="3352800" cy="2057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2" type="sldNum"/>
          </p:nvPr>
        </p:nvSpPr>
        <p:spPr>
          <a:xfrm>
            <a:off x="8234680" y="4766310"/>
            <a:ext cx="582966" cy="20574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9pPr>
          </a:lstStyle>
          <a:p>
            <a:pPr indent="0" lvl="0" marL="0" rtl="0" algn="ctr">
              <a:spcBef>
                <a:spcPts val="0"/>
              </a:spcBef>
              <a:spcAft>
                <a:spcPts val="0"/>
              </a:spcAft>
              <a:buNone/>
            </a:pPr>
            <a:fld id="{00000000-1234-1234-1234-123412341234}" type="slidenum">
              <a:rPr lang="en-US"/>
              <a:t>‹#›</a:t>
            </a:fld>
            <a:endParaRPr/>
          </a:p>
        </p:txBody>
      </p:sp>
      <p:sp>
        <p:nvSpPr>
          <p:cNvPr id="35" name="Google Shape;35;p4"/>
          <p:cNvSpPr txBox="1"/>
          <p:nvPr>
            <p:ph type="title"/>
          </p:nvPr>
        </p:nvSpPr>
        <p:spPr>
          <a:xfrm>
            <a:off x="381000" y="266885"/>
            <a:ext cx="8381260" cy="79079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5"/>
          <p:cNvSpPr txBox="1"/>
          <p:nvPr>
            <p:ph idx="1" type="body"/>
          </p:nvPr>
        </p:nvSpPr>
        <p:spPr>
          <a:xfrm>
            <a:off x="381000" y="1289303"/>
            <a:ext cx="8407893" cy="3305556"/>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38" name="Google Shape;38;p5"/>
          <p:cNvSpPr txBox="1"/>
          <p:nvPr>
            <p:ph idx="10" type="dt"/>
          </p:nvPr>
        </p:nvSpPr>
        <p:spPr>
          <a:xfrm>
            <a:off x="370888" y="4767263"/>
            <a:ext cx="2133600" cy="2057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1" type="ftr"/>
          </p:nvPr>
        </p:nvSpPr>
        <p:spPr>
          <a:xfrm>
            <a:off x="3048000" y="4767263"/>
            <a:ext cx="3352800" cy="2057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2" type="sldNum"/>
          </p:nvPr>
        </p:nvSpPr>
        <p:spPr>
          <a:xfrm>
            <a:off x="8234680" y="4766310"/>
            <a:ext cx="582966" cy="20574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9pPr>
          </a:lstStyle>
          <a:p>
            <a:pPr indent="0" lvl="0" marL="0" rtl="0" algn="ctr">
              <a:spcBef>
                <a:spcPts val="0"/>
              </a:spcBef>
              <a:spcAft>
                <a:spcPts val="0"/>
              </a:spcAft>
              <a:buNone/>
            </a:pPr>
            <a:fld id="{00000000-1234-1234-1234-123412341234}" type="slidenum">
              <a:rPr lang="en-US"/>
              <a:t>‹#›</a:t>
            </a:fld>
            <a:endParaRPr/>
          </a:p>
        </p:txBody>
      </p:sp>
      <p:sp>
        <p:nvSpPr>
          <p:cNvPr id="41" name="Google Shape;41;p5"/>
          <p:cNvSpPr txBox="1"/>
          <p:nvPr>
            <p:ph type="title"/>
          </p:nvPr>
        </p:nvSpPr>
        <p:spPr>
          <a:xfrm>
            <a:off x="381000" y="266885"/>
            <a:ext cx="8381260" cy="79079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2" name="Shape 42"/>
        <p:cNvGrpSpPr/>
        <p:nvPr/>
      </p:nvGrpSpPr>
      <p:grpSpPr>
        <a:xfrm>
          <a:off x="0" y="0"/>
          <a:ext cx="0" cy="0"/>
          <a:chOff x="0" y="0"/>
          <a:chExt cx="0" cy="0"/>
        </a:xfrm>
      </p:grpSpPr>
      <p:sp>
        <p:nvSpPr>
          <p:cNvPr id="43" name="Google Shape;43;p6"/>
          <p:cNvSpPr/>
          <p:nvPr/>
        </p:nvSpPr>
        <p:spPr>
          <a:xfrm>
            <a:off x="152400" y="113189"/>
            <a:ext cx="8831802" cy="491718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44" name="Google Shape;44;p6"/>
          <p:cNvSpPr txBox="1"/>
          <p:nvPr>
            <p:ph idx="10" type="dt"/>
          </p:nvPr>
        </p:nvSpPr>
        <p:spPr>
          <a:xfrm>
            <a:off x="370888" y="4767263"/>
            <a:ext cx="2133600" cy="2057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1" type="ftr"/>
          </p:nvPr>
        </p:nvSpPr>
        <p:spPr>
          <a:xfrm>
            <a:off x="3048000" y="4767263"/>
            <a:ext cx="3352800" cy="2057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2" type="sldNum"/>
          </p:nvPr>
        </p:nvSpPr>
        <p:spPr>
          <a:xfrm>
            <a:off x="8234680" y="4766310"/>
            <a:ext cx="582966" cy="20574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7" name="Shape 47"/>
        <p:cNvGrpSpPr/>
        <p:nvPr/>
      </p:nvGrpSpPr>
      <p:grpSpPr>
        <a:xfrm>
          <a:off x="0" y="0"/>
          <a:ext cx="0" cy="0"/>
          <a:chOff x="0" y="0"/>
          <a:chExt cx="0" cy="0"/>
        </a:xfrm>
      </p:grpSpPr>
      <p:sp>
        <p:nvSpPr>
          <p:cNvPr id="48" name="Google Shape;48;p7"/>
          <p:cNvSpPr/>
          <p:nvPr/>
        </p:nvSpPr>
        <p:spPr>
          <a:xfrm>
            <a:off x="7010400" y="114299"/>
            <a:ext cx="1981200" cy="4917186"/>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49" name="Google Shape;49;p7"/>
          <p:cNvSpPr/>
          <p:nvPr/>
        </p:nvSpPr>
        <p:spPr>
          <a:xfrm>
            <a:off x="152400" y="115442"/>
            <a:ext cx="6705600" cy="4914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50" name="Google Shape;50;p7"/>
          <p:cNvSpPr txBox="1"/>
          <p:nvPr>
            <p:ph idx="1" type="body"/>
          </p:nvPr>
        </p:nvSpPr>
        <p:spPr>
          <a:xfrm>
            <a:off x="7162800" y="2169208"/>
            <a:ext cx="1600201" cy="123444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400"/>
              </a:spcBef>
              <a:spcAft>
                <a:spcPts val="0"/>
              </a:spcAft>
              <a:buSzPts val="2000"/>
              <a:buNone/>
              <a:defRPr sz="2000">
                <a:solidFill>
                  <a:schemeClr val="lt2"/>
                </a:solidFill>
              </a:defRPr>
            </a:lvl1pPr>
            <a:lvl2pPr indent="-228600" lvl="1" marL="914400" algn="l">
              <a:lnSpc>
                <a:spcPct val="100000"/>
              </a:lnSpc>
              <a:spcBef>
                <a:spcPts val="360"/>
              </a:spcBef>
              <a:spcAft>
                <a:spcPts val="0"/>
              </a:spcAft>
              <a:buSzPts val="1800"/>
              <a:buNone/>
              <a:defRPr sz="1800">
                <a:solidFill>
                  <a:srgbClr val="888888"/>
                </a:solidFill>
              </a:defRPr>
            </a:lvl2pPr>
            <a:lvl3pPr indent="-228600" lvl="2" marL="1371600" algn="l">
              <a:lnSpc>
                <a:spcPct val="100000"/>
              </a:lnSpc>
              <a:spcBef>
                <a:spcPts val="320"/>
              </a:spcBef>
              <a:spcAft>
                <a:spcPts val="0"/>
              </a:spcAft>
              <a:buSzPts val="1600"/>
              <a:buNone/>
              <a:defRPr sz="1600">
                <a:solidFill>
                  <a:srgbClr val="888888"/>
                </a:solidFill>
              </a:defRPr>
            </a:lvl3pPr>
            <a:lvl4pPr indent="-228600" lvl="3" marL="1828800" algn="l">
              <a:lnSpc>
                <a:spcPct val="100000"/>
              </a:lnSpc>
              <a:spcBef>
                <a:spcPts val="280"/>
              </a:spcBef>
              <a:spcAft>
                <a:spcPts val="0"/>
              </a:spcAft>
              <a:buSzPts val="1400"/>
              <a:buNone/>
              <a:defRPr sz="1400">
                <a:solidFill>
                  <a:srgbClr val="888888"/>
                </a:solidFill>
              </a:defRPr>
            </a:lvl4pPr>
            <a:lvl5pPr indent="-228600" lvl="4" marL="2286000" algn="l">
              <a:lnSpc>
                <a:spcPct val="100000"/>
              </a:lnSpc>
              <a:spcBef>
                <a:spcPts val="280"/>
              </a:spcBef>
              <a:spcAft>
                <a:spcPts val="0"/>
              </a:spcAft>
              <a:buSzPts val="1400"/>
              <a:buNone/>
              <a:defRPr sz="1400">
                <a:solidFill>
                  <a:srgbClr val="888888"/>
                </a:solidFill>
              </a:defRPr>
            </a:lvl5pPr>
            <a:lvl6pPr indent="-228600" lvl="5" marL="2743200" algn="l">
              <a:lnSpc>
                <a:spcPct val="100000"/>
              </a:lnSpc>
              <a:spcBef>
                <a:spcPts val="280"/>
              </a:spcBef>
              <a:spcAft>
                <a:spcPts val="0"/>
              </a:spcAft>
              <a:buSzPts val="1400"/>
              <a:buNone/>
              <a:defRPr sz="1400">
                <a:solidFill>
                  <a:srgbClr val="888888"/>
                </a:solidFill>
              </a:defRPr>
            </a:lvl6pPr>
            <a:lvl7pPr indent="-228600" lvl="6" marL="3200400" algn="l">
              <a:lnSpc>
                <a:spcPct val="100000"/>
              </a:lnSpc>
              <a:spcBef>
                <a:spcPts val="280"/>
              </a:spcBef>
              <a:spcAft>
                <a:spcPts val="0"/>
              </a:spcAft>
              <a:buSzPts val="1400"/>
              <a:buNone/>
              <a:defRPr sz="1400">
                <a:solidFill>
                  <a:srgbClr val="888888"/>
                </a:solidFill>
              </a:defRPr>
            </a:lvl7pPr>
            <a:lvl8pPr indent="-228600" lvl="7" marL="3657600" algn="l">
              <a:lnSpc>
                <a:spcPct val="100000"/>
              </a:lnSpc>
              <a:spcBef>
                <a:spcPts val="280"/>
              </a:spcBef>
              <a:spcAft>
                <a:spcPts val="0"/>
              </a:spcAft>
              <a:buSzPts val="1400"/>
              <a:buNone/>
              <a:defRPr sz="1400">
                <a:solidFill>
                  <a:srgbClr val="888888"/>
                </a:solidFill>
              </a:defRPr>
            </a:lvl8pPr>
            <a:lvl9pPr indent="-228600" lvl="8" marL="4114800" algn="l">
              <a:lnSpc>
                <a:spcPct val="100000"/>
              </a:lnSpc>
              <a:spcBef>
                <a:spcPts val="280"/>
              </a:spcBef>
              <a:spcAft>
                <a:spcPts val="0"/>
              </a:spcAft>
              <a:buSzPts val="1400"/>
              <a:buNone/>
              <a:defRPr sz="1400">
                <a:solidFill>
                  <a:srgbClr val="888888"/>
                </a:solidFill>
              </a:defRPr>
            </a:lvl9pPr>
          </a:lstStyle>
          <a:p/>
        </p:txBody>
      </p:sp>
      <p:sp>
        <p:nvSpPr>
          <p:cNvPr id="51" name="Google Shape;51;p7"/>
          <p:cNvSpPr txBox="1"/>
          <p:nvPr>
            <p:ph idx="10" type="dt"/>
          </p:nvPr>
        </p:nvSpPr>
        <p:spPr>
          <a:xfrm>
            <a:off x="370888" y="4767263"/>
            <a:ext cx="2133600" cy="2057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2" type="sldNum"/>
          </p:nvPr>
        </p:nvSpPr>
        <p:spPr>
          <a:xfrm>
            <a:off x="8234680" y="4766310"/>
            <a:ext cx="582966" cy="2057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Libre Franklin Medium"/>
                <a:ea typeface="Libre Franklin Medium"/>
                <a:cs typeface="Libre Franklin Medium"/>
                <a:sym typeface="Libre Franklin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Libre Franklin Medium"/>
                <a:ea typeface="Libre Franklin Medium"/>
                <a:cs typeface="Libre Franklin Medium"/>
                <a:sym typeface="Libre Franklin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Libre Franklin Medium"/>
                <a:ea typeface="Libre Franklin Medium"/>
                <a:cs typeface="Libre Franklin Medium"/>
                <a:sym typeface="Libre Franklin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Libre Franklin Medium"/>
                <a:ea typeface="Libre Franklin Medium"/>
                <a:cs typeface="Libre Franklin Medium"/>
                <a:sym typeface="Libre Franklin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Libre Franklin Medium"/>
                <a:ea typeface="Libre Franklin Medium"/>
                <a:cs typeface="Libre Franklin Medium"/>
                <a:sym typeface="Libre Franklin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Libre Franklin Medium"/>
                <a:ea typeface="Libre Franklin Medium"/>
                <a:cs typeface="Libre Franklin Medium"/>
                <a:sym typeface="Libre Franklin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Libre Franklin Medium"/>
                <a:ea typeface="Libre Franklin Medium"/>
                <a:cs typeface="Libre Franklin Medium"/>
                <a:sym typeface="Libre Franklin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Libre Franklin Medium"/>
                <a:ea typeface="Libre Franklin Medium"/>
                <a:cs typeface="Libre Franklin Medium"/>
                <a:sym typeface="Libre Franklin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2"/>
                </a:solidFill>
                <a:latin typeface="Libre Franklin Medium"/>
                <a:ea typeface="Libre Franklin Medium"/>
                <a:cs typeface="Libre Franklin Medium"/>
                <a:sym typeface="Libre Franklin Medium"/>
              </a:defRPr>
            </a:lvl9pPr>
          </a:lstStyle>
          <a:p>
            <a:pPr indent="0" lvl="0" marL="0" rtl="0" algn="r">
              <a:spcBef>
                <a:spcPts val="0"/>
              </a:spcBef>
              <a:spcAft>
                <a:spcPts val="0"/>
              </a:spcAft>
              <a:buNone/>
            </a:pPr>
            <a:fld id="{00000000-1234-1234-1234-123412341234}" type="slidenum">
              <a:rPr lang="en-US"/>
              <a:t>‹#›</a:t>
            </a:fld>
            <a:endParaRPr/>
          </a:p>
        </p:txBody>
      </p:sp>
      <p:sp>
        <p:nvSpPr>
          <p:cNvPr id="53" name="Google Shape;53;p7"/>
          <p:cNvSpPr txBox="1"/>
          <p:nvPr>
            <p:ph idx="11" type="ftr"/>
          </p:nvPr>
        </p:nvSpPr>
        <p:spPr>
          <a:xfrm>
            <a:off x="3048000" y="4767263"/>
            <a:ext cx="3352800" cy="2057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
          <p:cNvSpPr txBox="1"/>
          <p:nvPr>
            <p:ph type="title"/>
          </p:nvPr>
        </p:nvSpPr>
        <p:spPr>
          <a:xfrm>
            <a:off x="381000" y="2169208"/>
            <a:ext cx="6324600" cy="123444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chemeClr val="lt1"/>
              </a:buClr>
              <a:buSzPts val="4200"/>
              <a:buFont typeface="Libre Franklin Medium"/>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8"/>
          <p:cNvSpPr txBox="1"/>
          <p:nvPr>
            <p:ph idx="1" type="body"/>
          </p:nvPr>
        </p:nvSpPr>
        <p:spPr>
          <a:xfrm>
            <a:off x="457200" y="1289304"/>
            <a:ext cx="4038600" cy="3305556"/>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SzPts val="2800"/>
              <a:buChar char="◼"/>
              <a:defRPr sz="2800"/>
            </a:lvl1pPr>
            <a:lvl2pPr indent="-381000" lvl="1" marL="914400" algn="l">
              <a:lnSpc>
                <a:spcPct val="100000"/>
              </a:lnSpc>
              <a:spcBef>
                <a:spcPts val="48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57" name="Google Shape;57;p8"/>
          <p:cNvSpPr txBox="1"/>
          <p:nvPr>
            <p:ph idx="2" type="body"/>
          </p:nvPr>
        </p:nvSpPr>
        <p:spPr>
          <a:xfrm>
            <a:off x="4648200" y="1289304"/>
            <a:ext cx="4038600" cy="3305556"/>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SzPts val="2800"/>
              <a:buChar char="◼"/>
              <a:defRPr sz="2800"/>
            </a:lvl1pPr>
            <a:lvl2pPr indent="-381000" lvl="1" marL="914400" algn="l">
              <a:lnSpc>
                <a:spcPct val="100000"/>
              </a:lnSpc>
              <a:spcBef>
                <a:spcPts val="48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58" name="Google Shape;58;p8"/>
          <p:cNvSpPr txBox="1"/>
          <p:nvPr>
            <p:ph idx="10" type="dt"/>
          </p:nvPr>
        </p:nvSpPr>
        <p:spPr>
          <a:xfrm>
            <a:off x="370888" y="4767263"/>
            <a:ext cx="2133600" cy="2057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
          <p:cNvSpPr txBox="1"/>
          <p:nvPr>
            <p:ph idx="11" type="ftr"/>
          </p:nvPr>
        </p:nvSpPr>
        <p:spPr>
          <a:xfrm>
            <a:off x="3048000" y="4767263"/>
            <a:ext cx="3352800" cy="2057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8"/>
          <p:cNvSpPr txBox="1"/>
          <p:nvPr>
            <p:ph idx="12" type="sldNum"/>
          </p:nvPr>
        </p:nvSpPr>
        <p:spPr>
          <a:xfrm>
            <a:off x="8234680" y="4766310"/>
            <a:ext cx="582966" cy="20574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9pPr>
          </a:lstStyle>
          <a:p>
            <a:pPr indent="0" lvl="0" marL="0" rtl="0" algn="ctr">
              <a:spcBef>
                <a:spcPts val="0"/>
              </a:spcBef>
              <a:spcAft>
                <a:spcPts val="0"/>
              </a:spcAft>
              <a:buNone/>
            </a:pPr>
            <a:fld id="{00000000-1234-1234-1234-123412341234}" type="slidenum">
              <a:rPr lang="en-US"/>
              <a:t>‹#›</a:t>
            </a:fld>
            <a:endParaRPr/>
          </a:p>
        </p:txBody>
      </p:sp>
      <p:sp>
        <p:nvSpPr>
          <p:cNvPr id="61" name="Google Shape;61;p8"/>
          <p:cNvSpPr txBox="1"/>
          <p:nvPr>
            <p:ph type="title"/>
          </p:nvPr>
        </p:nvSpPr>
        <p:spPr>
          <a:xfrm>
            <a:off x="381000" y="266885"/>
            <a:ext cx="8381260" cy="79079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9"/>
          <p:cNvSpPr txBox="1"/>
          <p:nvPr>
            <p:ph idx="1" type="body"/>
          </p:nvPr>
        </p:nvSpPr>
        <p:spPr>
          <a:xfrm>
            <a:off x="457200" y="1291828"/>
            <a:ext cx="4040188" cy="47982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480"/>
              </a:spcBef>
              <a:spcAft>
                <a:spcPts val="0"/>
              </a:spcAft>
              <a:buSzPts val="2400"/>
              <a:buNone/>
              <a:defRPr b="0" sz="2400">
                <a:solidFill>
                  <a:schemeClr val="dk2"/>
                </a:solidFill>
              </a:defRPr>
            </a:lvl1pPr>
            <a:lvl2pPr indent="-228600" lvl="1" marL="914400" algn="l">
              <a:lnSpc>
                <a:spcPct val="100000"/>
              </a:lnSpc>
              <a:spcBef>
                <a:spcPts val="4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64" name="Google Shape;64;p9"/>
          <p:cNvSpPr txBox="1"/>
          <p:nvPr>
            <p:ph idx="2" type="body"/>
          </p:nvPr>
        </p:nvSpPr>
        <p:spPr>
          <a:xfrm>
            <a:off x="457200" y="1828800"/>
            <a:ext cx="4040188" cy="2765822"/>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SzPts val="2400"/>
              <a:buChar char="◼"/>
              <a:defRPr sz="2400"/>
            </a:lvl1pPr>
            <a:lvl2pPr indent="-355600" lvl="1" marL="914400" algn="l">
              <a:lnSpc>
                <a:spcPct val="100000"/>
              </a:lnSpc>
              <a:spcBef>
                <a:spcPts val="400"/>
              </a:spcBef>
              <a:spcAft>
                <a:spcPts val="0"/>
              </a:spcAft>
              <a:buSzPts val="20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65" name="Google Shape;65;p9"/>
          <p:cNvSpPr txBox="1"/>
          <p:nvPr>
            <p:ph idx="3" type="body"/>
          </p:nvPr>
        </p:nvSpPr>
        <p:spPr>
          <a:xfrm>
            <a:off x="4645026" y="1291828"/>
            <a:ext cx="4041775" cy="47982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480"/>
              </a:spcBef>
              <a:spcAft>
                <a:spcPts val="0"/>
              </a:spcAft>
              <a:buSzPts val="2400"/>
              <a:buNone/>
              <a:defRPr b="0" sz="2400">
                <a:solidFill>
                  <a:schemeClr val="dk2"/>
                </a:solidFill>
              </a:defRPr>
            </a:lvl1pPr>
            <a:lvl2pPr indent="-228600" lvl="1" marL="914400" algn="l">
              <a:lnSpc>
                <a:spcPct val="100000"/>
              </a:lnSpc>
              <a:spcBef>
                <a:spcPts val="4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66" name="Google Shape;66;p9"/>
          <p:cNvSpPr txBox="1"/>
          <p:nvPr>
            <p:ph idx="4" type="body"/>
          </p:nvPr>
        </p:nvSpPr>
        <p:spPr>
          <a:xfrm>
            <a:off x="4645026" y="1828800"/>
            <a:ext cx="4041775" cy="2765822"/>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SzPts val="2400"/>
              <a:buChar char="◼"/>
              <a:defRPr sz="2400"/>
            </a:lvl1pPr>
            <a:lvl2pPr indent="-355600" lvl="1" marL="914400" algn="l">
              <a:lnSpc>
                <a:spcPct val="100000"/>
              </a:lnSpc>
              <a:spcBef>
                <a:spcPts val="400"/>
              </a:spcBef>
              <a:spcAft>
                <a:spcPts val="0"/>
              </a:spcAft>
              <a:buSzPts val="20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67" name="Google Shape;67;p9"/>
          <p:cNvSpPr txBox="1"/>
          <p:nvPr>
            <p:ph idx="10" type="dt"/>
          </p:nvPr>
        </p:nvSpPr>
        <p:spPr>
          <a:xfrm>
            <a:off x="370888" y="4767263"/>
            <a:ext cx="2133600" cy="2057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9"/>
          <p:cNvSpPr txBox="1"/>
          <p:nvPr>
            <p:ph idx="11" type="ftr"/>
          </p:nvPr>
        </p:nvSpPr>
        <p:spPr>
          <a:xfrm>
            <a:off x="3048000" y="4767263"/>
            <a:ext cx="3352800" cy="2057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9"/>
          <p:cNvSpPr txBox="1"/>
          <p:nvPr>
            <p:ph idx="12" type="sldNum"/>
          </p:nvPr>
        </p:nvSpPr>
        <p:spPr>
          <a:xfrm>
            <a:off x="8234680" y="4766310"/>
            <a:ext cx="582966" cy="20574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9pPr>
          </a:lstStyle>
          <a:p>
            <a:pPr indent="0" lvl="0" marL="0" rtl="0" algn="ctr">
              <a:spcBef>
                <a:spcPts val="0"/>
              </a:spcBef>
              <a:spcAft>
                <a:spcPts val="0"/>
              </a:spcAft>
              <a:buNone/>
            </a:pPr>
            <a:fld id="{00000000-1234-1234-1234-123412341234}" type="slidenum">
              <a:rPr lang="en-US"/>
              <a:t>‹#›</a:t>
            </a:fld>
            <a:endParaRPr/>
          </a:p>
        </p:txBody>
      </p:sp>
      <p:sp>
        <p:nvSpPr>
          <p:cNvPr id="70" name="Google Shape;70;p9"/>
          <p:cNvSpPr txBox="1"/>
          <p:nvPr>
            <p:ph type="title"/>
          </p:nvPr>
        </p:nvSpPr>
        <p:spPr>
          <a:xfrm>
            <a:off x="381000" y="266885"/>
            <a:ext cx="8381260" cy="79079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solidFill>
          <a:schemeClr val="dk2"/>
        </a:solidFill>
      </p:bgPr>
    </p:bg>
    <p:spTree>
      <p:nvGrpSpPr>
        <p:cNvPr id="71" name="Shape 71"/>
        <p:cNvGrpSpPr/>
        <p:nvPr/>
      </p:nvGrpSpPr>
      <p:grpSpPr>
        <a:xfrm>
          <a:off x="0" y="0"/>
          <a:ext cx="0" cy="0"/>
          <a:chOff x="0" y="0"/>
          <a:chExt cx="0" cy="0"/>
        </a:xfrm>
      </p:grpSpPr>
      <p:sp>
        <p:nvSpPr>
          <p:cNvPr id="72" name="Google Shape;72;p10"/>
          <p:cNvSpPr/>
          <p:nvPr/>
        </p:nvSpPr>
        <p:spPr>
          <a:xfrm>
            <a:off x="0" y="0"/>
            <a:ext cx="91440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73" name="Google Shape;73;p10"/>
          <p:cNvSpPr/>
          <p:nvPr/>
        </p:nvSpPr>
        <p:spPr>
          <a:xfrm>
            <a:off x="7010400" y="113157"/>
            <a:ext cx="1981200" cy="4917186"/>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74" name="Google Shape;74;p10"/>
          <p:cNvSpPr/>
          <p:nvPr>
            <p:ph idx="2" type="pic"/>
          </p:nvPr>
        </p:nvSpPr>
        <p:spPr>
          <a:xfrm>
            <a:off x="152400" y="114300"/>
            <a:ext cx="6705600" cy="4914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640"/>
              </a:spcBef>
              <a:spcAft>
                <a:spcPts val="0"/>
              </a:spcAft>
              <a:buClr>
                <a:schemeClr val="accent1"/>
              </a:buClr>
              <a:buSzPts val="3200"/>
              <a:buFont typeface="Noto Sans Symbols"/>
              <a:buNone/>
              <a:defRPr b="0" i="0" sz="3200" u="none" cap="none" strike="noStrike">
                <a:solidFill>
                  <a:schemeClr val="lt2"/>
                </a:solidFill>
                <a:latin typeface="Libre Franklin Medium"/>
                <a:ea typeface="Libre Franklin Medium"/>
                <a:cs typeface="Libre Franklin Medium"/>
                <a:sym typeface="Libre Franklin Medium"/>
              </a:defRPr>
            </a:lvl1pPr>
            <a:lvl2pPr lvl="1" marR="0" rtl="0" algn="l">
              <a:lnSpc>
                <a:spcPct val="100000"/>
              </a:lnSpc>
              <a:spcBef>
                <a:spcPts val="560"/>
              </a:spcBef>
              <a:spcAft>
                <a:spcPts val="0"/>
              </a:spcAft>
              <a:buClr>
                <a:schemeClr val="accent2"/>
              </a:buClr>
              <a:buSzPts val="2800"/>
              <a:buFont typeface="Noto Sans Symbols"/>
              <a:buNone/>
              <a:defRPr b="0" i="0" sz="2800" u="none" cap="none" strike="noStrike">
                <a:solidFill>
                  <a:schemeClr val="lt2"/>
                </a:solidFill>
                <a:latin typeface="Libre Franklin Medium"/>
                <a:ea typeface="Libre Franklin Medium"/>
                <a:cs typeface="Libre Franklin Medium"/>
                <a:sym typeface="Libre Franklin Medium"/>
              </a:defRPr>
            </a:lvl2pPr>
            <a:lvl3pPr lvl="2" marR="0" rtl="0" algn="l">
              <a:lnSpc>
                <a:spcPct val="100000"/>
              </a:lnSpc>
              <a:spcBef>
                <a:spcPts val="480"/>
              </a:spcBef>
              <a:spcAft>
                <a:spcPts val="0"/>
              </a:spcAft>
              <a:buClr>
                <a:schemeClr val="accent3"/>
              </a:buClr>
              <a:buSzPts val="2400"/>
              <a:buFont typeface="Noto Sans Symbols"/>
              <a:buNone/>
              <a:defRPr b="0" i="0" sz="2400" u="none" cap="none" strike="noStrike">
                <a:solidFill>
                  <a:schemeClr val="lt2"/>
                </a:solidFill>
                <a:latin typeface="Libre Franklin Medium"/>
                <a:ea typeface="Libre Franklin Medium"/>
                <a:cs typeface="Libre Franklin Medium"/>
                <a:sym typeface="Libre Franklin Medium"/>
              </a:defRPr>
            </a:lvl3pPr>
            <a:lvl4pPr lvl="3" marR="0" rtl="0" algn="l">
              <a:lnSpc>
                <a:spcPct val="100000"/>
              </a:lnSpc>
              <a:spcBef>
                <a:spcPts val="400"/>
              </a:spcBef>
              <a:spcAft>
                <a:spcPts val="0"/>
              </a:spcAft>
              <a:buClr>
                <a:schemeClr val="accent4"/>
              </a:buClr>
              <a:buSzPts val="2000"/>
              <a:buFont typeface="Noto Sans Symbols"/>
              <a:buNone/>
              <a:defRPr b="0" i="0" sz="2000" u="none" cap="none" strike="noStrike">
                <a:solidFill>
                  <a:schemeClr val="lt2"/>
                </a:solidFill>
                <a:latin typeface="Libre Franklin Medium"/>
                <a:ea typeface="Libre Franklin Medium"/>
                <a:cs typeface="Libre Franklin Medium"/>
                <a:sym typeface="Libre Franklin Medium"/>
              </a:defRPr>
            </a:lvl4pPr>
            <a:lvl5pPr lvl="4" marR="0" rtl="0" algn="l">
              <a:lnSpc>
                <a:spcPct val="100000"/>
              </a:lnSpc>
              <a:spcBef>
                <a:spcPts val="400"/>
              </a:spcBef>
              <a:spcAft>
                <a:spcPts val="0"/>
              </a:spcAft>
              <a:buClr>
                <a:schemeClr val="accent6"/>
              </a:buClr>
              <a:buSzPts val="2000"/>
              <a:buFont typeface="Noto Sans Symbols"/>
              <a:buNone/>
              <a:defRPr b="0" i="0" sz="2000" u="none" cap="none" strike="noStrike">
                <a:solidFill>
                  <a:schemeClr val="lt2"/>
                </a:solidFill>
                <a:latin typeface="Libre Franklin Medium"/>
                <a:ea typeface="Libre Franklin Medium"/>
                <a:cs typeface="Libre Franklin Medium"/>
                <a:sym typeface="Libre Franklin Medium"/>
              </a:defRPr>
            </a:lvl5pPr>
            <a:lvl6pPr lvl="5" marR="0" rtl="0" algn="l">
              <a:lnSpc>
                <a:spcPct val="100000"/>
              </a:lnSpc>
              <a:spcBef>
                <a:spcPts val="400"/>
              </a:spcBef>
              <a:spcAft>
                <a:spcPts val="0"/>
              </a:spcAft>
              <a:buClr>
                <a:schemeClr val="accent1"/>
              </a:buClr>
              <a:buSzPts val="2000"/>
              <a:buFont typeface="Noto Sans Symbols"/>
              <a:buNone/>
              <a:defRPr b="0" i="0" sz="2000" u="none" cap="none" strike="noStrike">
                <a:solidFill>
                  <a:schemeClr val="lt2"/>
                </a:solidFill>
                <a:latin typeface="Libre Franklin Medium"/>
                <a:ea typeface="Libre Franklin Medium"/>
                <a:cs typeface="Libre Franklin Medium"/>
                <a:sym typeface="Libre Franklin Medium"/>
              </a:defRPr>
            </a:lvl6pPr>
            <a:lvl7pPr lvl="6" marR="0" rtl="0" algn="l">
              <a:lnSpc>
                <a:spcPct val="100000"/>
              </a:lnSpc>
              <a:spcBef>
                <a:spcPts val="400"/>
              </a:spcBef>
              <a:spcAft>
                <a:spcPts val="0"/>
              </a:spcAft>
              <a:buClr>
                <a:schemeClr val="accent2"/>
              </a:buClr>
              <a:buSzPts val="2000"/>
              <a:buFont typeface="Noto Sans Symbols"/>
              <a:buNone/>
              <a:defRPr b="0" i="0" sz="2000" u="none" cap="none" strike="noStrike">
                <a:solidFill>
                  <a:schemeClr val="lt2"/>
                </a:solidFill>
                <a:latin typeface="Libre Franklin Medium"/>
                <a:ea typeface="Libre Franklin Medium"/>
                <a:cs typeface="Libre Franklin Medium"/>
                <a:sym typeface="Libre Franklin Medium"/>
              </a:defRPr>
            </a:lvl7pPr>
            <a:lvl8pPr lvl="7" marR="0" rtl="0" algn="l">
              <a:lnSpc>
                <a:spcPct val="100000"/>
              </a:lnSpc>
              <a:spcBef>
                <a:spcPts val="400"/>
              </a:spcBef>
              <a:spcAft>
                <a:spcPts val="0"/>
              </a:spcAft>
              <a:buClr>
                <a:schemeClr val="accent3"/>
              </a:buClr>
              <a:buSzPts val="2000"/>
              <a:buFont typeface="Noto Sans Symbols"/>
              <a:buNone/>
              <a:defRPr b="0" i="0" sz="2000" u="none" cap="none" strike="noStrike">
                <a:solidFill>
                  <a:schemeClr val="lt2"/>
                </a:solidFill>
                <a:latin typeface="Libre Franklin Medium"/>
                <a:ea typeface="Libre Franklin Medium"/>
                <a:cs typeface="Libre Franklin Medium"/>
                <a:sym typeface="Libre Franklin Medium"/>
              </a:defRPr>
            </a:lvl8pPr>
            <a:lvl9pPr lvl="8" marR="0" rtl="0" algn="l">
              <a:lnSpc>
                <a:spcPct val="100000"/>
              </a:lnSpc>
              <a:spcBef>
                <a:spcPts val="400"/>
              </a:spcBef>
              <a:spcAft>
                <a:spcPts val="0"/>
              </a:spcAft>
              <a:buClr>
                <a:schemeClr val="accent5"/>
              </a:buClr>
              <a:buSzPts val="2000"/>
              <a:buFont typeface="Noto Sans Symbols"/>
              <a:buNone/>
              <a:defRPr b="0" i="0" sz="2000" u="none" cap="none" strike="noStrike">
                <a:solidFill>
                  <a:schemeClr val="lt2"/>
                </a:solidFill>
                <a:latin typeface="Libre Franklin Medium"/>
                <a:ea typeface="Libre Franklin Medium"/>
                <a:cs typeface="Libre Franklin Medium"/>
                <a:sym typeface="Libre Franklin Medium"/>
              </a:defRPr>
            </a:lvl9pPr>
          </a:lstStyle>
          <a:p/>
        </p:txBody>
      </p:sp>
      <p:sp>
        <p:nvSpPr>
          <p:cNvPr id="75" name="Google Shape;75;p10"/>
          <p:cNvSpPr txBox="1"/>
          <p:nvPr>
            <p:ph idx="1" type="body"/>
          </p:nvPr>
        </p:nvSpPr>
        <p:spPr>
          <a:xfrm>
            <a:off x="7162800" y="1600200"/>
            <a:ext cx="1676400" cy="2228850"/>
          </a:xfrm>
          <a:prstGeom prst="rect">
            <a:avLst/>
          </a:prstGeom>
          <a:noFill/>
          <a:ln>
            <a:noFill/>
          </a:ln>
        </p:spPr>
        <p:txBody>
          <a:bodyPr anchorCtr="0" anchor="t" bIns="45700" lIns="91425" spcFirstLastPara="1" rIns="91425" wrap="square" tIns="0">
            <a:noAutofit/>
          </a:bodyPr>
          <a:lstStyle>
            <a:lvl1pPr indent="-228600" lvl="0" marL="457200" algn="l">
              <a:lnSpc>
                <a:spcPct val="100000"/>
              </a:lnSpc>
              <a:spcBef>
                <a:spcPts val="280"/>
              </a:spcBef>
              <a:spcAft>
                <a:spcPts val="0"/>
              </a:spcAft>
              <a:buSzPts val="1400"/>
              <a:buNone/>
              <a:defRPr sz="1400">
                <a:solidFill>
                  <a:schemeClr val="lt1"/>
                </a:solidFill>
              </a:defRPr>
            </a:lvl1pPr>
            <a:lvl2pPr indent="-228600" lvl="1" marL="914400" algn="l">
              <a:lnSpc>
                <a:spcPct val="100000"/>
              </a:lnSpc>
              <a:spcBef>
                <a:spcPts val="24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76" name="Google Shape;76;p10"/>
          <p:cNvSpPr txBox="1"/>
          <p:nvPr>
            <p:ph idx="10" type="dt"/>
          </p:nvPr>
        </p:nvSpPr>
        <p:spPr>
          <a:xfrm>
            <a:off x="370888" y="4767263"/>
            <a:ext cx="2133600" cy="2057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0"/>
          <p:cNvSpPr txBox="1"/>
          <p:nvPr>
            <p:ph idx="11" type="ftr"/>
          </p:nvPr>
        </p:nvSpPr>
        <p:spPr>
          <a:xfrm>
            <a:off x="3048000" y="4767263"/>
            <a:ext cx="3352800" cy="2057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0"/>
          <p:cNvSpPr txBox="1"/>
          <p:nvPr>
            <p:ph idx="12" type="sldNum"/>
          </p:nvPr>
        </p:nvSpPr>
        <p:spPr>
          <a:xfrm>
            <a:off x="8234680" y="4766310"/>
            <a:ext cx="582966" cy="20574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9pPr>
          </a:lstStyle>
          <a:p>
            <a:pPr indent="0" lvl="0" marL="0" rtl="0" algn="ctr">
              <a:spcBef>
                <a:spcPts val="0"/>
              </a:spcBef>
              <a:spcAft>
                <a:spcPts val="0"/>
              </a:spcAft>
              <a:buNone/>
            </a:pPr>
            <a:fld id="{00000000-1234-1234-1234-123412341234}" type="slidenum">
              <a:rPr lang="en-US"/>
              <a:t>‹#›</a:t>
            </a:fld>
            <a:endParaRPr/>
          </a:p>
        </p:txBody>
      </p:sp>
      <p:sp>
        <p:nvSpPr>
          <p:cNvPr id="79" name="Google Shape;79;p10"/>
          <p:cNvSpPr txBox="1"/>
          <p:nvPr>
            <p:ph type="title"/>
          </p:nvPr>
        </p:nvSpPr>
        <p:spPr>
          <a:xfrm>
            <a:off x="7162800" y="345186"/>
            <a:ext cx="1676400" cy="1255014"/>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2000"/>
              <a:buFont typeface="Libre Franklin Medium"/>
              <a:buNone/>
              <a:defRPr sz="20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3.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52400" y="1226228"/>
            <a:ext cx="8831802" cy="378410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7" name="Google Shape;7;p1"/>
          <p:cNvSpPr/>
          <p:nvPr/>
        </p:nvSpPr>
        <p:spPr>
          <a:xfrm>
            <a:off x="152400" y="114301"/>
            <a:ext cx="8814047" cy="100983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Medium"/>
              <a:ea typeface="Libre Franklin Medium"/>
              <a:cs typeface="Libre Franklin Medium"/>
              <a:sym typeface="Libre Franklin Medium"/>
            </a:endParaRPr>
          </a:p>
        </p:txBody>
      </p:sp>
      <p:sp>
        <p:nvSpPr>
          <p:cNvPr id="8" name="Google Shape;8;p1"/>
          <p:cNvSpPr txBox="1"/>
          <p:nvPr>
            <p:ph type="title"/>
          </p:nvPr>
        </p:nvSpPr>
        <p:spPr>
          <a:xfrm>
            <a:off x="381000" y="266885"/>
            <a:ext cx="8381260" cy="790796"/>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lt1"/>
              </a:buClr>
              <a:buSzPts val="3200"/>
              <a:buFont typeface="Libre Franklin Medium"/>
              <a:buNone/>
              <a:defRPr b="0" i="0" sz="3200" u="none" cap="none" strike="noStrike">
                <a:solidFill>
                  <a:schemeClr val="lt1"/>
                </a:solidFill>
                <a:latin typeface="Libre Franklin Medium"/>
                <a:ea typeface="Libre Franklin Medium"/>
                <a:cs typeface="Libre Franklin Medium"/>
                <a:sym typeface="Libre Franklin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381000" y="1289303"/>
            <a:ext cx="8407893" cy="3305556"/>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00000"/>
              </a:lnSpc>
              <a:spcBef>
                <a:spcPts val="400"/>
              </a:spcBef>
              <a:spcAft>
                <a:spcPts val="0"/>
              </a:spcAft>
              <a:buClr>
                <a:schemeClr val="accent1"/>
              </a:buClr>
              <a:buSzPts val="2000"/>
              <a:buFont typeface="Noto Sans Symbols"/>
              <a:buChar char="◼"/>
              <a:defRPr b="0" i="0" sz="2000" u="none" cap="none" strike="noStrike">
                <a:solidFill>
                  <a:schemeClr val="dk2"/>
                </a:solidFill>
                <a:latin typeface="Libre Franklin Medium"/>
                <a:ea typeface="Libre Franklin Medium"/>
                <a:cs typeface="Libre Franklin Medium"/>
                <a:sym typeface="Libre Franklin Medium"/>
              </a:defRPr>
            </a:lvl1pPr>
            <a:lvl2pPr indent="-342900" lvl="1" marL="914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2"/>
                </a:solidFill>
                <a:latin typeface="Libre Franklin Medium"/>
                <a:ea typeface="Libre Franklin Medium"/>
                <a:cs typeface="Libre Franklin Medium"/>
                <a:sym typeface="Libre Franklin Medium"/>
              </a:defRPr>
            </a:lvl2pPr>
            <a:lvl3pPr indent="-330200" lvl="2" marL="1371600" marR="0" rtl="0" algn="l">
              <a:lnSpc>
                <a:spcPct val="100000"/>
              </a:lnSpc>
              <a:spcBef>
                <a:spcPts val="320"/>
              </a:spcBef>
              <a:spcAft>
                <a:spcPts val="0"/>
              </a:spcAft>
              <a:buClr>
                <a:schemeClr val="accent3"/>
              </a:buClr>
              <a:buSzPts val="1600"/>
              <a:buFont typeface="Noto Sans Symbols"/>
              <a:buChar char="▪"/>
              <a:defRPr b="0" i="0" sz="1600" u="none" cap="none" strike="noStrike">
                <a:solidFill>
                  <a:schemeClr val="dk2"/>
                </a:solidFill>
                <a:latin typeface="Libre Franklin Medium"/>
                <a:ea typeface="Libre Franklin Medium"/>
                <a:cs typeface="Libre Franklin Medium"/>
                <a:sym typeface="Libre Franklin Medium"/>
              </a:defRPr>
            </a:lvl3pPr>
            <a:lvl4pPr indent="-317500" lvl="3" marL="1828800" marR="0" rtl="0" algn="l">
              <a:lnSpc>
                <a:spcPct val="100000"/>
              </a:lnSpc>
              <a:spcBef>
                <a:spcPts val="280"/>
              </a:spcBef>
              <a:spcAft>
                <a:spcPts val="0"/>
              </a:spcAft>
              <a:buClr>
                <a:schemeClr val="accent4"/>
              </a:buClr>
              <a:buSzPts val="1400"/>
              <a:buFont typeface="Noto Sans Symbols"/>
              <a:buChar char="▪"/>
              <a:defRPr b="0" i="0" sz="1400" u="none" cap="none" strike="noStrike">
                <a:solidFill>
                  <a:schemeClr val="dk2"/>
                </a:solidFill>
                <a:latin typeface="Libre Franklin Medium"/>
                <a:ea typeface="Libre Franklin Medium"/>
                <a:cs typeface="Libre Franklin Medium"/>
                <a:sym typeface="Libre Franklin Medium"/>
              </a:defRPr>
            </a:lvl4pPr>
            <a:lvl5pPr indent="-311150" lvl="4" marL="2286000" marR="0" rtl="0" algn="l">
              <a:lnSpc>
                <a:spcPct val="100000"/>
              </a:lnSpc>
              <a:spcBef>
                <a:spcPts val="260"/>
              </a:spcBef>
              <a:spcAft>
                <a:spcPts val="0"/>
              </a:spcAft>
              <a:buClr>
                <a:schemeClr val="accent6"/>
              </a:buClr>
              <a:buSzPts val="1300"/>
              <a:buFont typeface="Noto Sans Symbols"/>
              <a:buChar char="▪"/>
              <a:defRPr b="0" i="0" sz="1300" u="none" cap="none" strike="noStrike">
                <a:solidFill>
                  <a:schemeClr val="dk2"/>
                </a:solidFill>
                <a:latin typeface="Libre Franklin Medium"/>
                <a:ea typeface="Libre Franklin Medium"/>
                <a:cs typeface="Libre Franklin Medium"/>
                <a:sym typeface="Libre Franklin Medium"/>
              </a:defRPr>
            </a:lvl5pPr>
            <a:lvl6pPr indent="-304800" lvl="5" marL="2743200" marR="0" rtl="0" algn="l">
              <a:lnSpc>
                <a:spcPct val="100000"/>
              </a:lnSpc>
              <a:spcBef>
                <a:spcPts val="240"/>
              </a:spcBef>
              <a:spcAft>
                <a:spcPts val="0"/>
              </a:spcAft>
              <a:buClr>
                <a:schemeClr val="accent1"/>
              </a:buClr>
              <a:buSzPts val="1200"/>
              <a:buFont typeface="Noto Sans Symbols"/>
              <a:buChar char="▪"/>
              <a:defRPr b="0" i="0" sz="1200" u="none" cap="none" strike="noStrike">
                <a:solidFill>
                  <a:schemeClr val="dk2"/>
                </a:solidFill>
                <a:latin typeface="Libre Franklin Medium"/>
                <a:ea typeface="Libre Franklin Medium"/>
                <a:cs typeface="Libre Franklin Medium"/>
                <a:sym typeface="Libre Franklin Medium"/>
              </a:defRPr>
            </a:lvl6pPr>
            <a:lvl7pPr indent="-304800" lvl="6" marL="3200400" marR="0" rtl="0" algn="l">
              <a:lnSpc>
                <a:spcPct val="100000"/>
              </a:lnSpc>
              <a:spcBef>
                <a:spcPts val="240"/>
              </a:spcBef>
              <a:spcAft>
                <a:spcPts val="0"/>
              </a:spcAft>
              <a:buClr>
                <a:schemeClr val="accent2"/>
              </a:buClr>
              <a:buSzPts val="1200"/>
              <a:buFont typeface="Noto Sans Symbols"/>
              <a:buChar char="▪"/>
              <a:defRPr b="0" i="0" sz="1200" u="none" cap="none" strike="noStrike">
                <a:solidFill>
                  <a:schemeClr val="dk2"/>
                </a:solidFill>
                <a:latin typeface="Libre Franklin Medium"/>
                <a:ea typeface="Libre Franklin Medium"/>
                <a:cs typeface="Libre Franklin Medium"/>
                <a:sym typeface="Libre Franklin Medium"/>
              </a:defRPr>
            </a:lvl7pPr>
            <a:lvl8pPr indent="-304800" lvl="7" marL="3657600" marR="0" rtl="0" algn="l">
              <a:lnSpc>
                <a:spcPct val="100000"/>
              </a:lnSpc>
              <a:spcBef>
                <a:spcPts val="240"/>
              </a:spcBef>
              <a:spcAft>
                <a:spcPts val="0"/>
              </a:spcAft>
              <a:buClr>
                <a:schemeClr val="accent3"/>
              </a:buClr>
              <a:buSzPts val="1200"/>
              <a:buFont typeface="Noto Sans Symbols"/>
              <a:buChar char="▪"/>
              <a:defRPr b="0" i="0" sz="1200" u="none" cap="none" strike="noStrike">
                <a:solidFill>
                  <a:schemeClr val="dk2"/>
                </a:solidFill>
                <a:latin typeface="Libre Franklin Medium"/>
                <a:ea typeface="Libre Franklin Medium"/>
                <a:cs typeface="Libre Franklin Medium"/>
                <a:sym typeface="Libre Franklin Medium"/>
              </a:defRPr>
            </a:lvl8pPr>
            <a:lvl9pPr indent="-304800" lvl="8" marL="4114800" marR="0" rtl="0" algn="l">
              <a:lnSpc>
                <a:spcPct val="100000"/>
              </a:lnSpc>
              <a:spcBef>
                <a:spcPts val="240"/>
              </a:spcBef>
              <a:spcAft>
                <a:spcPts val="0"/>
              </a:spcAft>
              <a:buClr>
                <a:schemeClr val="accent5"/>
              </a:buClr>
              <a:buSzPts val="1200"/>
              <a:buFont typeface="Noto Sans Symbols"/>
              <a:buChar char="▪"/>
              <a:defRPr b="0" i="0" sz="1200" u="none" cap="none" strike="noStrike">
                <a:solidFill>
                  <a:schemeClr val="dk2"/>
                </a:solidFill>
                <a:latin typeface="Libre Franklin Medium"/>
                <a:ea typeface="Libre Franklin Medium"/>
                <a:cs typeface="Libre Franklin Medium"/>
                <a:sym typeface="Libre Franklin Medium"/>
              </a:defRPr>
            </a:lvl9pPr>
          </a:lstStyle>
          <a:p/>
        </p:txBody>
      </p:sp>
      <p:sp>
        <p:nvSpPr>
          <p:cNvPr id="10" name="Google Shape;10;p1"/>
          <p:cNvSpPr txBox="1"/>
          <p:nvPr>
            <p:ph idx="10" type="dt"/>
          </p:nvPr>
        </p:nvSpPr>
        <p:spPr>
          <a:xfrm>
            <a:off x="370888" y="4767263"/>
            <a:ext cx="2133600" cy="20574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2"/>
                </a:solidFill>
                <a:latin typeface="Libre Franklin Medium"/>
                <a:ea typeface="Libre Franklin Medium"/>
                <a:cs typeface="Libre Franklin Medium"/>
                <a:sym typeface="Libre Franklin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Medium"/>
                <a:ea typeface="Libre Franklin Medium"/>
                <a:cs typeface="Libre Franklin Medium"/>
                <a:sym typeface="Libre Franklin Medium"/>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Medium"/>
                <a:ea typeface="Libre Franklin Medium"/>
                <a:cs typeface="Libre Franklin Medium"/>
                <a:sym typeface="Libre Franklin Medium"/>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Medium"/>
                <a:ea typeface="Libre Franklin Medium"/>
                <a:cs typeface="Libre Franklin Medium"/>
                <a:sym typeface="Libre Franklin Medium"/>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Medium"/>
                <a:ea typeface="Libre Franklin Medium"/>
                <a:cs typeface="Libre Franklin Medium"/>
                <a:sym typeface="Libre Franklin Medium"/>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Medium"/>
                <a:ea typeface="Libre Franklin Medium"/>
                <a:cs typeface="Libre Franklin Medium"/>
                <a:sym typeface="Libre Franklin Medium"/>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Medium"/>
                <a:ea typeface="Libre Franklin Medium"/>
                <a:cs typeface="Libre Franklin Medium"/>
                <a:sym typeface="Libre Franklin Medium"/>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Medium"/>
                <a:ea typeface="Libre Franklin Medium"/>
                <a:cs typeface="Libre Franklin Medium"/>
                <a:sym typeface="Libre Franklin Medium"/>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Medium"/>
                <a:ea typeface="Libre Franklin Medium"/>
                <a:cs typeface="Libre Franklin Medium"/>
                <a:sym typeface="Libre Franklin Medium"/>
              </a:defRPr>
            </a:lvl9pPr>
          </a:lstStyle>
          <a:p/>
        </p:txBody>
      </p:sp>
      <p:sp>
        <p:nvSpPr>
          <p:cNvPr id="11" name="Google Shape;11;p1"/>
          <p:cNvSpPr txBox="1"/>
          <p:nvPr>
            <p:ph idx="11" type="ftr"/>
          </p:nvPr>
        </p:nvSpPr>
        <p:spPr>
          <a:xfrm>
            <a:off x="3048000" y="4767263"/>
            <a:ext cx="3352800" cy="20574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100" u="none" cap="none" strike="noStrike">
                <a:solidFill>
                  <a:schemeClr val="dk2"/>
                </a:solidFill>
                <a:latin typeface="Libre Franklin Medium"/>
                <a:ea typeface="Libre Franklin Medium"/>
                <a:cs typeface="Libre Franklin Medium"/>
                <a:sym typeface="Libre Franklin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Medium"/>
                <a:ea typeface="Libre Franklin Medium"/>
                <a:cs typeface="Libre Franklin Medium"/>
                <a:sym typeface="Libre Franklin Medium"/>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Medium"/>
                <a:ea typeface="Libre Franklin Medium"/>
                <a:cs typeface="Libre Franklin Medium"/>
                <a:sym typeface="Libre Franklin Medium"/>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Medium"/>
                <a:ea typeface="Libre Franklin Medium"/>
                <a:cs typeface="Libre Franklin Medium"/>
                <a:sym typeface="Libre Franklin Medium"/>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Medium"/>
                <a:ea typeface="Libre Franklin Medium"/>
                <a:cs typeface="Libre Franklin Medium"/>
                <a:sym typeface="Libre Franklin Medium"/>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Medium"/>
                <a:ea typeface="Libre Franklin Medium"/>
                <a:cs typeface="Libre Franklin Medium"/>
                <a:sym typeface="Libre Franklin Medium"/>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Medium"/>
                <a:ea typeface="Libre Franklin Medium"/>
                <a:cs typeface="Libre Franklin Medium"/>
                <a:sym typeface="Libre Franklin Medium"/>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Medium"/>
                <a:ea typeface="Libre Franklin Medium"/>
                <a:cs typeface="Libre Franklin Medium"/>
                <a:sym typeface="Libre Franklin Medium"/>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Medium"/>
                <a:ea typeface="Libre Franklin Medium"/>
                <a:cs typeface="Libre Franklin Medium"/>
                <a:sym typeface="Libre Franklin Medium"/>
              </a:defRPr>
            </a:lvl9pPr>
          </a:lstStyle>
          <a:p/>
        </p:txBody>
      </p:sp>
      <p:sp>
        <p:nvSpPr>
          <p:cNvPr id="12" name="Google Shape;12;p1"/>
          <p:cNvSpPr txBox="1"/>
          <p:nvPr>
            <p:ph idx="12" type="sldNum"/>
          </p:nvPr>
        </p:nvSpPr>
        <p:spPr>
          <a:xfrm>
            <a:off x="8234680" y="4766310"/>
            <a:ext cx="582966" cy="2057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Libre Franklin Medium"/>
                <a:ea typeface="Libre Franklin Medium"/>
                <a:cs typeface="Libre Franklin Medium"/>
                <a:sym typeface="Libre Franklin Medium"/>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94" name="Shape 94"/>
        <p:cNvGrpSpPr/>
        <p:nvPr/>
      </p:nvGrpSpPr>
      <p:grpSpPr>
        <a:xfrm>
          <a:off x="0" y="0"/>
          <a:ext cx="0" cy="0"/>
          <a:chOff x="0" y="0"/>
          <a:chExt cx="0" cy="0"/>
        </a:xfrm>
      </p:grpSpPr>
      <p:sp>
        <p:nvSpPr>
          <p:cNvPr id="95" name="Google Shape;95;p13"/>
          <p:cNvSpPr txBox="1"/>
          <p:nvPr>
            <p:ph type="title"/>
          </p:nvPr>
        </p:nvSpPr>
        <p:spPr>
          <a:xfrm>
            <a:off x="893700" y="205988"/>
            <a:ext cx="6462600" cy="857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600"/>
              <a:buFont typeface="Raleway"/>
              <a:buNone/>
              <a:defRPr sz="3600">
                <a:latin typeface="Raleway"/>
                <a:ea typeface="Raleway"/>
                <a:cs typeface="Raleway"/>
                <a:sym typeface="Raleway"/>
              </a:defRPr>
            </a:lvl1pPr>
            <a:lvl2pPr lvl="1"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96" name="Google Shape;96;p13"/>
          <p:cNvSpPr txBox="1"/>
          <p:nvPr>
            <p:ph idx="1" type="body"/>
          </p:nvPr>
        </p:nvSpPr>
        <p:spPr>
          <a:xfrm>
            <a:off x="893700" y="1373588"/>
            <a:ext cx="6462600" cy="3552300"/>
          </a:xfrm>
          <a:prstGeom prst="rect">
            <a:avLst/>
          </a:prstGeom>
          <a:noFill/>
          <a:ln>
            <a:noFill/>
          </a:ln>
        </p:spPr>
        <p:txBody>
          <a:bodyPr anchorCtr="0" anchor="t" bIns="91425" lIns="91425" spcFirstLastPara="1" rIns="91425" wrap="square" tIns="91425">
            <a:noAutofit/>
          </a:bodyPr>
          <a:lstStyle>
            <a:lvl1pPr indent="-419100" lvl="0" marL="457200" rtl="0">
              <a:spcBef>
                <a:spcPts val="600"/>
              </a:spcBef>
              <a:spcAft>
                <a:spcPts val="0"/>
              </a:spcAft>
              <a:buSzPts val="3000"/>
              <a:buFont typeface="Lato"/>
              <a:buChar char="●"/>
              <a:defRPr sz="3000">
                <a:latin typeface="Lato"/>
                <a:ea typeface="Lato"/>
                <a:cs typeface="Lato"/>
                <a:sym typeface="Lato"/>
              </a:defRPr>
            </a:lvl1pPr>
            <a:lvl2pPr indent="-381000" lvl="1" marL="914400" rtl="0">
              <a:spcBef>
                <a:spcPts val="0"/>
              </a:spcBef>
              <a:spcAft>
                <a:spcPts val="0"/>
              </a:spcAft>
              <a:buSzPts val="2400"/>
              <a:buFont typeface="Lato"/>
              <a:buChar char="○"/>
              <a:defRPr sz="2400">
                <a:latin typeface="Lato"/>
                <a:ea typeface="Lato"/>
                <a:cs typeface="Lato"/>
                <a:sym typeface="Lato"/>
              </a:defRPr>
            </a:lvl2pPr>
            <a:lvl3pPr indent="-381000" lvl="2" marL="1371600" rtl="0">
              <a:spcBef>
                <a:spcPts val="0"/>
              </a:spcBef>
              <a:spcAft>
                <a:spcPts val="0"/>
              </a:spcAft>
              <a:buSzPts val="2400"/>
              <a:buFont typeface="Lato"/>
              <a:buChar char="■"/>
              <a:defRPr sz="2400">
                <a:latin typeface="Lato"/>
                <a:ea typeface="Lato"/>
                <a:cs typeface="Lato"/>
                <a:sym typeface="Lato"/>
              </a:defRPr>
            </a:lvl3pPr>
            <a:lvl4pPr indent="-342900" lvl="3" marL="1828800" rtl="0">
              <a:spcBef>
                <a:spcPts val="0"/>
              </a:spcBef>
              <a:spcAft>
                <a:spcPts val="0"/>
              </a:spcAft>
              <a:buSzPts val="1800"/>
              <a:buFont typeface="Lato"/>
              <a:buChar char="●"/>
              <a:defRPr sz="1800">
                <a:latin typeface="Lato"/>
                <a:ea typeface="Lato"/>
                <a:cs typeface="Lato"/>
                <a:sym typeface="Lato"/>
              </a:defRPr>
            </a:lvl4pPr>
            <a:lvl5pPr indent="-342900" lvl="4" marL="2286000" rtl="0">
              <a:spcBef>
                <a:spcPts val="0"/>
              </a:spcBef>
              <a:spcAft>
                <a:spcPts val="0"/>
              </a:spcAft>
              <a:buSzPts val="1800"/>
              <a:buFont typeface="Lato"/>
              <a:buChar char="○"/>
              <a:defRPr sz="1800">
                <a:latin typeface="Lato"/>
                <a:ea typeface="Lato"/>
                <a:cs typeface="Lato"/>
                <a:sym typeface="Lato"/>
              </a:defRPr>
            </a:lvl5pPr>
            <a:lvl6pPr indent="-342900" lvl="5" marL="2743200" rtl="0">
              <a:spcBef>
                <a:spcPts val="0"/>
              </a:spcBef>
              <a:spcAft>
                <a:spcPts val="0"/>
              </a:spcAft>
              <a:buSzPts val="1800"/>
              <a:buFont typeface="Lato"/>
              <a:buChar char="■"/>
              <a:defRPr sz="1800">
                <a:latin typeface="Lato"/>
                <a:ea typeface="Lato"/>
                <a:cs typeface="Lato"/>
                <a:sym typeface="Lato"/>
              </a:defRPr>
            </a:lvl6pPr>
            <a:lvl7pPr indent="-342900" lvl="6" marL="3200400" rtl="0">
              <a:spcBef>
                <a:spcPts val="0"/>
              </a:spcBef>
              <a:spcAft>
                <a:spcPts val="0"/>
              </a:spcAft>
              <a:buSzPts val="1800"/>
              <a:buFont typeface="Lato"/>
              <a:buChar char="●"/>
              <a:defRPr sz="1800">
                <a:latin typeface="Lato"/>
                <a:ea typeface="Lato"/>
                <a:cs typeface="Lato"/>
                <a:sym typeface="Lato"/>
              </a:defRPr>
            </a:lvl7pPr>
            <a:lvl8pPr indent="-342900" lvl="7" marL="3657600" rtl="0">
              <a:spcBef>
                <a:spcPts val="0"/>
              </a:spcBef>
              <a:spcAft>
                <a:spcPts val="0"/>
              </a:spcAft>
              <a:buSzPts val="1800"/>
              <a:buFont typeface="Lato"/>
              <a:buChar char="○"/>
              <a:defRPr sz="1800">
                <a:latin typeface="Lato"/>
                <a:ea typeface="Lato"/>
                <a:cs typeface="Lato"/>
                <a:sym typeface="Lato"/>
              </a:defRPr>
            </a:lvl8pPr>
            <a:lvl9pPr indent="-342900" lvl="8" marL="4114800" rtl="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hyperlink" Target="http://www.google.com/slides/about/" TargetMode="External"/><Relationship Id="rId4" Type="http://schemas.openxmlformats.org/officeDocument/2006/relationships/hyperlink" Target="http://www.slidescarnival.com/" TargetMode="External"/><Relationship Id="rId5" Type="http://schemas.openxmlformats.org/officeDocument/2006/relationships/hyperlink" Target="https://twitter.com/SlidesCarnival" TargetMode="External"/><Relationship Id="rId6" Type="http://schemas.openxmlformats.org/officeDocument/2006/relationships/hyperlink" Target="https://www.facebook.com/slidescarnival" TargetMode="External"/><Relationship Id="rId7" Type="http://schemas.openxmlformats.org/officeDocument/2006/relationships/hyperlink" Target="http://creativecommons.org/licenses/by/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5.jpg"/><Relationship Id="rId5" Type="http://schemas.openxmlformats.org/officeDocument/2006/relationships/image" Target="../media/image14.jpg"/><Relationship Id="rId6"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8.jp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4"/>
          <p:cNvSpPr txBox="1"/>
          <p:nvPr>
            <p:ph type="ctrTitle"/>
          </p:nvPr>
        </p:nvSpPr>
        <p:spPr>
          <a:xfrm>
            <a:off x="260100" y="2680575"/>
            <a:ext cx="82131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4000"/>
              <a:t>COPYRIGHT ISSUES – IDENTIFICATION AND STRATEGY</a:t>
            </a:r>
            <a:endParaRPr sz="4000"/>
          </a:p>
          <a:p>
            <a:pPr indent="0" lvl="0" marL="0" rtl="0" algn="l">
              <a:spcBef>
                <a:spcPts val="0"/>
              </a:spcBef>
              <a:spcAft>
                <a:spcPts val="0"/>
              </a:spcAft>
              <a:buNone/>
            </a:pPr>
            <a:r>
              <a:rPr lang="en-US" sz="4000"/>
              <a:t>Digital Stewardship Curriculum</a:t>
            </a:r>
            <a:r>
              <a:rPr lang="en-US" sz="3600"/>
              <a:t> </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3"/>
          <p:cNvSpPr txBox="1"/>
          <p:nvPr>
            <p:ph idx="1" type="subTitle"/>
          </p:nvPr>
        </p:nvSpPr>
        <p:spPr>
          <a:xfrm>
            <a:off x="7010400" y="195411"/>
            <a:ext cx="2133600" cy="34298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000"/>
              <a:buNone/>
            </a:pPr>
            <a:r>
              <a:rPr b="1" lang="en-US" sz="2000"/>
              <a:t>Problems with COPYRIGHT </a:t>
            </a:r>
            <a:endParaRPr/>
          </a:p>
        </p:txBody>
      </p:sp>
      <p:sp>
        <p:nvSpPr>
          <p:cNvPr id="262" name="Google Shape;262;p33"/>
          <p:cNvSpPr txBox="1"/>
          <p:nvPr/>
        </p:nvSpPr>
        <p:spPr>
          <a:xfrm>
            <a:off x="270465" y="250891"/>
            <a:ext cx="6377426" cy="440120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ibre Franklin Medium"/>
              <a:ea typeface="Libre Franklin Medium"/>
              <a:cs typeface="Libre Franklin Medium"/>
              <a:sym typeface="Libre Franklin Medium"/>
            </a:endParaRPr>
          </a:p>
          <a:p>
            <a:pPr indent="-342900" lvl="0" marL="342900" marR="0" rtl="0" algn="l">
              <a:lnSpc>
                <a:spcPct val="100000"/>
              </a:lnSpc>
              <a:spcBef>
                <a:spcPts val="0"/>
              </a:spcBef>
              <a:spcAft>
                <a:spcPts val="0"/>
              </a:spcAft>
              <a:buClr>
                <a:schemeClr val="lt1"/>
              </a:buClr>
              <a:buSzPts val="1400"/>
              <a:buFont typeface="Libre Franklin Medium"/>
              <a:buAutoNum type="arabicPeriod"/>
            </a:pPr>
            <a:r>
              <a:rPr b="0" i="0" lang="en-US" sz="1400" u="none" cap="none" strike="noStrike">
                <a:solidFill>
                  <a:schemeClr val="lt1"/>
                </a:solidFill>
                <a:latin typeface="Libre Franklin Medium"/>
                <a:ea typeface="Libre Franklin Medium"/>
                <a:cs typeface="Libre Franklin Medium"/>
                <a:sym typeface="Libre Franklin Medium"/>
              </a:rPr>
              <a:t>Culturally Specific – Protects some important cultural heritage but not all</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400"/>
              <a:buFont typeface="Libre Franklin Medium"/>
              <a:buAutoNum type="arabicPeriod"/>
            </a:pPr>
            <a:r>
              <a:rPr b="0" i="0" lang="en-US" sz="1400" u="none" cap="none" strike="noStrike">
                <a:solidFill>
                  <a:schemeClr val="lt1"/>
                </a:solidFill>
                <a:latin typeface="Libre Franklin Medium"/>
                <a:ea typeface="Libre Franklin Medium"/>
                <a:cs typeface="Libre Franklin Medium"/>
                <a:sym typeface="Libre Franklin Medium"/>
              </a:rPr>
              <a:t>Individualistic – Does not recognize community, family or tribal ownership</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400"/>
              <a:buFont typeface="Libre Franklin Medium"/>
              <a:buAutoNum type="arabicPeriod"/>
            </a:pPr>
            <a:r>
              <a:rPr b="0" i="0" lang="en-US" sz="1400" u="none" cap="none" strike="noStrike">
                <a:solidFill>
                  <a:schemeClr val="lt1"/>
                </a:solidFill>
                <a:latin typeface="Libre Franklin Medium"/>
                <a:ea typeface="Libre Franklin Medium"/>
                <a:cs typeface="Libre Franklin Medium"/>
                <a:sym typeface="Libre Franklin Medium"/>
              </a:rPr>
              <a:t>Property – it makes cultural knowledge into a form of property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400"/>
              <a:buFont typeface="Libre Franklin Medium"/>
              <a:buAutoNum type="arabicPeriod"/>
            </a:pPr>
            <a:r>
              <a:rPr b="0" i="0" lang="en-US" sz="1400" u="none" cap="none" strike="noStrike">
                <a:solidFill>
                  <a:schemeClr val="lt1"/>
                </a:solidFill>
                <a:latin typeface="Libre Franklin Medium"/>
                <a:ea typeface="Libre Franklin Medium"/>
                <a:cs typeface="Libre Franklin Medium"/>
                <a:sym typeface="Libre Franklin Medium"/>
              </a:rPr>
              <a:t>Commercialization – Seeks to foster and support commercial use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400"/>
              <a:buFont typeface="Libre Franklin Medium"/>
              <a:buAutoNum type="arabicPeriod"/>
            </a:pPr>
            <a:r>
              <a:rPr b="0" i="0" lang="en-US" sz="1400" u="none" cap="none" strike="noStrike">
                <a:solidFill>
                  <a:schemeClr val="lt1"/>
                </a:solidFill>
                <a:latin typeface="Libre Franklin Medium"/>
                <a:ea typeface="Libre Franklin Medium"/>
                <a:cs typeface="Libre Franklin Medium"/>
                <a:sym typeface="Libre Franklin Medium"/>
              </a:rPr>
              <a:t>Duration – Has a set time period for protection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400"/>
              <a:buFont typeface="Libre Franklin Medium"/>
              <a:buAutoNum type="arabicPeriod"/>
            </a:pPr>
            <a:r>
              <a:rPr b="0" i="0" lang="en-US" sz="1400" u="none" cap="none" strike="noStrike">
                <a:solidFill>
                  <a:schemeClr val="lt1"/>
                </a:solidFill>
                <a:latin typeface="Libre Franklin Medium"/>
                <a:ea typeface="Libre Franklin Medium"/>
                <a:cs typeface="Libre Franklin Medium"/>
                <a:sym typeface="Libre Franklin Medium"/>
              </a:rPr>
              <a:t>Public Domain – Once in the PD can be used by anyone at anytime</a:t>
            </a:r>
            <a:endParaRPr b="0" i="0" sz="1400" u="none" cap="none" strike="noStrike">
              <a:solidFill>
                <a:srgbClr val="000000"/>
              </a:solidFill>
              <a:latin typeface="Arial"/>
              <a:ea typeface="Arial"/>
              <a:cs typeface="Arial"/>
              <a:sym typeface="Arial"/>
            </a:endParaRPr>
          </a:p>
          <a:p>
            <a:pPr indent="-254000" lvl="0" marL="342900" marR="0" rtl="0" algn="l">
              <a:lnSpc>
                <a:spcPct val="100000"/>
              </a:lnSpc>
              <a:spcBef>
                <a:spcPts val="0"/>
              </a:spcBef>
              <a:spcAft>
                <a:spcPts val="0"/>
              </a:spcAft>
              <a:buClr>
                <a:schemeClr val="dk1"/>
              </a:buClr>
              <a:buSzPts val="1400"/>
              <a:buFont typeface="Libre Franklin Medium"/>
              <a:buNone/>
            </a:pPr>
            <a:r>
              <a:t/>
            </a:r>
            <a:endParaRPr b="0" i="0" sz="1400" u="none" cap="none" strike="noStrike">
              <a:solidFill>
                <a:schemeClr val="lt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Libre Franklin Medium"/>
                <a:ea typeface="Libre Franklin Medium"/>
                <a:cs typeface="Libre Franklin Medium"/>
                <a:sym typeface="Libre Franklin Medium"/>
              </a:rPr>
              <a:t>Other key problems: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Libre Franklin Medium"/>
                <a:ea typeface="Libre Franklin Medium"/>
                <a:cs typeface="Libre Franklin Medium"/>
                <a:sym typeface="Libre Franklin Medium"/>
              </a:rPr>
              <a:t>Works made by researchers working in tribal communities are owned and controlled by those researchers.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Libre Franklin Medium"/>
                <a:ea typeface="Libre Franklin Medium"/>
                <a:cs typeface="Libre Franklin Medium"/>
                <a:sym typeface="Libre Franklin Medium"/>
              </a:rPr>
              <a:t>Cannot recognize different forms of knowledge stewardship and custodianship</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Libre Franklin Medium"/>
                <a:ea typeface="Libre Franklin Medium"/>
                <a:cs typeface="Libre Franklin Medium"/>
                <a:sym typeface="Libre Franklin Medium"/>
              </a:rPr>
              <a:t>Has difficulty in appreciating the inter-connectedness of knowledge/land/culture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Libre Franklin Medium"/>
                <a:ea typeface="Libre Franklin Medium"/>
                <a:cs typeface="Libre Franklin Medium"/>
                <a:sym typeface="Libre Franklin Medium"/>
              </a:rPr>
              <a:t>Privileges some kinds of knowledge over others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Libre Franklin Medium"/>
                <a:ea typeface="Libre Franklin Medium"/>
                <a:cs typeface="Libre Franklin Medium"/>
                <a:sym typeface="Libre Franklin Medium"/>
              </a:rPr>
              <a:t>Cannot be corrected retrospectively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Libre Franklin Medium"/>
                <a:ea typeface="Libre Franklin Medium"/>
                <a:cs typeface="Libre Franklin Medium"/>
                <a:sym typeface="Libre Franklin Medium"/>
              </a:rPr>
              <a:t>Problems of wrong authorship continue into the digital environment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4"/>
          <p:cNvSpPr txBox="1"/>
          <p:nvPr>
            <p:ph idx="1" type="body"/>
          </p:nvPr>
        </p:nvSpPr>
        <p:spPr>
          <a:xfrm>
            <a:off x="381000" y="1289303"/>
            <a:ext cx="8407893" cy="3675242"/>
          </a:xfrm>
          <a:prstGeom prst="rect">
            <a:avLst/>
          </a:prstGeom>
          <a:noFill/>
          <a:ln>
            <a:noFill/>
          </a:ln>
        </p:spPr>
        <p:txBody>
          <a:bodyPr anchorCtr="0" anchor="t" bIns="45700" lIns="91425" spcFirstLastPara="1" rIns="91425" wrap="square" tIns="45700">
            <a:noAutofit/>
          </a:bodyPr>
          <a:lstStyle/>
          <a:p>
            <a:pPr indent="-111125" lvl="0" marL="274320" rtl="0" algn="l">
              <a:lnSpc>
                <a:spcPct val="90000"/>
              </a:lnSpc>
              <a:spcBef>
                <a:spcPts val="0"/>
              </a:spcBef>
              <a:spcAft>
                <a:spcPts val="0"/>
              </a:spcAft>
              <a:buSzPts val="1850"/>
              <a:buNone/>
            </a:pPr>
            <a:r>
              <a:t/>
            </a:r>
            <a:endParaRPr sz="1850"/>
          </a:p>
          <a:p>
            <a:pPr indent="-228600" lvl="0" marL="274320" rtl="0" algn="l">
              <a:lnSpc>
                <a:spcPct val="90000"/>
              </a:lnSpc>
              <a:spcBef>
                <a:spcPts val="370"/>
              </a:spcBef>
              <a:spcAft>
                <a:spcPts val="0"/>
              </a:spcAft>
              <a:buSzPts val="1850"/>
              <a:buChar char="◼"/>
            </a:pPr>
            <a:r>
              <a:rPr lang="en-US" sz="1850"/>
              <a:t>Can utilize the exemptions within copyright law to:</a:t>
            </a:r>
            <a:endParaRPr/>
          </a:p>
          <a:p>
            <a:pPr indent="0" lvl="0" marL="45720" rtl="0" algn="l">
              <a:lnSpc>
                <a:spcPct val="90000"/>
              </a:lnSpc>
              <a:spcBef>
                <a:spcPts val="370"/>
              </a:spcBef>
              <a:spcAft>
                <a:spcPts val="0"/>
              </a:spcAft>
              <a:buSzPts val="1850"/>
              <a:buNone/>
            </a:pPr>
            <a:r>
              <a:t/>
            </a:r>
            <a:endParaRPr sz="1850"/>
          </a:p>
          <a:p>
            <a:pPr indent="-182880" lvl="4" marL="1280160" rtl="0" algn="l">
              <a:lnSpc>
                <a:spcPct val="90000"/>
              </a:lnSpc>
              <a:spcBef>
                <a:spcPts val="277"/>
              </a:spcBef>
              <a:spcAft>
                <a:spcPts val="0"/>
              </a:spcAft>
              <a:buSzPts val="1387"/>
              <a:buChar char="▪"/>
            </a:pPr>
            <a:r>
              <a:rPr lang="en-US" sz="1387"/>
              <a:t>Make archival copies of works for preservation</a:t>
            </a:r>
            <a:endParaRPr/>
          </a:p>
          <a:p>
            <a:pPr indent="-182880" lvl="4" marL="1280160" rtl="0" algn="l">
              <a:lnSpc>
                <a:spcPct val="90000"/>
              </a:lnSpc>
              <a:spcBef>
                <a:spcPts val="277"/>
              </a:spcBef>
              <a:spcAft>
                <a:spcPts val="0"/>
              </a:spcAft>
              <a:buSzPts val="1387"/>
              <a:buChar char="▪"/>
            </a:pPr>
            <a:r>
              <a:rPr lang="en-US" sz="1387"/>
              <a:t>To provide access for educational reasons</a:t>
            </a:r>
            <a:endParaRPr/>
          </a:p>
          <a:p>
            <a:pPr indent="0" lvl="0" marL="45720" rtl="0" algn="l">
              <a:lnSpc>
                <a:spcPct val="90000"/>
              </a:lnSpc>
              <a:spcBef>
                <a:spcPts val="370"/>
              </a:spcBef>
              <a:spcAft>
                <a:spcPts val="0"/>
              </a:spcAft>
              <a:buSzPts val="1850"/>
              <a:buNone/>
            </a:pPr>
            <a:r>
              <a:t/>
            </a:r>
            <a:endParaRPr sz="1850"/>
          </a:p>
          <a:p>
            <a:pPr indent="-228600" lvl="0" marL="274320" rtl="0" algn="l">
              <a:lnSpc>
                <a:spcPct val="90000"/>
              </a:lnSpc>
              <a:spcBef>
                <a:spcPts val="370"/>
              </a:spcBef>
              <a:spcAft>
                <a:spcPts val="0"/>
              </a:spcAft>
              <a:buSzPts val="1850"/>
              <a:buFont typeface="Noto Sans Symbols"/>
              <a:buChar char="⮚"/>
            </a:pPr>
            <a:r>
              <a:rPr lang="en-US" sz="1850"/>
              <a:t>Without getting permission from the copyright owner</a:t>
            </a:r>
            <a:endParaRPr/>
          </a:p>
          <a:p>
            <a:pPr indent="-228600" lvl="0" marL="274320" rtl="0" algn="l">
              <a:lnSpc>
                <a:spcPct val="90000"/>
              </a:lnSpc>
              <a:spcBef>
                <a:spcPts val="370"/>
              </a:spcBef>
              <a:spcAft>
                <a:spcPts val="0"/>
              </a:spcAft>
              <a:buSzPts val="1850"/>
              <a:buFont typeface="Noto Sans Symbols"/>
              <a:buChar char="⮚"/>
            </a:pPr>
            <a:r>
              <a:rPr lang="en-US" sz="1850"/>
              <a:t>Without paying any licensing fee</a:t>
            </a:r>
            <a:endParaRPr/>
          </a:p>
          <a:p>
            <a:pPr indent="0" lvl="0" marL="45720" rtl="0" algn="l">
              <a:lnSpc>
                <a:spcPct val="90000"/>
              </a:lnSpc>
              <a:spcBef>
                <a:spcPts val="370"/>
              </a:spcBef>
              <a:spcAft>
                <a:spcPts val="0"/>
              </a:spcAft>
              <a:buSzPts val="1850"/>
              <a:buNone/>
            </a:pPr>
            <a:r>
              <a:t/>
            </a:r>
            <a:endParaRPr sz="1850"/>
          </a:p>
          <a:p>
            <a:pPr indent="0" lvl="0" marL="45720" rtl="0" algn="ctr">
              <a:lnSpc>
                <a:spcPct val="90000"/>
              </a:lnSpc>
              <a:spcBef>
                <a:spcPts val="370"/>
              </a:spcBef>
              <a:spcAft>
                <a:spcPts val="0"/>
              </a:spcAft>
              <a:buSzPts val="1850"/>
              <a:buNone/>
            </a:pPr>
            <a:r>
              <a:rPr lang="en-US" sz="1850"/>
              <a:t>FAIR-USE IS THE MOST IMPORTANT EXEMPTION</a:t>
            </a:r>
            <a:endParaRPr/>
          </a:p>
          <a:p>
            <a:pPr indent="0" lvl="0" marL="45720" rtl="0" algn="ctr">
              <a:lnSpc>
                <a:spcPct val="90000"/>
              </a:lnSpc>
              <a:spcBef>
                <a:spcPts val="370"/>
              </a:spcBef>
              <a:spcAft>
                <a:spcPts val="0"/>
              </a:spcAft>
              <a:buSzPts val="1850"/>
              <a:buNone/>
            </a:pPr>
            <a:r>
              <a:rPr lang="en-US" sz="1850"/>
              <a:t>FOR TRIBAL INSTITUTIONS. SOVEREIGN IMMUNITY MIGHT ALSO BE IMPORTANT		</a:t>
            </a:r>
            <a:endParaRPr/>
          </a:p>
        </p:txBody>
      </p:sp>
      <p:sp>
        <p:nvSpPr>
          <p:cNvPr id="268" name="Google Shape;268;p34"/>
          <p:cNvSpPr txBox="1"/>
          <p:nvPr>
            <p:ph type="title"/>
          </p:nvPr>
        </p:nvSpPr>
        <p:spPr>
          <a:xfrm>
            <a:off x="381000" y="266885"/>
            <a:ext cx="8381260" cy="79079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3200"/>
              <a:buFont typeface="Libre Franklin Medium"/>
              <a:buNone/>
            </a:pPr>
            <a:r>
              <a:rPr lang="en-US"/>
              <a:t>ARCHIVES, LIBRARIES AND MUSEUMS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5"/>
          <p:cNvSpPr txBox="1"/>
          <p:nvPr>
            <p:ph idx="1" type="subTitle"/>
          </p:nvPr>
        </p:nvSpPr>
        <p:spPr>
          <a:xfrm>
            <a:off x="7010400" y="195411"/>
            <a:ext cx="2133600" cy="34298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000"/>
              <a:buNone/>
            </a:pPr>
            <a:r>
              <a:rPr lang="en-US" sz="2000"/>
              <a:t>Digitization and Copyright</a:t>
            </a:r>
            <a:endParaRPr/>
          </a:p>
        </p:txBody>
      </p:sp>
      <p:sp>
        <p:nvSpPr>
          <p:cNvPr id="274" name="Google Shape;274;p35"/>
          <p:cNvSpPr txBox="1"/>
          <p:nvPr/>
        </p:nvSpPr>
        <p:spPr>
          <a:xfrm>
            <a:off x="270465" y="250891"/>
            <a:ext cx="6377426" cy="46474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lt1"/>
                </a:solidFill>
                <a:latin typeface="Libre Franklin Medium"/>
                <a:ea typeface="Libre Franklin Medium"/>
                <a:cs typeface="Libre Franklin Medium"/>
                <a:sym typeface="Libre Franklin Medium"/>
              </a:rPr>
              <a:t>When digitizing documents or other objects to be made available to wider audiences, it is necessary to first determine whether the item is protected by copyright or whether it is in the public domain.</a:t>
            </a:r>
            <a:r>
              <a:rPr b="0" i="0" lang="en-US" sz="1400" u="none" cap="none" strike="noStrike">
                <a:solidFill>
                  <a:schemeClr val="lt1"/>
                </a:solidFill>
                <a:latin typeface="Libre Franklin Medium"/>
                <a:ea typeface="Libre Franklin Medium"/>
                <a:cs typeface="Libre Franklin Medium"/>
                <a:sym typeface="Libre Franklin Medium"/>
              </a:rPr>
              <a:t> These are key questions you need to ask: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Libre Franklin Medium"/>
                <a:ea typeface="Libre Franklin Medium"/>
                <a:cs typeface="Libre Franklin Medium"/>
                <a:sym typeface="Libre Franklin Medium"/>
              </a:rPr>
              <a:t>1. What is the material being digitized?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Libre Franklin Medium"/>
                <a:ea typeface="Libre Franklin Medium"/>
                <a:cs typeface="Libre Franklin Medium"/>
                <a:sym typeface="Libre Franklin Medium"/>
              </a:rPr>
              <a:t>2. Is the item published or unpublished?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Libre Franklin Medium"/>
                <a:ea typeface="Libre Franklin Medium"/>
                <a:cs typeface="Libre Franklin Medium"/>
                <a:sym typeface="Libre Franklin Medium"/>
              </a:rPr>
              <a:t>3. What year was it published, or if unpublished, what year was it created?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Libre Franklin Medium"/>
                <a:ea typeface="Libre Franklin Medium"/>
                <a:cs typeface="Libre Franklin Medium"/>
                <a:sym typeface="Libre Franklin Medium"/>
              </a:rPr>
              <a:t>4. If published before 1989, does it have a notice of copyright (© or the word Copyright or Copr.)?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Libre Franklin Medium"/>
                <a:ea typeface="Libre Franklin Medium"/>
                <a:cs typeface="Libre Franklin Medium"/>
                <a:sym typeface="Libre Franklin Medium"/>
              </a:rPr>
              <a:t>5. If published between 1923 and 1963, was the copyright renewed before 1964 when renewal became automatic?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Libre Franklin Medium"/>
                <a:ea typeface="Libre Franklin Medium"/>
                <a:cs typeface="Libre Franklin Medium"/>
                <a:sym typeface="Libre Franklin Medium"/>
              </a:rPr>
              <a:t>6. Is the author dead, and if so, in what year did he or she die?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Libre Franklin Medium"/>
                <a:ea typeface="Libre Franklin Medium"/>
                <a:cs typeface="Libre Franklin Medium"/>
                <a:sym typeface="Libre Franklin Medium"/>
              </a:rPr>
              <a:t>7. Are pre-1972 unpublished sound recordings included? (If yes see below)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ibre Franklin Medium"/>
              <a:ea typeface="Libre Franklin Medium"/>
              <a:cs typeface="Libre Franklin Medium"/>
              <a:sym typeface="Libre Franklin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6"/>
          <p:cNvSpPr/>
          <p:nvPr/>
        </p:nvSpPr>
        <p:spPr>
          <a:xfrm>
            <a:off x="946726" y="191050"/>
            <a:ext cx="1212273" cy="239513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ibre Franklin Medium"/>
              <a:ea typeface="Libre Franklin Medium"/>
              <a:cs typeface="Libre Franklin Medium"/>
              <a:sym typeface="Libre Franklin Medium"/>
            </a:endParaRPr>
          </a:p>
        </p:txBody>
      </p:sp>
      <p:pic>
        <p:nvPicPr>
          <p:cNvPr descr="PaulinaJohnson_PeabodyArchive_img_3385.jpg" id="280" name="Google Shape;280;p36"/>
          <p:cNvPicPr preferRelativeResize="0"/>
          <p:nvPr/>
        </p:nvPicPr>
        <p:blipFill rotWithShape="1">
          <a:blip r:embed="rId3">
            <a:alphaModFix/>
          </a:blip>
          <a:srcRect b="0" l="0" r="0" t="0"/>
          <a:stretch/>
        </p:blipFill>
        <p:spPr>
          <a:xfrm>
            <a:off x="145544" y="150091"/>
            <a:ext cx="3121819" cy="4866938"/>
          </a:xfrm>
          <a:prstGeom prst="rect">
            <a:avLst/>
          </a:prstGeom>
          <a:noFill/>
          <a:ln>
            <a:noFill/>
          </a:ln>
        </p:spPr>
      </p:pic>
      <p:sp>
        <p:nvSpPr>
          <p:cNvPr id="281" name="Google Shape;281;p36"/>
          <p:cNvSpPr txBox="1"/>
          <p:nvPr>
            <p:ph idx="1" type="subTitle"/>
          </p:nvPr>
        </p:nvSpPr>
        <p:spPr>
          <a:xfrm>
            <a:off x="7024355" y="3841549"/>
            <a:ext cx="1934741" cy="1493001"/>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r>
              <a:rPr b="1" lang="en-US" sz="1200"/>
              <a:t>Peabody Archive</a:t>
            </a:r>
            <a:endParaRPr/>
          </a:p>
          <a:p>
            <a:pPr indent="0" lvl="0" marL="0" rtl="0" algn="l">
              <a:lnSpc>
                <a:spcPct val="100000"/>
              </a:lnSpc>
              <a:spcBef>
                <a:spcPts val="240"/>
              </a:spcBef>
              <a:spcAft>
                <a:spcPts val="0"/>
              </a:spcAft>
              <a:buSzPts val="1200"/>
              <a:buNone/>
            </a:pPr>
            <a:r>
              <a:t/>
            </a:r>
            <a:endParaRPr b="1" sz="1200"/>
          </a:p>
          <a:p>
            <a:pPr indent="0" lvl="0" marL="0" rtl="0" algn="l">
              <a:lnSpc>
                <a:spcPct val="100000"/>
              </a:lnSpc>
              <a:spcBef>
                <a:spcPts val="240"/>
              </a:spcBef>
              <a:spcAft>
                <a:spcPts val="0"/>
              </a:spcAft>
              <a:buSzPts val="1200"/>
              <a:buNone/>
            </a:pPr>
            <a:r>
              <a:rPr b="1" lang="en-US" sz="1200"/>
              <a:t>Photograph by</a:t>
            </a:r>
            <a:endParaRPr/>
          </a:p>
          <a:p>
            <a:pPr indent="0" lvl="0" marL="0" rtl="0" algn="l">
              <a:lnSpc>
                <a:spcPct val="100000"/>
              </a:lnSpc>
              <a:spcBef>
                <a:spcPts val="240"/>
              </a:spcBef>
              <a:spcAft>
                <a:spcPts val="0"/>
              </a:spcAft>
              <a:buSzPts val="1200"/>
              <a:buNone/>
            </a:pPr>
            <a:r>
              <a:rPr b="1" lang="en-US" sz="1200"/>
              <a:t>Paulina Johnson</a:t>
            </a:r>
            <a:endParaRPr/>
          </a:p>
          <a:p>
            <a:pPr indent="0" lvl="0" marL="0" rtl="0" algn="l">
              <a:lnSpc>
                <a:spcPct val="100000"/>
              </a:lnSpc>
              <a:spcBef>
                <a:spcPts val="240"/>
              </a:spcBef>
              <a:spcAft>
                <a:spcPts val="0"/>
              </a:spcAft>
              <a:buSzPts val="1200"/>
              <a:buNone/>
            </a:pPr>
            <a:r>
              <a:t/>
            </a:r>
            <a:endParaRPr b="1" sz="1200"/>
          </a:p>
        </p:txBody>
      </p:sp>
      <p:sp>
        <p:nvSpPr>
          <p:cNvPr id="282" name="Google Shape;282;p36"/>
          <p:cNvSpPr txBox="1"/>
          <p:nvPr/>
        </p:nvSpPr>
        <p:spPr>
          <a:xfrm>
            <a:off x="7227455" y="1858818"/>
            <a:ext cx="1444605"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Libre Franklin Medium"/>
                <a:ea typeface="Libre Franklin Medium"/>
                <a:cs typeface="Libre Franklin Medium"/>
                <a:sym typeface="Libre Franklin Medium"/>
              </a:rPr>
              <a:t>If Published   </a:t>
            </a:r>
            <a:endParaRPr b="0" i="0" sz="1400" u="none" cap="none" strike="noStrike">
              <a:solidFill>
                <a:srgbClr val="000000"/>
              </a:solidFill>
              <a:latin typeface="Arial"/>
              <a:ea typeface="Arial"/>
              <a:cs typeface="Arial"/>
              <a:sym typeface="Arial"/>
            </a:endParaRPr>
          </a:p>
        </p:txBody>
      </p:sp>
      <p:sp>
        <p:nvSpPr>
          <p:cNvPr id="283" name="Google Shape;283;p36"/>
          <p:cNvSpPr txBox="1"/>
          <p:nvPr/>
        </p:nvSpPr>
        <p:spPr>
          <a:xfrm>
            <a:off x="3440545" y="427182"/>
            <a:ext cx="3267364" cy="45243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Libre Franklin Medium"/>
                <a:ea typeface="Libre Franklin Medium"/>
                <a:cs typeface="Libre Franklin Medium"/>
                <a:sym typeface="Libre Franklin Medium"/>
              </a:rPr>
              <a:t>Published; 1922 or earlier; author dead or alive</a:t>
            </a:r>
            <a:r>
              <a:rPr b="0" i="0" lang="en-US" sz="1200" u="none" cap="none" strike="noStrike">
                <a:solidFill>
                  <a:schemeClr val="dk1"/>
                </a:solidFill>
                <a:latin typeface="Libre Franklin Medium"/>
                <a:ea typeface="Libre Franklin Medium"/>
                <a:cs typeface="Libre Franklin Medium"/>
                <a:sym typeface="Libre Franklin Medium"/>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Libre Franklin Medium"/>
                <a:ea typeface="Libre Franklin Medium"/>
                <a:cs typeface="Libre Franklin Medium"/>
                <a:sym typeface="Libre Franklin Medium"/>
              </a:rPr>
              <a:t>In the public domain. No permission is necessary.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Libre Franklin Medium"/>
                <a:ea typeface="Libre Franklin Medium"/>
                <a:cs typeface="Libre Franklin Medium"/>
                <a:sym typeface="Libre Franklin Medium"/>
              </a:rPr>
              <a:t>Published without © notice before 1989</a:t>
            </a:r>
            <a:r>
              <a:rPr b="0" i="0" lang="en-US" sz="1200" u="none" cap="none" strike="noStrike">
                <a:solidFill>
                  <a:schemeClr val="dk1"/>
                </a:solidFill>
                <a:latin typeface="Libre Franklin Medium"/>
                <a:ea typeface="Libre Franklin Medium"/>
                <a:cs typeface="Libre Franklin Medium"/>
                <a:sym typeface="Libre Franklin Medium"/>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Libre Franklin Medium"/>
                <a:ea typeface="Libre Franklin Medium"/>
                <a:cs typeface="Libre Franklin Medium"/>
                <a:sym typeface="Libre Franklin Medium"/>
              </a:rPr>
              <a:t>Probably in public domain. Works published without © before 1978 are definitely in the public domain. No permission necessary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Libre Franklin Medium"/>
                <a:ea typeface="Libre Franklin Medium"/>
                <a:cs typeface="Libre Franklin Medium"/>
                <a:sym typeface="Libre Franklin Medium"/>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Libre Franklin Medium"/>
                <a:ea typeface="Libre Franklin Medium"/>
                <a:cs typeface="Libre Franklin Medium"/>
                <a:sym typeface="Libre Franklin Medium"/>
              </a:rPr>
              <a:t>Published with a © notice between 1923-1963 and renewed, or published between 1964 and 1977</a:t>
            </a:r>
            <a:r>
              <a:rPr b="0" i="0" lang="en-US" sz="1200" u="none" cap="none" strike="noStrike">
                <a:solidFill>
                  <a:schemeClr val="dk1"/>
                </a:solidFill>
                <a:latin typeface="Libre Franklin Medium"/>
                <a:ea typeface="Libre Franklin Medium"/>
                <a:cs typeface="Libre Franklin Medium"/>
                <a:sym typeface="Libre Franklin Medium"/>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Libre Franklin Medium"/>
                <a:ea typeface="Libre Franklin Medium"/>
                <a:cs typeface="Libre Franklin Medium"/>
                <a:sym typeface="Libre Franklin Medium"/>
              </a:rPr>
              <a:t>Will be protected by copyright until 95 years after date of publication. Get permission from current copyright owner.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Libre Franklin Medium"/>
                <a:ea typeface="Libre Franklin Medium"/>
                <a:cs typeface="Libre Franklin Medium"/>
                <a:sym typeface="Libre Franklin Medium"/>
              </a:rPr>
              <a:t>Published with a © notice between 1923-1963 and NOT renewed</a:t>
            </a:r>
            <a:r>
              <a:rPr b="0" i="0" lang="en-US" sz="1200" u="none" cap="none" strike="noStrike">
                <a:solidFill>
                  <a:schemeClr val="dk1"/>
                </a:solidFill>
                <a:latin typeface="Libre Franklin Medium"/>
                <a:ea typeface="Libre Franklin Medium"/>
                <a:cs typeface="Libre Franklin Medium"/>
                <a:sym typeface="Libre Franklin Medium"/>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Libre Franklin Medium"/>
                <a:ea typeface="Libre Franklin Medium"/>
                <a:cs typeface="Libre Franklin Medium"/>
                <a:sym typeface="Libre Franklin Medium"/>
              </a:rPr>
              <a:t>In the public domain. No permission necessary.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Libre Franklin Medium"/>
                <a:ea typeface="Libre Franklin Medium"/>
                <a:cs typeface="Libre Franklin Medium"/>
                <a:sym typeface="Libre Franklin Medium"/>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Libre Franklin Medium"/>
                <a:ea typeface="Libre Franklin Medium"/>
                <a:cs typeface="Libre Franklin Medium"/>
                <a:sym typeface="Libre Franklin Medium"/>
              </a:rPr>
              <a:t>Published; 1978 - present; author dead or alive</a:t>
            </a:r>
            <a:endParaRPr b="0" i="0" sz="1200" u="none" cap="none" strike="noStrike">
              <a:solidFill>
                <a:schemeClr val="dk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Libre Franklin Medium"/>
                <a:ea typeface="Libre Franklin Medium"/>
                <a:cs typeface="Libre Franklin Medium"/>
                <a:sym typeface="Libre Franklin Medium"/>
              </a:rPr>
              <a:t>Will be protected by copyright until at least 70 years after the death of the author. Get permission.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7"/>
          <p:cNvSpPr/>
          <p:nvPr/>
        </p:nvSpPr>
        <p:spPr>
          <a:xfrm>
            <a:off x="946726" y="191050"/>
            <a:ext cx="1212273" cy="239513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ibre Franklin Medium"/>
              <a:ea typeface="Libre Franklin Medium"/>
              <a:cs typeface="Libre Franklin Medium"/>
              <a:sym typeface="Libre Franklin Medium"/>
            </a:endParaRPr>
          </a:p>
        </p:txBody>
      </p:sp>
      <p:pic>
        <p:nvPicPr>
          <p:cNvPr descr="PaulinaJohnson_PeabodyArchive_img_3385.jpg" id="289" name="Google Shape;289;p37"/>
          <p:cNvPicPr preferRelativeResize="0"/>
          <p:nvPr/>
        </p:nvPicPr>
        <p:blipFill rotWithShape="1">
          <a:blip r:embed="rId3">
            <a:alphaModFix/>
          </a:blip>
          <a:srcRect b="0" l="0" r="0" t="0"/>
          <a:stretch/>
        </p:blipFill>
        <p:spPr>
          <a:xfrm>
            <a:off x="145544" y="150091"/>
            <a:ext cx="3121819" cy="4866938"/>
          </a:xfrm>
          <a:prstGeom prst="rect">
            <a:avLst/>
          </a:prstGeom>
          <a:noFill/>
          <a:ln>
            <a:noFill/>
          </a:ln>
        </p:spPr>
      </p:pic>
      <p:sp>
        <p:nvSpPr>
          <p:cNvPr id="290" name="Google Shape;290;p37"/>
          <p:cNvSpPr txBox="1"/>
          <p:nvPr>
            <p:ph idx="1" type="subTitle"/>
          </p:nvPr>
        </p:nvSpPr>
        <p:spPr>
          <a:xfrm>
            <a:off x="7024355" y="3841549"/>
            <a:ext cx="1934741" cy="1493001"/>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r>
              <a:rPr b="1" lang="en-US" sz="1200"/>
              <a:t>Peabody Archive</a:t>
            </a:r>
            <a:endParaRPr/>
          </a:p>
          <a:p>
            <a:pPr indent="0" lvl="0" marL="0" rtl="0" algn="l">
              <a:lnSpc>
                <a:spcPct val="100000"/>
              </a:lnSpc>
              <a:spcBef>
                <a:spcPts val="240"/>
              </a:spcBef>
              <a:spcAft>
                <a:spcPts val="0"/>
              </a:spcAft>
              <a:buSzPts val="1200"/>
              <a:buNone/>
            </a:pPr>
            <a:r>
              <a:t/>
            </a:r>
            <a:endParaRPr b="1" sz="1200"/>
          </a:p>
          <a:p>
            <a:pPr indent="0" lvl="0" marL="0" rtl="0" algn="l">
              <a:lnSpc>
                <a:spcPct val="100000"/>
              </a:lnSpc>
              <a:spcBef>
                <a:spcPts val="240"/>
              </a:spcBef>
              <a:spcAft>
                <a:spcPts val="0"/>
              </a:spcAft>
              <a:buSzPts val="1200"/>
              <a:buNone/>
            </a:pPr>
            <a:r>
              <a:rPr b="1" lang="en-US" sz="1200"/>
              <a:t>Photograph by</a:t>
            </a:r>
            <a:endParaRPr/>
          </a:p>
          <a:p>
            <a:pPr indent="0" lvl="0" marL="0" rtl="0" algn="l">
              <a:lnSpc>
                <a:spcPct val="100000"/>
              </a:lnSpc>
              <a:spcBef>
                <a:spcPts val="240"/>
              </a:spcBef>
              <a:spcAft>
                <a:spcPts val="0"/>
              </a:spcAft>
              <a:buSzPts val="1200"/>
              <a:buNone/>
            </a:pPr>
            <a:r>
              <a:rPr b="1" lang="en-US" sz="1200"/>
              <a:t>Paulina Johnson</a:t>
            </a:r>
            <a:endParaRPr/>
          </a:p>
          <a:p>
            <a:pPr indent="0" lvl="0" marL="0" rtl="0" algn="l">
              <a:lnSpc>
                <a:spcPct val="100000"/>
              </a:lnSpc>
              <a:spcBef>
                <a:spcPts val="240"/>
              </a:spcBef>
              <a:spcAft>
                <a:spcPts val="0"/>
              </a:spcAft>
              <a:buSzPts val="1200"/>
              <a:buNone/>
            </a:pPr>
            <a:r>
              <a:t/>
            </a:r>
            <a:endParaRPr b="1" sz="1200"/>
          </a:p>
        </p:txBody>
      </p:sp>
      <p:sp>
        <p:nvSpPr>
          <p:cNvPr id="291" name="Google Shape;291;p37"/>
          <p:cNvSpPr txBox="1"/>
          <p:nvPr/>
        </p:nvSpPr>
        <p:spPr>
          <a:xfrm>
            <a:off x="7227455" y="1858818"/>
            <a:ext cx="1444605"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Libre Franklin Medium"/>
                <a:ea typeface="Libre Franklin Medium"/>
                <a:cs typeface="Libre Franklin Medium"/>
                <a:sym typeface="Libre Franklin Medium"/>
              </a:rPr>
              <a:t>If Unpublished   </a:t>
            </a:r>
            <a:endParaRPr b="0" i="0" sz="1400" u="none" cap="none" strike="noStrike">
              <a:solidFill>
                <a:srgbClr val="000000"/>
              </a:solidFill>
              <a:latin typeface="Arial"/>
              <a:ea typeface="Arial"/>
              <a:cs typeface="Arial"/>
              <a:sym typeface="Arial"/>
            </a:endParaRPr>
          </a:p>
        </p:txBody>
      </p:sp>
      <p:sp>
        <p:nvSpPr>
          <p:cNvPr id="292" name="Google Shape;292;p37"/>
          <p:cNvSpPr txBox="1"/>
          <p:nvPr/>
        </p:nvSpPr>
        <p:spPr>
          <a:xfrm>
            <a:off x="3440545" y="427182"/>
            <a:ext cx="3267364" cy="397031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Libre Franklin Medium"/>
                <a:ea typeface="Libre Franklin Medium"/>
                <a:cs typeface="Libre Franklin Medium"/>
                <a:sym typeface="Libre Franklin Medium"/>
              </a:rPr>
              <a:t>Unpublished; created in 1977 or earlier; author died more than 70 years ago</a:t>
            </a:r>
            <a:r>
              <a:rPr b="0" i="0" lang="en-US" sz="1200" u="none" cap="none" strike="noStrike">
                <a:solidFill>
                  <a:schemeClr val="dk1"/>
                </a:solidFill>
                <a:latin typeface="Libre Franklin Medium"/>
                <a:ea typeface="Libre Franklin Medium"/>
                <a:cs typeface="Libre Franklin Medium"/>
                <a:sym typeface="Libre Franklin Medium"/>
              </a:rPr>
              <a:t> </a:t>
            </a:r>
            <a:br>
              <a:rPr b="0" i="0" lang="en-US" sz="1200" u="none" cap="none" strike="noStrike">
                <a:solidFill>
                  <a:schemeClr val="dk1"/>
                </a:solidFill>
                <a:latin typeface="Libre Franklin Medium"/>
                <a:ea typeface="Libre Franklin Medium"/>
                <a:cs typeface="Libre Franklin Medium"/>
                <a:sym typeface="Libre Franklin Medium"/>
              </a:rPr>
            </a:br>
            <a:r>
              <a:rPr b="0" i="0" lang="en-US" sz="1200" u="none" cap="none" strike="noStrike">
                <a:solidFill>
                  <a:schemeClr val="dk1"/>
                </a:solidFill>
                <a:latin typeface="Libre Franklin Medium"/>
                <a:ea typeface="Libre Franklin Medium"/>
                <a:cs typeface="Libre Franklin Medium"/>
                <a:sym typeface="Libre Franklin Medium"/>
              </a:rPr>
              <a:t>In the public domain. No permission necessary.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Libre Franklin Medium"/>
                <a:ea typeface="Libre Franklin Medium"/>
                <a:cs typeface="Libre Franklin Medium"/>
                <a:sym typeface="Libre Franklin Medium"/>
              </a:rPr>
              <a:t>Unpublished; created in 1977 or earlier; author died within the last 70 years</a:t>
            </a:r>
            <a:r>
              <a:rPr b="0" i="0" lang="en-US" sz="1200" u="none" cap="none" strike="noStrike">
                <a:solidFill>
                  <a:schemeClr val="dk1"/>
                </a:solidFill>
                <a:latin typeface="Libre Franklin Medium"/>
                <a:ea typeface="Libre Franklin Medium"/>
                <a:cs typeface="Libre Franklin Medium"/>
                <a:sym typeface="Libre Franklin Medium"/>
              </a:rPr>
              <a:t> </a:t>
            </a:r>
            <a:br>
              <a:rPr b="0" i="0" lang="en-US" sz="1200" u="none" cap="none" strike="noStrike">
                <a:solidFill>
                  <a:schemeClr val="dk1"/>
                </a:solidFill>
                <a:latin typeface="Libre Franklin Medium"/>
                <a:ea typeface="Libre Franklin Medium"/>
                <a:cs typeface="Libre Franklin Medium"/>
                <a:sym typeface="Libre Franklin Medium"/>
              </a:rPr>
            </a:br>
            <a:r>
              <a:rPr b="0" i="0" lang="en-US" sz="1200" u="none" cap="none" strike="noStrike">
                <a:solidFill>
                  <a:schemeClr val="dk1"/>
                </a:solidFill>
                <a:latin typeface="Libre Franklin Medium"/>
                <a:ea typeface="Libre Franklin Medium"/>
                <a:cs typeface="Libre Franklin Medium"/>
                <a:sym typeface="Libre Franklin Medium"/>
              </a:rPr>
              <a:t>Will be protected by copyright until 70 years after the death of the author. Get permission from current copyright owner.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Libre Franklin Medium"/>
                <a:ea typeface="Libre Franklin Medium"/>
                <a:cs typeface="Libre Franklin Medium"/>
                <a:sym typeface="Libre Franklin Medium"/>
              </a:rPr>
              <a:t>Unpublished; created in 1977 or earlier; author alive</a:t>
            </a:r>
            <a:r>
              <a:rPr b="0" i="0" lang="en-US" sz="1200" u="none" cap="none" strike="noStrike">
                <a:solidFill>
                  <a:schemeClr val="dk1"/>
                </a:solidFill>
                <a:latin typeface="Libre Franklin Medium"/>
                <a:ea typeface="Libre Franklin Medium"/>
                <a:cs typeface="Libre Franklin Medium"/>
                <a:sym typeface="Libre Franklin Medium"/>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Libre Franklin Medium"/>
                <a:ea typeface="Libre Franklin Medium"/>
                <a:cs typeface="Libre Franklin Medium"/>
                <a:sym typeface="Libre Franklin Medium"/>
              </a:rPr>
              <a:t>Will be protected by copyright until 70 years after the death of the author. Get permission from current copyright owner.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Libre Franklin Medium"/>
                <a:ea typeface="Libre Franklin Medium"/>
                <a:cs typeface="Libre Franklin Medium"/>
                <a:sym typeface="Libre Franklin Medium"/>
              </a:rPr>
              <a:t>Unpublished; created in 1978 or later; author dead or alive</a:t>
            </a:r>
            <a:endParaRPr b="0" i="0" sz="1200" u="none" cap="none" strike="noStrike">
              <a:solidFill>
                <a:schemeClr val="dk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Libre Franklin Medium"/>
                <a:ea typeface="Libre Franklin Medium"/>
                <a:cs typeface="Libre Franklin Medium"/>
                <a:sym typeface="Libre Franklin Medium"/>
              </a:rPr>
              <a:t>Will be protected by copyright until 70 years after the death of the author. Get permission from current copyright owner.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8"/>
          <p:cNvSpPr txBox="1"/>
          <p:nvPr>
            <p:ph idx="1" type="subTitle"/>
          </p:nvPr>
        </p:nvSpPr>
        <p:spPr>
          <a:xfrm>
            <a:off x="7010400" y="195411"/>
            <a:ext cx="2133600" cy="34298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000"/>
              <a:buNone/>
            </a:pPr>
            <a:r>
              <a:rPr b="1" lang="en-US" sz="2000"/>
              <a:t>Problems for Tribes and for Institutions</a:t>
            </a:r>
            <a:endParaRPr/>
          </a:p>
        </p:txBody>
      </p:sp>
      <p:sp>
        <p:nvSpPr>
          <p:cNvPr id="298" name="Google Shape;298;p38"/>
          <p:cNvSpPr txBox="1"/>
          <p:nvPr/>
        </p:nvSpPr>
        <p:spPr>
          <a:xfrm>
            <a:off x="270465" y="250891"/>
            <a:ext cx="6377426" cy="46474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Libre Franklin Medium"/>
                <a:ea typeface="Libre Franklin Medium"/>
                <a:cs typeface="Libre Franklin Medium"/>
                <a:sym typeface="Libre Franklin Medium"/>
              </a:rPr>
              <a:t>THE BIGGEST ISSUES ARE: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Libre Franklin Medium"/>
                <a:ea typeface="Libre Franklin Medium"/>
                <a:cs typeface="Libre Franklin Medium"/>
                <a:sym typeface="Libre Franklin Medium"/>
              </a:rPr>
              <a:t>ACCESS, CONTROL AND OWNERSHIP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Libre Franklin Medium"/>
              <a:ea typeface="Libre Franklin Medium"/>
              <a:cs typeface="Libre Franklin Medium"/>
              <a:sym typeface="Libre Franklin Medium"/>
            </a:endParaRPr>
          </a:p>
          <a:p>
            <a:pPr indent="-342900" lvl="0" marL="3429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Medium"/>
                <a:ea typeface="Libre Franklin Medium"/>
                <a:cs typeface="Libre Franklin Medium"/>
                <a:sym typeface="Libre Franklin Medium"/>
              </a:rPr>
              <a:t>Providing access, making collections available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Medium"/>
                <a:ea typeface="Libre Franklin Medium"/>
                <a:cs typeface="Libre Franklin Medium"/>
                <a:sym typeface="Libre Franklin Medium"/>
              </a:rPr>
              <a:t>Incorporating tribal perspectives into collection management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Medium"/>
                <a:ea typeface="Libre Franklin Medium"/>
                <a:cs typeface="Libre Franklin Medium"/>
                <a:sym typeface="Libre Franklin Medium"/>
              </a:rPr>
              <a:t>Returning cultural materials (material and digital)</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Medium"/>
                <a:ea typeface="Libre Franklin Medium"/>
                <a:cs typeface="Libre Franklin Medium"/>
                <a:sym typeface="Libre Franklin Medium"/>
              </a:rPr>
              <a:t>Collaborating in the repatriation process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Medium"/>
                <a:ea typeface="Libre Franklin Medium"/>
                <a:cs typeface="Libre Franklin Medium"/>
                <a:sym typeface="Libre Franklin Medium"/>
              </a:rPr>
              <a:t>Divesting control to tribal authorities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Medium"/>
                <a:ea typeface="Libre Franklin Medium"/>
                <a:cs typeface="Libre Franklin Medium"/>
                <a:sym typeface="Libre Franklin Medium"/>
              </a:rPr>
              <a:t>Addressing tribal concerns about public domain material</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Medium"/>
                <a:ea typeface="Libre Franklin Medium"/>
                <a:cs typeface="Libre Franklin Medium"/>
                <a:sym typeface="Libre Franklin Medium"/>
              </a:rPr>
              <a:t>Recognizing the legitimacy of cultural protocols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Libre Franklin Medium"/>
                <a:ea typeface="Libre Franklin Medium"/>
                <a:cs typeface="Libre Franklin Medium"/>
                <a:sym typeface="Libre Franklin Medium"/>
              </a:rPr>
              <a:t>Recognizing past injustices in how Indigenous and Native communities and their cultural heritage has been collected and treated.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9"/>
          <p:cNvSpPr txBox="1"/>
          <p:nvPr>
            <p:ph idx="1" type="body"/>
          </p:nvPr>
        </p:nvSpPr>
        <p:spPr>
          <a:xfrm>
            <a:off x="381000" y="1289303"/>
            <a:ext cx="8407893" cy="3305556"/>
          </a:xfrm>
          <a:prstGeom prst="rect">
            <a:avLst/>
          </a:prstGeom>
          <a:noFill/>
          <a:ln>
            <a:noFill/>
          </a:ln>
        </p:spPr>
        <p:txBody>
          <a:bodyPr anchorCtr="0" anchor="t" bIns="45700" lIns="91425" spcFirstLastPara="1" rIns="91425" wrap="square" tIns="45700">
            <a:noAutofit/>
          </a:bodyPr>
          <a:lstStyle/>
          <a:p>
            <a:pPr indent="-101600" lvl="0" marL="274320" rtl="0" algn="l">
              <a:lnSpc>
                <a:spcPct val="100000"/>
              </a:lnSpc>
              <a:spcBef>
                <a:spcPts val="0"/>
              </a:spcBef>
              <a:spcAft>
                <a:spcPts val="0"/>
              </a:spcAft>
              <a:buSzPts val="2000"/>
              <a:buNone/>
            </a:pPr>
            <a:r>
              <a:t/>
            </a:r>
            <a:endParaRPr/>
          </a:p>
          <a:p>
            <a:pPr indent="-228600" lvl="0" marL="274320" rtl="0" algn="l">
              <a:lnSpc>
                <a:spcPct val="100000"/>
              </a:lnSpc>
              <a:spcBef>
                <a:spcPts val="400"/>
              </a:spcBef>
              <a:spcAft>
                <a:spcPts val="0"/>
              </a:spcAft>
              <a:buSzPts val="2000"/>
              <a:buChar char="◼"/>
            </a:pPr>
            <a:r>
              <a:rPr lang="en-US"/>
              <a:t>Knowing how copyright affects your institution</a:t>
            </a:r>
            <a:endParaRPr/>
          </a:p>
          <a:p>
            <a:pPr indent="-228600" lvl="0" marL="274320" rtl="0" algn="l">
              <a:lnSpc>
                <a:spcPct val="100000"/>
              </a:lnSpc>
              <a:spcBef>
                <a:spcPts val="400"/>
              </a:spcBef>
              <a:spcAft>
                <a:spcPts val="0"/>
              </a:spcAft>
              <a:buSzPts val="2000"/>
              <a:buChar char="◼"/>
            </a:pPr>
            <a:r>
              <a:rPr lang="en-US"/>
              <a:t>Informing community members about copyright</a:t>
            </a:r>
            <a:endParaRPr/>
          </a:p>
          <a:p>
            <a:pPr indent="-228600" lvl="0" marL="274320" rtl="0" algn="l">
              <a:lnSpc>
                <a:spcPct val="100000"/>
              </a:lnSpc>
              <a:spcBef>
                <a:spcPts val="400"/>
              </a:spcBef>
              <a:spcAft>
                <a:spcPts val="0"/>
              </a:spcAft>
              <a:buSzPts val="2000"/>
              <a:buChar char="◼"/>
            </a:pPr>
            <a:r>
              <a:rPr lang="en-US"/>
              <a:t>Developing a shared understanding of tribal IP (something that may go beyond the traditional boundaries of IP law)</a:t>
            </a:r>
            <a:endParaRPr/>
          </a:p>
          <a:p>
            <a:pPr indent="-228600" lvl="0" marL="274320" rtl="0" algn="l">
              <a:lnSpc>
                <a:spcPct val="100000"/>
              </a:lnSpc>
              <a:spcBef>
                <a:spcPts val="400"/>
              </a:spcBef>
              <a:spcAft>
                <a:spcPts val="0"/>
              </a:spcAft>
              <a:buSzPts val="2000"/>
              <a:buChar char="◼"/>
            </a:pPr>
            <a:r>
              <a:rPr lang="en-US"/>
              <a:t>Developing infrastructure to help make decisions </a:t>
            </a:r>
            <a:endParaRPr/>
          </a:p>
          <a:p>
            <a:pPr indent="-228600" lvl="0" marL="274320" rtl="0" algn="l">
              <a:lnSpc>
                <a:spcPct val="100000"/>
              </a:lnSpc>
              <a:spcBef>
                <a:spcPts val="400"/>
              </a:spcBef>
              <a:spcAft>
                <a:spcPts val="0"/>
              </a:spcAft>
              <a:buSzPts val="2000"/>
              <a:buChar char="◼"/>
            </a:pPr>
            <a:r>
              <a:rPr lang="en-US"/>
              <a:t>Getting access to useful resources</a:t>
            </a:r>
            <a:endParaRPr/>
          </a:p>
          <a:p>
            <a:pPr indent="-228600" lvl="0" marL="274320" rtl="0" algn="l">
              <a:lnSpc>
                <a:spcPct val="100000"/>
              </a:lnSpc>
              <a:spcBef>
                <a:spcPts val="400"/>
              </a:spcBef>
              <a:spcAft>
                <a:spcPts val="0"/>
              </a:spcAft>
              <a:buSzPts val="2000"/>
              <a:buChar char="◼"/>
            </a:pPr>
            <a:r>
              <a:rPr lang="en-US"/>
              <a:t>Building a institutional/community IP strategies that suit your needs and issues</a:t>
            </a:r>
            <a:endParaRPr/>
          </a:p>
        </p:txBody>
      </p:sp>
      <p:sp>
        <p:nvSpPr>
          <p:cNvPr id="304" name="Google Shape;304;p39"/>
          <p:cNvSpPr txBox="1"/>
          <p:nvPr>
            <p:ph type="title"/>
          </p:nvPr>
        </p:nvSpPr>
        <p:spPr>
          <a:xfrm>
            <a:off x="381000" y="266885"/>
            <a:ext cx="8381260" cy="79079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3200"/>
              <a:buFont typeface="Libre Franklin Medium"/>
              <a:buNone/>
            </a:pPr>
            <a:r>
              <a:rPr lang="en-US"/>
              <a:t>OTHER ISSUES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descr="WIPO.tiff" id="309" name="Google Shape;309;p40"/>
          <p:cNvPicPr preferRelativeResize="0"/>
          <p:nvPr/>
        </p:nvPicPr>
        <p:blipFill rotWithShape="1">
          <a:blip r:embed="rId3">
            <a:alphaModFix/>
          </a:blip>
          <a:srcRect b="0" l="0" r="0" t="0"/>
          <a:stretch/>
        </p:blipFill>
        <p:spPr>
          <a:xfrm>
            <a:off x="450274" y="127000"/>
            <a:ext cx="4063999" cy="4843317"/>
          </a:xfrm>
          <a:prstGeom prst="rect">
            <a:avLst/>
          </a:prstGeom>
          <a:noFill/>
          <a:ln>
            <a:noFill/>
          </a:ln>
        </p:spPr>
      </p:pic>
      <p:pic>
        <p:nvPicPr>
          <p:cNvPr descr="Hirtle.tiff" id="310" name="Google Shape;310;p40"/>
          <p:cNvPicPr preferRelativeResize="0"/>
          <p:nvPr/>
        </p:nvPicPr>
        <p:blipFill rotWithShape="1">
          <a:blip r:embed="rId4">
            <a:alphaModFix/>
          </a:blip>
          <a:srcRect b="0" l="0" r="0" t="0"/>
          <a:stretch/>
        </p:blipFill>
        <p:spPr>
          <a:xfrm>
            <a:off x="4999182" y="127000"/>
            <a:ext cx="3648362" cy="484331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1"/>
          <p:cNvSpPr txBox="1"/>
          <p:nvPr>
            <p:ph type="title"/>
          </p:nvPr>
        </p:nvSpPr>
        <p:spPr>
          <a:xfrm>
            <a:off x="381000" y="266885"/>
            <a:ext cx="8381260" cy="79079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3200"/>
              <a:buFont typeface="Libre Franklin Medium"/>
              <a:buNone/>
            </a:pPr>
            <a:r>
              <a:rPr lang="en-US"/>
              <a:t>STRATEGIES</a:t>
            </a:r>
            <a:endParaRPr/>
          </a:p>
        </p:txBody>
      </p:sp>
      <p:sp>
        <p:nvSpPr>
          <p:cNvPr id="316" name="Google Shape;316;p41"/>
          <p:cNvSpPr txBox="1"/>
          <p:nvPr/>
        </p:nvSpPr>
        <p:spPr>
          <a:xfrm>
            <a:off x="381000" y="1590842"/>
            <a:ext cx="8522368" cy="38472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Libre Franklin Medium"/>
                <a:ea typeface="Libre Franklin Medium"/>
                <a:cs typeface="Libre Franklin Medium"/>
                <a:sym typeface="Libre Franklin Medium"/>
              </a:rPr>
              <a:t>1. Do the legal research on specific collections. Sometimes ownership is not what it seems.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Libre Franklin Medium"/>
                <a:ea typeface="Libre Franklin Medium"/>
                <a:cs typeface="Libre Franklin Medium"/>
                <a:sym typeface="Libre Franklin Medium"/>
              </a:rPr>
              <a:t>2. Develop specific protocols to deal with legal categories and cultural categories.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Libre Franklin Medium"/>
                <a:ea typeface="Libre Franklin Medium"/>
                <a:cs typeface="Libre Franklin Medium"/>
                <a:sym typeface="Libre Franklin Medium"/>
              </a:rPr>
              <a:t>3. Develop Cultural Protocols for use and access of materials.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Libre Franklin Medium"/>
                <a:ea typeface="Libre Franklin Medium"/>
                <a:cs typeface="Libre Franklin Medium"/>
                <a:sym typeface="Libre Franklin Medium"/>
              </a:rPr>
              <a:t>4. Think about research happening now – or collections being created now – can the future ownership of these collections look different?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Libre Franklin Medium"/>
                <a:ea typeface="Libre Franklin Medium"/>
                <a:cs typeface="Libre Franklin Medium"/>
                <a:sym typeface="Libre Franklin Medium"/>
              </a:rPr>
              <a:t>5. Utilize TK Labels and Local Contexts for templates and useful information.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Libre Franklin Medium"/>
                <a:ea typeface="Libre Franklin Medium"/>
                <a:cs typeface="Libre Franklin Medium"/>
                <a:sym typeface="Libre Franklin Medium"/>
              </a:rPr>
              <a:t>6. We are working to set up a interconnected legal clinic to help provide support on these issues as well as develop training for non-Native institutions that hold material.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ibre Franklin Medium"/>
              <a:ea typeface="Libre Franklin Medium"/>
              <a:cs typeface="Libre Franklin Medium"/>
              <a:sym typeface="Libre Franklin Medium"/>
            </a:endParaRPr>
          </a:p>
          <a:p>
            <a:pPr indent="-228600" lvl="0" marL="342900" marR="0" rtl="0" algn="l">
              <a:lnSpc>
                <a:spcPct val="100000"/>
              </a:lnSpc>
              <a:spcBef>
                <a:spcPts val="0"/>
              </a:spcBef>
              <a:spcAft>
                <a:spcPts val="0"/>
              </a:spcAft>
              <a:buClr>
                <a:schemeClr val="dk1"/>
              </a:buClr>
              <a:buSzPts val="1800"/>
              <a:buFont typeface="Libre Franklin Medium"/>
              <a:buNone/>
            </a:pPr>
            <a:r>
              <a:t/>
            </a:r>
            <a:endParaRPr b="0" i="0" sz="1800" u="none" cap="none" strike="noStrike">
              <a:solidFill>
                <a:schemeClr val="dk1"/>
              </a:solidFill>
              <a:latin typeface="Libre Franklin Medium"/>
              <a:ea typeface="Libre Franklin Medium"/>
              <a:cs typeface="Libre Franklin Medium"/>
              <a:sym typeface="Libre Franklin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2"/>
          <p:cNvSpPr/>
          <p:nvPr/>
        </p:nvSpPr>
        <p:spPr>
          <a:xfrm>
            <a:off x="0" y="0"/>
            <a:ext cx="70104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ibre Franklin Medium"/>
              <a:ea typeface="Libre Franklin Medium"/>
              <a:cs typeface="Libre Franklin Medium"/>
              <a:sym typeface="Libre Franklin Medium"/>
            </a:endParaRPr>
          </a:p>
        </p:txBody>
      </p:sp>
      <p:sp>
        <p:nvSpPr>
          <p:cNvPr id="322" name="Google Shape;322;p42"/>
          <p:cNvSpPr txBox="1"/>
          <p:nvPr>
            <p:ph idx="1" type="subTitle"/>
          </p:nvPr>
        </p:nvSpPr>
        <p:spPr>
          <a:xfrm>
            <a:off x="7024355" y="3074403"/>
            <a:ext cx="1934741" cy="221668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r>
              <a:rPr lang="en-US" sz="1200"/>
              <a:t>Indian </a:t>
            </a:r>
            <a:endParaRPr/>
          </a:p>
          <a:p>
            <a:pPr indent="0" lvl="0" marL="0" rtl="0" algn="l">
              <a:lnSpc>
                <a:spcPct val="100000"/>
              </a:lnSpc>
              <a:spcBef>
                <a:spcPts val="240"/>
              </a:spcBef>
              <a:spcAft>
                <a:spcPts val="0"/>
              </a:spcAft>
              <a:buSzPts val="1200"/>
              <a:buNone/>
            </a:pPr>
            <a:r>
              <a:rPr lang="en-US" sz="1200"/>
              <a:t>photographing tourist photographing Indian.</a:t>
            </a:r>
            <a:endParaRPr/>
          </a:p>
          <a:p>
            <a:pPr indent="0" lvl="0" marL="0" rtl="0" algn="l">
              <a:lnSpc>
                <a:spcPct val="100000"/>
              </a:lnSpc>
              <a:spcBef>
                <a:spcPts val="240"/>
              </a:spcBef>
              <a:spcAft>
                <a:spcPts val="0"/>
              </a:spcAft>
              <a:buSzPts val="1200"/>
              <a:buNone/>
            </a:pPr>
            <a:r>
              <a:t/>
            </a:r>
            <a:endParaRPr b="1" sz="1200"/>
          </a:p>
          <a:p>
            <a:pPr indent="0" lvl="0" marL="0" rtl="0" algn="l">
              <a:lnSpc>
                <a:spcPct val="100000"/>
              </a:lnSpc>
              <a:spcBef>
                <a:spcPts val="240"/>
              </a:spcBef>
              <a:spcAft>
                <a:spcPts val="0"/>
              </a:spcAft>
              <a:buSzPts val="1200"/>
              <a:buNone/>
            </a:pPr>
            <a:r>
              <a:rPr b="1" lang="en-US" sz="1200"/>
              <a:t>Zig Jackson 1994</a:t>
            </a:r>
            <a:endParaRPr/>
          </a:p>
        </p:txBody>
      </p:sp>
      <p:pic>
        <p:nvPicPr>
          <p:cNvPr descr="Indian photographing tourist photographing Indian_ZIG.JPG" id="323" name="Google Shape;323;p42"/>
          <p:cNvPicPr preferRelativeResize="0"/>
          <p:nvPr/>
        </p:nvPicPr>
        <p:blipFill rotWithShape="1">
          <a:blip r:embed="rId3">
            <a:alphaModFix/>
          </a:blip>
          <a:srcRect b="0" l="0" r="0" t="0"/>
          <a:stretch/>
        </p:blipFill>
        <p:spPr>
          <a:xfrm>
            <a:off x="251441" y="112956"/>
            <a:ext cx="6492225" cy="48813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5"/>
          <p:cNvSpPr txBox="1"/>
          <p:nvPr>
            <p:ph idx="1" type="subTitle"/>
          </p:nvPr>
        </p:nvSpPr>
        <p:spPr>
          <a:xfrm>
            <a:off x="7010400" y="1437667"/>
            <a:ext cx="2133600" cy="180864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r>
              <a:t/>
            </a:r>
            <a:endParaRPr sz="1600"/>
          </a:p>
          <a:p>
            <a:pPr indent="0" lvl="0" marL="0" rtl="0" algn="l">
              <a:lnSpc>
                <a:spcPct val="100000"/>
              </a:lnSpc>
              <a:spcBef>
                <a:spcPts val="320"/>
              </a:spcBef>
              <a:spcAft>
                <a:spcPts val="0"/>
              </a:spcAft>
              <a:buSzPts val="1600"/>
              <a:buNone/>
            </a:pPr>
            <a:r>
              <a:t/>
            </a:r>
            <a:endParaRPr sz="1600"/>
          </a:p>
          <a:p>
            <a:pPr indent="0" lvl="0" marL="0" rtl="0" algn="l">
              <a:lnSpc>
                <a:spcPct val="100000"/>
              </a:lnSpc>
              <a:spcBef>
                <a:spcPts val="320"/>
              </a:spcBef>
              <a:spcAft>
                <a:spcPts val="0"/>
              </a:spcAft>
              <a:buSzPts val="1600"/>
              <a:buNone/>
            </a:pPr>
            <a:r>
              <a:t/>
            </a:r>
            <a:endParaRPr sz="1600"/>
          </a:p>
        </p:txBody>
      </p:sp>
      <p:sp>
        <p:nvSpPr>
          <p:cNvPr id="197" name="Google Shape;197;p25"/>
          <p:cNvSpPr txBox="1"/>
          <p:nvPr>
            <p:ph type="title"/>
          </p:nvPr>
        </p:nvSpPr>
        <p:spPr>
          <a:xfrm>
            <a:off x="153505" y="1437667"/>
            <a:ext cx="6628295" cy="1371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chemeClr val="lt1"/>
              </a:buClr>
              <a:buSzPts val="3000"/>
              <a:buFont typeface="Libre Franklin Medium"/>
              <a:buNone/>
            </a:pPr>
            <a:r>
              <a:rPr lang="en-US" sz="3000"/>
              <a:t>DR. JANE ANDERSON</a:t>
            </a:r>
            <a:br>
              <a:rPr lang="en-US" sz="4000"/>
            </a:br>
            <a:br>
              <a:rPr lang="en-US" sz="3800"/>
            </a:br>
            <a:r>
              <a:rPr lang="en-US" sz="3800"/>
              <a:t>COPYRIGHT ISSUES – IDENTIFICATION AND STRATEGY</a:t>
            </a:r>
            <a:endParaRPr sz="2800"/>
          </a:p>
        </p:txBody>
      </p:sp>
      <p:pic>
        <p:nvPicPr>
          <p:cNvPr descr="neh_50_logo_black.png" id="198" name="Google Shape;198;p25"/>
          <p:cNvPicPr preferRelativeResize="0"/>
          <p:nvPr/>
        </p:nvPicPr>
        <p:blipFill rotWithShape="1">
          <a:blip r:embed="rId3">
            <a:alphaModFix/>
          </a:blip>
          <a:srcRect b="0" l="0" r="0" t="0"/>
          <a:stretch/>
        </p:blipFill>
        <p:spPr>
          <a:xfrm>
            <a:off x="1679636" y="4170947"/>
            <a:ext cx="1742680" cy="730279"/>
          </a:xfrm>
          <a:prstGeom prst="rect">
            <a:avLst/>
          </a:prstGeom>
          <a:noFill/>
          <a:ln>
            <a:noFill/>
          </a:ln>
        </p:spPr>
      </p:pic>
      <p:pic>
        <p:nvPicPr>
          <p:cNvPr descr="SHN Logo.png" id="199" name="Google Shape;199;p25"/>
          <p:cNvPicPr preferRelativeResize="0"/>
          <p:nvPr/>
        </p:nvPicPr>
        <p:blipFill rotWithShape="1">
          <a:blip r:embed="rId4">
            <a:alphaModFix/>
          </a:blip>
          <a:srcRect b="0" l="0" r="0" t="0"/>
          <a:stretch/>
        </p:blipFill>
        <p:spPr>
          <a:xfrm>
            <a:off x="153505" y="4067643"/>
            <a:ext cx="1002631" cy="955239"/>
          </a:xfrm>
          <a:prstGeom prst="rect">
            <a:avLst/>
          </a:prstGeom>
          <a:noFill/>
          <a:ln>
            <a:noFill/>
          </a:ln>
        </p:spPr>
      </p:pic>
      <p:sp>
        <p:nvSpPr>
          <p:cNvPr id="200" name="Google Shape;200;p25"/>
          <p:cNvSpPr txBox="1"/>
          <p:nvPr/>
        </p:nvSpPr>
        <p:spPr>
          <a:xfrm>
            <a:off x="7446211" y="4585368"/>
            <a:ext cx="184666"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ibre Franklin Medium"/>
              <a:ea typeface="Libre Franklin Medium"/>
              <a:cs typeface="Libre Franklin Medium"/>
              <a:sym typeface="Libre Franklin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3"/>
          <p:cNvSpPr txBox="1"/>
          <p:nvPr>
            <p:ph idx="1" type="body"/>
          </p:nvPr>
        </p:nvSpPr>
        <p:spPr>
          <a:xfrm>
            <a:off x="893700" y="1200150"/>
            <a:ext cx="2330700" cy="3121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US" sz="1800"/>
              <a:t>What’s this?</a:t>
            </a:r>
            <a:endParaRPr b="1" sz="1800"/>
          </a:p>
          <a:p>
            <a:pPr indent="0" lvl="0" marL="0" rtl="0" algn="l">
              <a:spcBef>
                <a:spcPts val="600"/>
              </a:spcBef>
              <a:spcAft>
                <a:spcPts val="0"/>
              </a:spcAft>
              <a:buNone/>
            </a:pPr>
            <a:r>
              <a:rPr lang="en-US" sz="1200"/>
              <a:t>This is a free presentation template for </a:t>
            </a:r>
            <a:r>
              <a:rPr lang="en-US" sz="1200" u="sng">
                <a:solidFill>
                  <a:schemeClr val="hlink"/>
                </a:solidFill>
                <a:hlinkClick r:id="rId3"/>
              </a:rPr>
              <a:t>Google Slides</a:t>
            </a:r>
            <a:r>
              <a:rPr lang="en-US" sz="1200"/>
              <a:t> designed by </a:t>
            </a:r>
            <a:r>
              <a:rPr lang="en-US" sz="1200" u="sng">
                <a:solidFill>
                  <a:schemeClr val="hlink"/>
                </a:solidFill>
                <a:hlinkClick r:id="rId4"/>
              </a:rPr>
              <a:t>SlidesCarnival</a:t>
            </a:r>
            <a:r>
              <a:rPr lang="en-US" sz="1200"/>
              <a:t>.</a:t>
            </a:r>
            <a:endParaRPr sz="1200"/>
          </a:p>
          <a:p>
            <a:pPr indent="0" lvl="0" marL="0" rtl="0" algn="l">
              <a:spcBef>
                <a:spcPts val="600"/>
              </a:spcBef>
              <a:spcAft>
                <a:spcPts val="0"/>
              </a:spcAft>
              <a:buNone/>
            </a:pPr>
            <a:r>
              <a:rPr lang="en-US" sz="1200"/>
              <a:t>We believe that good design serves to better communicate ideas, so we create free quality presentation templates for you to focus on the content.</a:t>
            </a:r>
            <a:endParaRPr sz="1200"/>
          </a:p>
          <a:p>
            <a:pPr indent="0" lvl="0" marL="0" rtl="0" algn="l">
              <a:spcBef>
                <a:spcPts val="600"/>
              </a:spcBef>
              <a:spcAft>
                <a:spcPts val="0"/>
              </a:spcAft>
              <a:buNone/>
            </a:pPr>
            <a:r>
              <a:rPr lang="en-US" sz="1200"/>
              <a:t>Enjoy them at will and share with us your results at:</a:t>
            </a:r>
            <a:endParaRPr sz="1200"/>
          </a:p>
          <a:p>
            <a:pPr indent="0" lvl="0" marL="0" rtl="0" algn="l">
              <a:spcBef>
                <a:spcPts val="600"/>
              </a:spcBef>
              <a:spcAft>
                <a:spcPts val="0"/>
              </a:spcAft>
              <a:buNone/>
            </a:pPr>
            <a:r>
              <a:rPr lang="en-US" sz="1200" u="sng">
                <a:solidFill>
                  <a:schemeClr val="hlink"/>
                </a:solidFill>
                <a:hlinkClick r:id="rId5"/>
              </a:rPr>
              <a:t>twitter.com/SlidesCarnival</a:t>
            </a:r>
            <a:endParaRPr sz="1200"/>
          </a:p>
          <a:p>
            <a:pPr indent="0" lvl="0" marL="0" rtl="0" algn="l">
              <a:spcBef>
                <a:spcPts val="600"/>
              </a:spcBef>
              <a:spcAft>
                <a:spcPts val="0"/>
              </a:spcAft>
              <a:buNone/>
            </a:pPr>
            <a:r>
              <a:rPr lang="en-US" sz="1200" u="sng">
                <a:solidFill>
                  <a:schemeClr val="hlink"/>
                </a:solidFill>
                <a:hlinkClick r:id="rId6"/>
              </a:rPr>
              <a:t>facebook.com/slidescarnival</a:t>
            </a:r>
            <a:endParaRPr sz="1200"/>
          </a:p>
          <a:p>
            <a:pPr indent="0" lvl="0" marL="0" rtl="0" algn="l">
              <a:spcBef>
                <a:spcPts val="600"/>
              </a:spcBef>
              <a:spcAft>
                <a:spcPts val="0"/>
              </a:spcAft>
              <a:buNone/>
            </a:pPr>
            <a:r>
              <a:t/>
            </a:r>
            <a:endParaRPr sz="1200"/>
          </a:p>
        </p:txBody>
      </p:sp>
      <p:sp>
        <p:nvSpPr>
          <p:cNvPr id="329" name="Google Shape;329;p43"/>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About this template</a:t>
            </a:r>
            <a:endParaRPr/>
          </a:p>
        </p:txBody>
      </p:sp>
      <p:sp>
        <p:nvSpPr>
          <p:cNvPr id="330" name="Google Shape;330;p43"/>
          <p:cNvSpPr txBox="1"/>
          <p:nvPr>
            <p:ph idx="2" type="body"/>
          </p:nvPr>
        </p:nvSpPr>
        <p:spPr>
          <a:xfrm>
            <a:off x="3666610" y="1200150"/>
            <a:ext cx="3689700" cy="3035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US" sz="1800"/>
              <a:t>How can I use it?</a:t>
            </a:r>
            <a:endParaRPr b="1" sz="1800"/>
          </a:p>
          <a:p>
            <a:pPr indent="0" lvl="0" marL="0" rtl="0" algn="l">
              <a:spcBef>
                <a:spcPts val="600"/>
              </a:spcBef>
              <a:spcAft>
                <a:spcPts val="0"/>
              </a:spcAft>
              <a:buNone/>
            </a:pPr>
            <a:r>
              <a:rPr lang="en-US" sz="1200"/>
              <a:t>Open this document in Google Slides (if you are at slidescarnival.com use the button below this presentation)</a:t>
            </a:r>
            <a:endParaRPr sz="1200"/>
          </a:p>
          <a:p>
            <a:pPr indent="0" lvl="0" marL="0" rtl="0" algn="l">
              <a:spcBef>
                <a:spcPts val="600"/>
              </a:spcBef>
              <a:spcAft>
                <a:spcPts val="0"/>
              </a:spcAft>
              <a:buNone/>
            </a:pPr>
            <a:r>
              <a:rPr b="1" lang="en-US" sz="1200"/>
              <a:t>You have to be signed in to your Google account</a:t>
            </a:r>
            <a:endParaRPr b="1" sz="1200"/>
          </a:p>
          <a:p>
            <a:pPr indent="-304800" lvl="0" marL="457200" rtl="0" algn="l">
              <a:spcBef>
                <a:spcPts val="600"/>
              </a:spcBef>
              <a:spcAft>
                <a:spcPts val="0"/>
              </a:spcAft>
              <a:buSzPts val="1200"/>
              <a:buChar char="●"/>
            </a:pPr>
            <a:r>
              <a:rPr b="1" lang="en-US" sz="1200"/>
              <a:t>Edit in Google Slides</a:t>
            </a:r>
            <a:br>
              <a:rPr lang="en-US" sz="1200"/>
            </a:br>
            <a:r>
              <a:rPr lang="en-US" sz="1200"/>
              <a:t>Go to the </a:t>
            </a:r>
            <a:r>
              <a:rPr b="1" lang="en-US" sz="1200"/>
              <a:t>File</a:t>
            </a:r>
            <a:r>
              <a:rPr lang="en-US" sz="1200"/>
              <a:t> menu and select </a:t>
            </a:r>
            <a:r>
              <a:rPr b="1" lang="en-US" sz="1200"/>
              <a:t>Make a copy</a:t>
            </a:r>
            <a:r>
              <a:rPr lang="en-US" sz="1200"/>
              <a:t>. You will get a copy of this document on your Google Drive and will be able to edit, add or delete slides.</a:t>
            </a:r>
            <a:endParaRPr sz="1200"/>
          </a:p>
          <a:p>
            <a:pPr indent="-304800" lvl="0" marL="457200" rtl="0" algn="l">
              <a:spcBef>
                <a:spcPts val="0"/>
              </a:spcBef>
              <a:spcAft>
                <a:spcPts val="0"/>
              </a:spcAft>
              <a:buSzPts val="1200"/>
              <a:buChar char="●"/>
            </a:pPr>
            <a:r>
              <a:rPr b="1" lang="en-US" sz="1200"/>
              <a:t>Edit in Microsoft PowerPoint®</a:t>
            </a:r>
            <a:br>
              <a:rPr lang="en-US" sz="1200"/>
            </a:br>
            <a:r>
              <a:rPr lang="en-US" sz="1200"/>
              <a:t>Go to the </a:t>
            </a:r>
            <a:r>
              <a:rPr b="1" lang="en-US" sz="1200"/>
              <a:t>File</a:t>
            </a:r>
            <a:r>
              <a:rPr lang="en-US" sz="1200"/>
              <a:t> menu and select </a:t>
            </a:r>
            <a:r>
              <a:rPr b="1" lang="en-US" sz="1200"/>
              <a:t>Download as Microsoft PowerPoint</a:t>
            </a:r>
            <a:r>
              <a:rPr lang="en-US" sz="1200"/>
              <a:t>. You will get a .pptx file that you can edit in PowerPoint. Remember to download and install the fonts used in this presentation (you’ll find the links to the font files needed in the </a:t>
            </a:r>
            <a:r>
              <a:rPr lang="en-US" sz="1200" u="sng">
                <a:solidFill>
                  <a:schemeClr val="hlink"/>
                </a:solidFill>
                <a:hlinkClick/>
              </a:rPr>
              <a:t>Presentation design slide</a:t>
            </a:r>
            <a:r>
              <a:rPr lang="en-US" sz="1200"/>
              <a:t>)</a:t>
            </a:r>
            <a:endParaRPr sz="1200"/>
          </a:p>
        </p:txBody>
      </p:sp>
      <p:sp>
        <p:nvSpPr>
          <p:cNvPr id="331" name="Google Shape;331;p43"/>
          <p:cNvSpPr txBox="1"/>
          <p:nvPr/>
        </p:nvSpPr>
        <p:spPr>
          <a:xfrm>
            <a:off x="893700" y="4552650"/>
            <a:ext cx="6462600" cy="53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US" sz="1200">
                <a:solidFill>
                  <a:srgbClr val="2185C5"/>
                </a:solidFill>
                <a:latin typeface="Lato"/>
                <a:ea typeface="Lato"/>
                <a:cs typeface="Lato"/>
                <a:sym typeface="Lato"/>
              </a:rPr>
              <a:t>This template is free to use under </a:t>
            </a:r>
            <a:r>
              <a:rPr i="1" lang="en-US" sz="1200" u="sng">
                <a:solidFill>
                  <a:srgbClr val="2185C5"/>
                </a:solidFill>
                <a:latin typeface="Lato"/>
                <a:ea typeface="Lato"/>
                <a:cs typeface="Lato"/>
                <a:sym typeface="Lato"/>
                <a:hlinkClick r:id="rId7">
                  <a:extLst>
                    <a:ext uri="{A12FA001-AC4F-418D-AE19-62706E023703}">
                      <ahyp:hlinkClr val="tx"/>
                    </a:ext>
                  </a:extLst>
                </a:hlinkClick>
              </a:rPr>
              <a:t>Creative Commons Attribution license</a:t>
            </a:r>
            <a:r>
              <a:rPr i="1" lang="en-US" sz="1200">
                <a:solidFill>
                  <a:srgbClr val="2185C5"/>
                </a:solidFill>
                <a:latin typeface="Lato"/>
                <a:ea typeface="Lato"/>
                <a:cs typeface="Lato"/>
                <a:sym typeface="Lato"/>
              </a:rPr>
              <a:t>. If you use the graphic assets (photos, icons and typographies) provided with this presentation you must keep the </a:t>
            </a:r>
            <a:r>
              <a:rPr i="1" lang="en-US" sz="1200" u="sng">
                <a:solidFill>
                  <a:srgbClr val="2185C5"/>
                </a:solidFill>
                <a:latin typeface="Lato"/>
                <a:ea typeface="Lato"/>
                <a:cs typeface="Lato"/>
                <a:sym typeface="Lato"/>
                <a:hlinkClick>
                  <a:extLst>
                    <a:ext uri="{A12FA001-AC4F-418D-AE19-62706E023703}">
                      <ahyp:hlinkClr val="tx"/>
                    </a:ext>
                  </a:extLst>
                </a:hlinkClick>
              </a:rPr>
              <a:t>Credits slide</a:t>
            </a:r>
            <a:r>
              <a:rPr i="1" lang="en-US" sz="1200">
                <a:solidFill>
                  <a:srgbClr val="2185C5"/>
                </a:solidFill>
                <a:latin typeface="Lato"/>
                <a:ea typeface="Lato"/>
                <a:cs typeface="Lato"/>
                <a:sym typeface="Lato"/>
              </a:rPr>
              <a:t>.</a:t>
            </a:r>
            <a:endParaRPr i="1" sz="1200">
              <a:solidFill>
                <a:srgbClr val="2185C5"/>
              </a:solidFill>
              <a:latin typeface="Lato"/>
              <a:ea typeface="Lato"/>
              <a:cs typeface="Lato"/>
              <a:sym typeface="Lato"/>
            </a:endParaRPr>
          </a:p>
          <a:p>
            <a:pPr indent="0" lvl="0" marL="0" rtl="0" algn="l">
              <a:spcBef>
                <a:spcPts val="0"/>
              </a:spcBef>
              <a:spcAft>
                <a:spcPts val="0"/>
              </a:spcAft>
              <a:buNone/>
            </a:pPr>
            <a:r>
              <a:t/>
            </a:r>
            <a:endParaRPr i="1" sz="1200">
              <a:solidFill>
                <a:srgbClr val="2185C5"/>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6"/>
          <p:cNvSpPr txBox="1"/>
          <p:nvPr>
            <p:ph idx="1" type="subTitle"/>
          </p:nvPr>
        </p:nvSpPr>
        <p:spPr>
          <a:xfrm>
            <a:off x="7024355" y="2551545"/>
            <a:ext cx="1934741" cy="247072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rPr b="1" lang="en-US" sz="1600"/>
              <a:t>Map of Aboriginal Languages</a:t>
            </a:r>
            <a:endParaRPr/>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rPr b="1" lang="en-US" sz="1600"/>
              <a:t>AIATSIS 1994</a:t>
            </a:r>
            <a:endParaRPr/>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p:txBody>
      </p:sp>
      <p:sp>
        <p:nvSpPr>
          <p:cNvPr id="206" name="Google Shape;206;p26"/>
          <p:cNvSpPr/>
          <p:nvPr/>
        </p:nvSpPr>
        <p:spPr>
          <a:xfrm>
            <a:off x="13955" y="0"/>
            <a:ext cx="70104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ibre Franklin Medium"/>
              <a:ea typeface="Libre Franklin Medium"/>
              <a:cs typeface="Libre Franklin Medium"/>
              <a:sym typeface="Libre Franklin Medium"/>
            </a:endParaRPr>
          </a:p>
        </p:txBody>
      </p:sp>
      <p:sp>
        <p:nvSpPr>
          <p:cNvPr id="207" name="Google Shape;207;p26"/>
          <p:cNvSpPr txBox="1"/>
          <p:nvPr/>
        </p:nvSpPr>
        <p:spPr>
          <a:xfrm>
            <a:off x="8763000" y="2297545"/>
            <a:ext cx="119995" cy="9244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Libre Franklin Medium"/>
              <a:ea typeface="Libre Franklin Medium"/>
              <a:cs typeface="Libre Franklin Medium"/>
              <a:sym typeface="Libre Franklin Medium"/>
            </a:endParaRPr>
          </a:p>
        </p:txBody>
      </p:sp>
      <p:pic>
        <p:nvPicPr>
          <p:cNvPr descr="map_largeweb.jpg" id="208" name="Google Shape;208;p26"/>
          <p:cNvPicPr preferRelativeResize="0"/>
          <p:nvPr/>
        </p:nvPicPr>
        <p:blipFill rotWithShape="1">
          <a:blip r:embed="rId3">
            <a:alphaModFix/>
          </a:blip>
          <a:srcRect b="0" l="0" r="0" t="0"/>
          <a:stretch/>
        </p:blipFill>
        <p:spPr>
          <a:xfrm>
            <a:off x="230910" y="161636"/>
            <a:ext cx="6580908" cy="47213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7"/>
          <p:cNvSpPr txBox="1"/>
          <p:nvPr>
            <p:ph idx="1" type="subTitle"/>
          </p:nvPr>
        </p:nvSpPr>
        <p:spPr>
          <a:xfrm>
            <a:off x="7024355" y="488529"/>
            <a:ext cx="1934741" cy="224133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r>
              <a:rPr b="1" lang="en-US" sz="1600"/>
              <a:t>Australian Institute of Aboriginal and Torres Strait Islander Studies</a:t>
            </a:r>
            <a:endParaRPr/>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rPr b="1" lang="en-US" sz="1600"/>
              <a:t>Canberra</a:t>
            </a:r>
            <a:endParaRPr/>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p:txBody>
      </p:sp>
      <p:sp>
        <p:nvSpPr>
          <p:cNvPr id="214" name="Google Shape;214;p27"/>
          <p:cNvSpPr/>
          <p:nvPr/>
        </p:nvSpPr>
        <p:spPr>
          <a:xfrm>
            <a:off x="13955" y="0"/>
            <a:ext cx="70104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ibre Franklin Medium"/>
              <a:ea typeface="Libre Franklin Medium"/>
              <a:cs typeface="Libre Franklin Medium"/>
              <a:sym typeface="Libre Franklin Medium"/>
            </a:endParaRPr>
          </a:p>
        </p:txBody>
      </p:sp>
      <p:pic>
        <p:nvPicPr>
          <p:cNvPr descr="aiatsis_office.jpg" id="215" name="Google Shape;215;p27"/>
          <p:cNvPicPr preferRelativeResize="0"/>
          <p:nvPr/>
        </p:nvPicPr>
        <p:blipFill rotWithShape="1">
          <a:blip r:embed="rId3">
            <a:alphaModFix/>
          </a:blip>
          <a:srcRect b="0" l="0" r="0" t="0"/>
          <a:stretch/>
        </p:blipFill>
        <p:spPr>
          <a:xfrm>
            <a:off x="139550" y="125621"/>
            <a:ext cx="6742173" cy="4899237"/>
          </a:xfrm>
          <a:prstGeom prst="rect">
            <a:avLst/>
          </a:prstGeom>
          <a:noFill/>
          <a:ln>
            <a:noFill/>
          </a:ln>
        </p:spPr>
      </p:pic>
      <p:sp>
        <p:nvSpPr>
          <p:cNvPr id="216" name="Google Shape;216;p27"/>
          <p:cNvSpPr txBox="1"/>
          <p:nvPr/>
        </p:nvSpPr>
        <p:spPr>
          <a:xfrm>
            <a:off x="7024356" y="2205354"/>
            <a:ext cx="1934740" cy="2677656"/>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Libre Franklin Medium"/>
                <a:ea typeface="Libre Franklin Medium"/>
                <a:cs typeface="Libre Franklin Medium"/>
                <a:sym typeface="Libre Franklin Medium"/>
              </a:rPr>
              <a:t>In its first incarnation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Libre Franklin Medium"/>
                <a:ea typeface="Libre Franklin Medium"/>
                <a:cs typeface="Libre Franklin Medium"/>
                <a:sym typeface="Libre Franklin Medium"/>
              </a:rPr>
              <a:t>“AIAS was established by statute in 1964 undeniably to conduct 'salvage' operations amongst traditional cultures to record language, song, art, material culture, ceremonial life and social structure before those traditions perished in the face of European ways.”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Libre Franklin Medium"/>
                <a:ea typeface="Libre Franklin Medium"/>
                <a:cs typeface="Libre Franklin Medium"/>
                <a:sym typeface="Libre Franklin Medium"/>
              </a:rPr>
              <a:t>D.Mulvaney 2006</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8"/>
          <p:cNvSpPr txBox="1"/>
          <p:nvPr>
            <p:ph idx="1" type="subTitle"/>
          </p:nvPr>
        </p:nvSpPr>
        <p:spPr>
          <a:xfrm>
            <a:off x="7024355" y="1563289"/>
            <a:ext cx="1934741" cy="235386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r>
              <a:rPr b="1" lang="en-US" sz="1600"/>
              <a:t>Australian Institute of Aboriginal and Torres Strait Islander Studies</a:t>
            </a:r>
            <a:endParaRPr/>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260"/>
              </a:spcBef>
              <a:spcAft>
                <a:spcPts val="0"/>
              </a:spcAft>
              <a:buSzPts val="1300"/>
              <a:buNone/>
            </a:pPr>
            <a:r>
              <a:rPr b="1" lang="en-US" sz="1300"/>
              <a:t>8 million feet of film</a:t>
            </a:r>
            <a:endParaRPr/>
          </a:p>
          <a:p>
            <a:pPr indent="0" lvl="0" marL="0" rtl="0" algn="l">
              <a:lnSpc>
                <a:spcPct val="100000"/>
              </a:lnSpc>
              <a:spcBef>
                <a:spcPts val="260"/>
              </a:spcBef>
              <a:spcAft>
                <a:spcPts val="0"/>
              </a:spcAft>
              <a:buSzPts val="1300"/>
              <a:buNone/>
            </a:pPr>
            <a:r>
              <a:t/>
            </a:r>
            <a:endParaRPr b="1" sz="1300"/>
          </a:p>
          <a:p>
            <a:pPr indent="0" lvl="0" marL="0" rtl="0" algn="l">
              <a:lnSpc>
                <a:spcPct val="100000"/>
              </a:lnSpc>
              <a:spcBef>
                <a:spcPts val="260"/>
              </a:spcBef>
              <a:spcAft>
                <a:spcPts val="0"/>
              </a:spcAft>
              <a:buSzPts val="1300"/>
              <a:buNone/>
            </a:pPr>
            <a:r>
              <a:rPr b="1" lang="en-US" sz="1300"/>
              <a:t>650,000 photographs</a:t>
            </a:r>
            <a:endParaRPr/>
          </a:p>
          <a:p>
            <a:pPr indent="0" lvl="0" marL="0" rtl="0" algn="l">
              <a:lnSpc>
                <a:spcPct val="100000"/>
              </a:lnSpc>
              <a:spcBef>
                <a:spcPts val="260"/>
              </a:spcBef>
              <a:spcAft>
                <a:spcPts val="0"/>
              </a:spcAft>
              <a:buSzPts val="1300"/>
              <a:buNone/>
            </a:pPr>
            <a:r>
              <a:t/>
            </a:r>
            <a:endParaRPr b="1" sz="1300"/>
          </a:p>
          <a:p>
            <a:pPr indent="0" lvl="0" marL="0" rtl="0" algn="l">
              <a:lnSpc>
                <a:spcPct val="100000"/>
              </a:lnSpc>
              <a:spcBef>
                <a:spcPts val="260"/>
              </a:spcBef>
              <a:spcAft>
                <a:spcPts val="0"/>
              </a:spcAft>
              <a:buSzPts val="1300"/>
              <a:buNone/>
            </a:pPr>
            <a:r>
              <a:rPr b="1" lang="en-US" sz="1300"/>
              <a:t>40,000 hours of sound-recordings</a:t>
            </a:r>
            <a:endParaRPr/>
          </a:p>
          <a:p>
            <a:pPr indent="0" lvl="0" marL="0" rtl="0" algn="l">
              <a:lnSpc>
                <a:spcPct val="100000"/>
              </a:lnSpc>
              <a:spcBef>
                <a:spcPts val="260"/>
              </a:spcBef>
              <a:spcAft>
                <a:spcPts val="0"/>
              </a:spcAft>
              <a:buSzPts val="1300"/>
              <a:buNone/>
            </a:pPr>
            <a:r>
              <a:t/>
            </a:r>
            <a:endParaRPr b="1" sz="1300"/>
          </a:p>
          <a:p>
            <a:pPr indent="0" lvl="0" marL="0" rtl="0" algn="l">
              <a:lnSpc>
                <a:spcPct val="100000"/>
              </a:lnSpc>
              <a:spcBef>
                <a:spcPts val="260"/>
              </a:spcBef>
              <a:spcAft>
                <a:spcPts val="0"/>
              </a:spcAft>
              <a:buSzPts val="1300"/>
              <a:buNone/>
            </a:pPr>
            <a:r>
              <a:rPr b="1" lang="en-US" sz="1300"/>
              <a:t>rare books</a:t>
            </a:r>
            <a:endParaRPr/>
          </a:p>
          <a:p>
            <a:pPr indent="0" lvl="0" marL="0" rtl="0" algn="l">
              <a:lnSpc>
                <a:spcPct val="100000"/>
              </a:lnSpc>
              <a:spcBef>
                <a:spcPts val="260"/>
              </a:spcBef>
              <a:spcAft>
                <a:spcPts val="0"/>
              </a:spcAft>
              <a:buSzPts val="1300"/>
              <a:buNone/>
            </a:pPr>
            <a:r>
              <a:t/>
            </a:r>
            <a:endParaRPr b="1" sz="1300"/>
          </a:p>
          <a:p>
            <a:pPr indent="0" lvl="0" marL="0" rtl="0" algn="l">
              <a:lnSpc>
                <a:spcPct val="100000"/>
              </a:lnSpc>
              <a:spcBef>
                <a:spcPts val="260"/>
              </a:spcBef>
              <a:spcAft>
                <a:spcPts val="0"/>
              </a:spcAft>
              <a:buSzPts val="1300"/>
              <a:buNone/>
            </a:pPr>
            <a:r>
              <a:rPr b="1" lang="en-US" sz="1300"/>
              <a:t>manuscripts</a:t>
            </a:r>
            <a:endParaRPr/>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t/>
            </a:r>
            <a:endParaRPr b="1" sz="1600"/>
          </a:p>
        </p:txBody>
      </p:sp>
      <p:sp>
        <p:nvSpPr>
          <p:cNvPr id="222" name="Google Shape;222;p28"/>
          <p:cNvSpPr/>
          <p:nvPr/>
        </p:nvSpPr>
        <p:spPr>
          <a:xfrm>
            <a:off x="13955" y="0"/>
            <a:ext cx="70104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ibre Franklin Medium"/>
              <a:ea typeface="Libre Franklin Medium"/>
              <a:cs typeface="Libre Franklin Medium"/>
              <a:sym typeface="Libre Franklin Medium"/>
            </a:endParaRPr>
          </a:p>
        </p:txBody>
      </p:sp>
      <p:pic>
        <p:nvPicPr>
          <p:cNvPr descr="languages.jpg" id="223" name="Google Shape;223;p28"/>
          <p:cNvPicPr preferRelativeResize="0"/>
          <p:nvPr/>
        </p:nvPicPr>
        <p:blipFill rotWithShape="1">
          <a:blip r:embed="rId3">
            <a:alphaModFix/>
          </a:blip>
          <a:srcRect b="0" l="0" r="0" t="0"/>
          <a:stretch/>
        </p:blipFill>
        <p:spPr>
          <a:xfrm>
            <a:off x="139550" y="125621"/>
            <a:ext cx="3345893" cy="2270885"/>
          </a:xfrm>
          <a:prstGeom prst="rect">
            <a:avLst/>
          </a:prstGeom>
          <a:noFill/>
          <a:ln>
            <a:noFill/>
          </a:ln>
        </p:spPr>
      </p:pic>
      <p:pic>
        <p:nvPicPr>
          <p:cNvPr descr="rarebooks.jpg" id="224" name="Google Shape;224;p28"/>
          <p:cNvPicPr preferRelativeResize="0"/>
          <p:nvPr/>
        </p:nvPicPr>
        <p:blipFill rotWithShape="1">
          <a:blip r:embed="rId4">
            <a:alphaModFix/>
          </a:blip>
          <a:srcRect b="0" l="0" r="0" t="0"/>
          <a:stretch/>
        </p:blipFill>
        <p:spPr>
          <a:xfrm>
            <a:off x="3559789" y="125621"/>
            <a:ext cx="3345893" cy="2270885"/>
          </a:xfrm>
          <a:prstGeom prst="rect">
            <a:avLst/>
          </a:prstGeom>
          <a:noFill/>
          <a:ln>
            <a:noFill/>
          </a:ln>
        </p:spPr>
      </p:pic>
      <p:pic>
        <p:nvPicPr>
          <p:cNvPr descr="Seminar_DaveJohnson_0097.JPG" id="225" name="Google Shape;225;p28"/>
          <p:cNvPicPr preferRelativeResize="0"/>
          <p:nvPr/>
        </p:nvPicPr>
        <p:blipFill rotWithShape="1">
          <a:blip r:embed="rId5">
            <a:alphaModFix/>
          </a:blip>
          <a:srcRect b="0" l="0" r="0" t="0"/>
          <a:stretch/>
        </p:blipFill>
        <p:spPr>
          <a:xfrm>
            <a:off x="139550" y="2485773"/>
            <a:ext cx="3345893" cy="2534906"/>
          </a:xfrm>
          <a:prstGeom prst="rect">
            <a:avLst/>
          </a:prstGeom>
          <a:noFill/>
          <a:ln>
            <a:noFill/>
          </a:ln>
        </p:spPr>
      </p:pic>
      <p:pic>
        <p:nvPicPr>
          <p:cNvPr descr="AIATSISpictorial.jpg" id="226" name="Google Shape;226;p28"/>
          <p:cNvPicPr preferRelativeResize="0"/>
          <p:nvPr/>
        </p:nvPicPr>
        <p:blipFill rotWithShape="1">
          <a:blip r:embed="rId6">
            <a:alphaModFix/>
          </a:blip>
          <a:srcRect b="0" l="0" r="0" t="0"/>
          <a:stretch/>
        </p:blipFill>
        <p:spPr>
          <a:xfrm>
            <a:off x="3559788" y="2485773"/>
            <a:ext cx="3345893" cy="25349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LoC_ft-meade-shelves1.jpg" id="231" name="Google Shape;231;p29"/>
          <p:cNvPicPr preferRelativeResize="0"/>
          <p:nvPr>
            <p:ph idx="1" type="body"/>
          </p:nvPr>
        </p:nvPicPr>
        <p:blipFill rotWithShape="1">
          <a:blip r:embed="rId3">
            <a:alphaModFix/>
          </a:blip>
          <a:srcRect b="21876" l="0" r="0" t="21876"/>
          <a:stretch/>
        </p:blipFill>
        <p:spPr>
          <a:xfrm>
            <a:off x="292100" y="228600"/>
            <a:ext cx="3025775" cy="2390775"/>
          </a:xfrm>
          <a:prstGeom prst="rect">
            <a:avLst/>
          </a:prstGeom>
          <a:noFill/>
          <a:ln>
            <a:noFill/>
          </a:ln>
        </p:spPr>
      </p:pic>
      <p:sp>
        <p:nvSpPr>
          <p:cNvPr id="232" name="Google Shape;232;p29"/>
          <p:cNvSpPr txBox="1"/>
          <p:nvPr>
            <p:ph idx="2" type="body"/>
          </p:nvPr>
        </p:nvSpPr>
        <p:spPr>
          <a:xfrm>
            <a:off x="7159751" y="1597913"/>
            <a:ext cx="1809623" cy="3243961"/>
          </a:xfrm>
          <a:prstGeom prst="rect">
            <a:avLst/>
          </a:prstGeom>
          <a:noFill/>
          <a:ln>
            <a:noFill/>
          </a:ln>
        </p:spPr>
        <p:txBody>
          <a:bodyPr anchorCtr="0" anchor="t" bIns="45700" lIns="91425" spcFirstLastPara="1" rIns="91425" wrap="square" tIns="0">
            <a:noAutofit/>
          </a:bodyPr>
          <a:lstStyle/>
          <a:p>
            <a:pPr indent="-285750" lvl="0" marL="285750" rtl="0" algn="l">
              <a:lnSpc>
                <a:spcPct val="100000"/>
              </a:lnSpc>
              <a:spcBef>
                <a:spcPts val="0"/>
              </a:spcBef>
              <a:spcAft>
                <a:spcPts val="0"/>
              </a:spcAft>
              <a:buSzPts val="1400"/>
              <a:buFont typeface="Arial"/>
              <a:buChar char="•"/>
            </a:pPr>
            <a:r>
              <a:rPr lang="en-US"/>
              <a:t>Photographs</a:t>
            </a:r>
            <a:endParaRPr/>
          </a:p>
          <a:p>
            <a:pPr indent="-285750" lvl="0" marL="285750" rtl="0" algn="l">
              <a:lnSpc>
                <a:spcPct val="100000"/>
              </a:lnSpc>
              <a:spcBef>
                <a:spcPts val="280"/>
              </a:spcBef>
              <a:spcAft>
                <a:spcPts val="0"/>
              </a:spcAft>
              <a:buSzPts val="1400"/>
              <a:buFont typeface="Arial"/>
              <a:buChar char="•"/>
            </a:pPr>
            <a:r>
              <a:rPr lang="en-US"/>
              <a:t>Sound-recordings</a:t>
            </a:r>
            <a:endParaRPr/>
          </a:p>
          <a:p>
            <a:pPr indent="-285750" lvl="0" marL="285750" rtl="0" algn="l">
              <a:lnSpc>
                <a:spcPct val="100000"/>
              </a:lnSpc>
              <a:spcBef>
                <a:spcPts val="280"/>
              </a:spcBef>
              <a:spcAft>
                <a:spcPts val="0"/>
              </a:spcAft>
              <a:buSzPts val="1400"/>
              <a:buFont typeface="Arial"/>
              <a:buChar char="•"/>
            </a:pPr>
            <a:r>
              <a:rPr lang="en-US"/>
              <a:t>Films</a:t>
            </a:r>
            <a:endParaRPr/>
          </a:p>
          <a:p>
            <a:pPr indent="-285750" lvl="0" marL="285750" rtl="0" algn="l">
              <a:lnSpc>
                <a:spcPct val="100000"/>
              </a:lnSpc>
              <a:spcBef>
                <a:spcPts val="280"/>
              </a:spcBef>
              <a:spcAft>
                <a:spcPts val="0"/>
              </a:spcAft>
              <a:buSzPts val="1400"/>
              <a:buFont typeface="Arial"/>
              <a:buChar char="•"/>
            </a:pPr>
            <a:r>
              <a:rPr lang="en-US"/>
              <a:t>Manuscripts</a:t>
            </a:r>
            <a:endParaRPr/>
          </a:p>
          <a:p>
            <a:pPr indent="-285750" lvl="0" marL="285750" rtl="0" algn="l">
              <a:lnSpc>
                <a:spcPct val="100000"/>
              </a:lnSpc>
              <a:spcBef>
                <a:spcPts val="280"/>
              </a:spcBef>
              <a:spcAft>
                <a:spcPts val="0"/>
              </a:spcAft>
              <a:buSzPts val="1400"/>
              <a:buFont typeface="Arial"/>
              <a:buChar char="•"/>
            </a:pPr>
            <a:r>
              <a:rPr lang="en-US"/>
              <a:t>Wordlists</a:t>
            </a:r>
            <a:endParaRPr/>
          </a:p>
          <a:p>
            <a:pPr indent="-285750" lvl="0" marL="285750" rtl="0" algn="l">
              <a:lnSpc>
                <a:spcPct val="100000"/>
              </a:lnSpc>
              <a:spcBef>
                <a:spcPts val="280"/>
              </a:spcBef>
              <a:spcAft>
                <a:spcPts val="0"/>
              </a:spcAft>
              <a:buSzPts val="1400"/>
              <a:buFont typeface="Arial"/>
              <a:buChar char="•"/>
            </a:pPr>
            <a:r>
              <a:rPr lang="en-US"/>
              <a:t>Dictionaries</a:t>
            </a:r>
            <a:endParaRPr/>
          </a:p>
          <a:p>
            <a:pPr indent="0" lvl="0" marL="0" rtl="0" algn="l">
              <a:lnSpc>
                <a:spcPct val="100000"/>
              </a:lnSpc>
              <a:spcBef>
                <a:spcPts val="280"/>
              </a:spcBef>
              <a:spcAft>
                <a:spcPts val="0"/>
              </a:spcAft>
              <a:buSzPts val="1400"/>
              <a:buNone/>
            </a:pPr>
            <a:r>
              <a:t/>
            </a:r>
            <a:endParaRPr/>
          </a:p>
          <a:p>
            <a:pPr indent="0" lvl="0" marL="0" rtl="0" algn="l">
              <a:lnSpc>
                <a:spcPct val="100000"/>
              </a:lnSpc>
              <a:spcBef>
                <a:spcPts val="280"/>
              </a:spcBef>
              <a:spcAft>
                <a:spcPts val="0"/>
              </a:spcAft>
              <a:buSzPts val="1400"/>
              <a:buNone/>
            </a:pPr>
            <a:r>
              <a:rPr lang="en-US"/>
              <a:t>Largely non-NAGPRA material that is already or is currently being digitized.</a:t>
            </a:r>
            <a:endParaRPr/>
          </a:p>
        </p:txBody>
      </p:sp>
      <p:sp>
        <p:nvSpPr>
          <p:cNvPr id="233" name="Google Shape;233;p29"/>
          <p:cNvSpPr txBox="1"/>
          <p:nvPr>
            <p:ph type="title"/>
          </p:nvPr>
        </p:nvSpPr>
        <p:spPr>
          <a:xfrm>
            <a:off x="7159752" y="342900"/>
            <a:ext cx="1675660" cy="1255014"/>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1800"/>
              <a:buFont typeface="Libre Franklin Medium"/>
              <a:buNone/>
            </a:pPr>
            <a:r>
              <a:rPr lang="en-US" sz="1800"/>
              <a:t>WHERE IS COPYRIGHT?</a:t>
            </a:r>
            <a:br>
              <a:rPr lang="en-US" sz="1800"/>
            </a:br>
            <a:endParaRPr sz="1800"/>
          </a:p>
        </p:txBody>
      </p:sp>
      <p:pic>
        <p:nvPicPr>
          <p:cNvPr descr="Moving Image storage 0502dc-smithsonian65.JPG" id="234" name="Google Shape;234;p29"/>
          <p:cNvPicPr preferRelativeResize="0"/>
          <p:nvPr/>
        </p:nvPicPr>
        <p:blipFill rotWithShape="1">
          <a:blip r:embed="rId4">
            <a:alphaModFix/>
          </a:blip>
          <a:srcRect b="0" l="0" r="0" t="0"/>
          <a:stretch/>
        </p:blipFill>
        <p:spPr>
          <a:xfrm>
            <a:off x="292100" y="2809874"/>
            <a:ext cx="3025775" cy="2031999"/>
          </a:xfrm>
          <a:prstGeom prst="rect">
            <a:avLst/>
          </a:prstGeom>
          <a:noFill/>
          <a:ln>
            <a:noFill/>
          </a:ln>
        </p:spPr>
      </p:pic>
      <p:pic>
        <p:nvPicPr>
          <p:cNvPr descr="Laves6.tiff" id="235" name="Google Shape;235;p29"/>
          <p:cNvPicPr preferRelativeResize="0"/>
          <p:nvPr/>
        </p:nvPicPr>
        <p:blipFill rotWithShape="1">
          <a:blip r:embed="rId5">
            <a:alphaModFix/>
          </a:blip>
          <a:srcRect b="0" l="0" r="0" t="0"/>
          <a:stretch/>
        </p:blipFill>
        <p:spPr>
          <a:xfrm>
            <a:off x="3648075" y="228601"/>
            <a:ext cx="3051175" cy="46132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0"/>
          <p:cNvSpPr txBox="1"/>
          <p:nvPr>
            <p:ph idx="1" type="subTitle"/>
          </p:nvPr>
        </p:nvSpPr>
        <p:spPr>
          <a:xfrm>
            <a:off x="7010400" y="195411"/>
            <a:ext cx="2133600" cy="34298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r>
              <a:rPr b="1" lang="en-US" sz="1600"/>
              <a:t>What is Intellectual Property? </a:t>
            </a:r>
            <a:endParaRPr/>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rPr b="1" lang="en-US" sz="1600"/>
              <a:t>Legally?</a:t>
            </a:r>
            <a:endParaRPr/>
          </a:p>
          <a:p>
            <a:pPr indent="0" lvl="0" marL="0" rtl="0" algn="l">
              <a:lnSpc>
                <a:spcPct val="100000"/>
              </a:lnSpc>
              <a:spcBef>
                <a:spcPts val="320"/>
              </a:spcBef>
              <a:spcAft>
                <a:spcPts val="0"/>
              </a:spcAft>
              <a:buSzPts val="1600"/>
              <a:buNone/>
            </a:pPr>
            <a:r>
              <a:t/>
            </a:r>
            <a:endParaRPr b="1" sz="1600"/>
          </a:p>
          <a:p>
            <a:pPr indent="0" lvl="0" marL="0" rtl="0" algn="l">
              <a:lnSpc>
                <a:spcPct val="100000"/>
              </a:lnSpc>
              <a:spcBef>
                <a:spcPts val="320"/>
              </a:spcBef>
              <a:spcAft>
                <a:spcPts val="0"/>
              </a:spcAft>
              <a:buSzPts val="1600"/>
              <a:buNone/>
            </a:pPr>
            <a:r>
              <a:rPr b="1" lang="en-US" sz="1600"/>
              <a:t>Culturally?</a:t>
            </a:r>
            <a:endParaRPr/>
          </a:p>
        </p:txBody>
      </p:sp>
      <p:sp>
        <p:nvSpPr>
          <p:cNvPr id="241" name="Google Shape;241;p30"/>
          <p:cNvSpPr txBox="1"/>
          <p:nvPr/>
        </p:nvSpPr>
        <p:spPr>
          <a:xfrm>
            <a:off x="270465" y="250891"/>
            <a:ext cx="6377426" cy="36009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Libre Franklin Medium"/>
                <a:ea typeface="Libre Franklin Medium"/>
                <a:cs typeface="Libre Franklin Medium"/>
                <a:sym typeface="Libre Franklin Medium"/>
              </a:rPr>
              <a:t>Intellectual Property law is an umbrella term used to link several different and discrete areas of law together. These include: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Libre Franklin Medium"/>
              <a:ea typeface="Libre Franklin Medium"/>
              <a:cs typeface="Libre Franklin Medium"/>
              <a:sym typeface="Libre Franklin Medium"/>
            </a:endParaRPr>
          </a:p>
          <a:p>
            <a:pPr indent="-285750" lvl="0" marL="28575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Medium"/>
                <a:ea typeface="Libre Franklin Medium"/>
                <a:cs typeface="Libre Franklin Medium"/>
                <a:sym typeface="Libre Franklin Medium"/>
              </a:rPr>
              <a:t>COPYRIGHT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Medium"/>
                <a:ea typeface="Libre Franklin Medium"/>
                <a:cs typeface="Libre Franklin Medium"/>
                <a:sym typeface="Libre Franklin Medium"/>
              </a:rPr>
              <a:t>PATENTS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Medium"/>
                <a:ea typeface="Libre Franklin Medium"/>
                <a:cs typeface="Libre Franklin Medium"/>
                <a:sym typeface="Libre Franklin Medium"/>
              </a:rPr>
              <a:t>DESIGNS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Medium"/>
                <a:ea typeface="Libre Franklin Medium"/>
                <a:cs typeface="Libre Franklin Medium"/>
                <a:sym typeface="Libre Franklin Medium"/>
              </a:rPr>
              <a:t>TRADEMARKS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Medium"/>
                <a:ea typeface="Libre Franklin Medium"/>
                <a:cs typeface="Libre Franklin Medium"/>
                <a:sym typeface="Libre Franklin Medium"/>
              </a:rPr>
              <a:t>CONFIDENTIAL INFORMATION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Medium"/>
                <a:ea typeface="Libre Franklin Medium"/>
                <a:cs typeface="Libre Franklin Medium"/>
                <a:sym typeface="Libre Franklin Medium"/>
              </a:rPr>
              <a:t>GEOGRAPHIC INDICATORS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1"/>
          <p:cNvSpPr txBox="1"/>
          <p:nvPr>
            <p:ph idx="1" type="subTitle"/>
          </p:nvPr>
        </p:nvSpPr>
        <p:spPr>
          <a:xfrm>
            <a:off x="7010400" y="195411"/>
            <a:ext cx="2133600" cy="34298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000"/>
              <a:buNone/>
            </a:pPr>
            <a:r>
              <a:rPr b="1" lang="en-US" sz="2000"/>
              <a:t>COPYRIGHT</a:t>
            </a:r>
            <a:endParaRPr/>
          </a:p>
        </p:txBody>
      </p:sp>
      <p:sp>
        <p:nvSpPr>
          <p:cNvPr id="247" name="Google Shape;247;p31"/>
          <p:cNvSpPr txBox="1"/>
          <p:nvPr/>
        </p:nvSpPr>
        <p:spPr>
          <a:xfrm>
            <a:off x="270465" y="250891"/>
            <a:ext cx="6377426" cy="50475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Libre Franklin Medium"/>
                <a:ea typeface="Libre Franklin Medium"/>
                <a:cs typeface="Libre Franklin Medium"/>
                <a:sym typeface="Libre Franklin Medium"/>
              </a:rPr>
              <a:t>COPYRIGHT protects a vast range of cultural works.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Medium"/>
                <a:ea typeface="Libre Franklin Medium"/>
                <a:cs typeface="Libre Franklin Medium"/>
                <a:sym typeface="Libre Franklin Medium"/>
              </a:rPr>
              <a:t>Literary works like books, manuscripts etc</a:t>
            </a:r>
            <a:endParaRPr b="0" i="0" sz="2000" u="none" cap="none" strike="noStrike">
              <a:solidFill>
                <a:schemeClr val="lt1"/>
              </a:solidFill>
              <a:latin typeface="Libre Franklin Medium"/>
              <a:ea typeface="Libre Franklin Medium"/>
              <a:cs typeface="Libre Franklin Medium"/>
              <a:sym typeface="Libre Franklin Medium"/>
            </a:endParaRPr>
          </a:p>
          <a:p>
            <a:pPr indent="-342900" lvl="0" marL="3429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Medium"/>
                <a:ea typeface="Libre Franklin Medium"/>
                <a:cs typeface="Libre Franklin Medium"/>
                <a:sym typeface="Libre Franklin Medium"/>
              </a:rPr>
              <a:t>Compositions like songs and music</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Medium"/>
                <a:ea typeface="Libre Franklin Medium"/>
                <a:cs typeface="Libre Franklin Medium"/>
                <a:sym typeface="Libre Franklin Medium"/>
              </a:rPr>
              <a:t>Photographs, films and visual material culture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Medium"/>
                <a:ea typeface="Libre Franklin Medium"/>
                <a:cs typeface="Libre Franklin Medium"/>
                <a:sym typeface="Libre Franklin Medium"/>
              </a:rPr>
              <a:t>Compilations like databases</a:t>
            </a:r>
            <a:endParaRPr b="0" i="0" sz="14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lt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Libre Franklin Medium"/>
                <a:ea typeface="Libre Franklin Medium"/>
                <a:cs typeface="Libre Franklin Medium"/>
                <a:sym typeface="Libre Franklin Medium"/>
              </a:rPr>
              <a:t>Three key requirements for copyright protection: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Libre Franklin Medium"/>
              <a:ea typeface="Libre Franklin Medium"/>
              <a:cs typeface="Libre Franklin Medium"/>
              <a:sym typeface="Libre Franklin Medium"/>
            </a:endParaRPr>
          </a:p>
          <a:p>
            <a:pPr indent="-457200" lvl="0" marL="457200" marR="0" rtl="0" algn="l">
              <a:lnSpc>
                <a:spcPct val="100000"/>
              </a:lnSpc>
              <a:spcBef>
                <a:spcPts val="0"/>
              </a:spcBef>
              <a:spcAft>
                <a:spcPts val="0"/>
              </a:spcAft>
              <a:buClr>
                <a:schemeClr val="lt1"/>
              </a:buClr>
              <a:buSzPts val="2000"/>
              <a:buFont typeface="Libre Franklin Medium"/>
              <a:buAutoNum type="arabicPeriod"/>
            </a:pPr>
            <a:r>
              <a:rPr b="0" i="0" lang="en-US" sz="2000" u="none" cap="none" strike="noStrike">
                <a:solidFill>
                  <a:schemeClr val="lt1"/>
                </a:solidFill>
                <a:latin typeface="Libre Franklin Medium"/>
                <a:ea typeface="Libre Franklin Medium"/>
                <a:cs typeface="Libre Franklin Medium"/>
                <a:sym typeface="Libre Franklin Medium"/>
              </a:rPr>
              <a:t>The work must be fixed in material form</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000"/>
              <a:buFont typeface="Libre Franklin Medium"/>
              <a:buAutoNum type="arabicPeriod"/>
            </a:pPr>
            <a:r>
              <a:rPr b="0" i="0" lang="en-US" sz="2000" u="none" cap="none" strike="noStrike">
                <a:solidFill>
                  <a:schemeClr val="lt1"/>
                </a:solidFill>
                <a:latin typeface="Libre Franklin Medium"/>
                <a:ea typeface="Libre Franklin Medium"/>
                <a:cs typeface="Libre Franklin Medium"/>
                <a:sym typeface="Libre Franklin Medium"/>
              </a:rPr>
              <a:t>The work must have been produced/created by an (individual) author or authors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000"/>
              <a:buFont typeface="Libre Franklin Medium"/>
              <a:buAutoNum type="arabicPeriod"/>
            </a:pPr>
            <a:r>
              <a:rPr b="0" i="0" lang="en-US" sz="2000" u="none" cap="none" strike="noStrike">
                <a:solidFill>
                  <a:schemeClr val="lt1"/>
                </a:solidFill>
                <a:latin typeface="Libre Franklin Medium"/>
                <a:ea typeface="Libre Franklin Medium"/>
                <a:cs typeface="Libre Franklin Medium"/>
                <a:sym typeface="Libre Franklin Medium"/>
              </a:rPr>
              <a:t>The work must be original and not a copy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Libre Franklin Medium"/>
                <a:ea typeface="Libre Franklin Medium"/>
                <a:cs typeface="Libre Franklin Medium"/>
                <a:sym typeface="Libre Franklin Medium"/>
              </a:rPr>
              <a:t>The period of protection (generally) is life of the author plus 75 years.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2"/>
          <p:cNvSpPr txBox="1"/>
          <p:nvPr>
            <p:ph type="title"/>
          </p:nvPr>
        </p:nvSpPr>
        <p:spPr>
          <a:xfrm>
            <a:off x="381000" y="266885"/>
            <a:ext cx="8381260" cy="79079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3200"/>
              <a:buFont typeface="Libre Franklin Medium"/>
              <a:buNone/>
            </a:pPr>
            <a:r>
              <a:rPr lang="en-US"/>
              <a:t>SOUND RECORDINGS</a:t>
            </a:r>
            <a:endParaRPr/>
          </a:p>
        </p:txBody>
      </p:sp>
      <p:pic>
        <p:nvPicPr>
          <p:cNvPr descr="IMG_5366.JPG" id="253" name="Google Shape;253;p32"/>
          <p:cNvPicPr preferRelativeResize="0"/>
          <p:nvPr/>
        </p:nvPicPr>
        <p:blipFill rotWithShape="1">
          <a:blip r:embed="rId3">
            <a:alphaModFix/>
          </a:blip>
          <a:srcRect b="15812" l="0" r="0" t="15812"/>
          <a:stretch/>
        </p:blipFill>
        <p:spPr>
          <a:xfrm>
            <a:off x="150732" y="1259305"/>
            <a:ext cx="4225316" cy="2925011"/>
          </a:xfrm>
          <a:prstGeom prst="rect">
            <a:avLst/>
          </a:prstGeom>
          <a:noFill/>
          <a:ln>
            <a:noFill/>
          </a:ln>
        </p:spPr>
      </p:pic>
      <p:sp>
        <p:nvSpPr>
          <p:cNvPr id="254" name="Google Shape;254;p32"/>
          <p:cNvSpPr txBox="1"/>
          <p:nvPr/>
        </p:nvSpPr>
        <p:spPr>
          <a:xfrm>
            <a:off x="164100" y="4398211"/>
            <a:ext cx="4211948" cy="646331"/>
          </a:xfrm>
          <a:prstGeom prst="rect">
            <a:avLst/>
          </a:prstGeom>
          <a:solidFill>
            <a:schemeClr val="lt1">
              <a:alpha val="0"/>
            </a:schemeClr>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Libre Franklin Medium"/>
                <a:ea typeface="Libre Franklin Medium"/>
                <a:cs typeface="Libre Franklin Medium"/>
                <a:sym typeface="Libre Franklin Medium"/>
              </a:rPr>
              <a:t>Jesse Fewkes on his return trip to Maine, May 1890</a:t>
            </a:r>
            <a:endParaRPr b="0" i="0" sz="1400" u="none" cap="none" strike="noStrike">
              <a:solidFill>
                <a:srgbClr val="000000"/>
              </a:solidFill>
              <a:latin typeface="Arial"/>
              <a:ea typeface="Arial"/>
              <a:cs typeface="Arial"/>
              <a:sym typeface="Arial"/>
            </a:endParaRPr>
          </a:p>
        </p:txBody>
      </p:sp>
      <p:sp>
        <p:nvSpPr>
          <p:cNvPr id="255" name="Google Shape;255;p32"/>
          <p:cNvSpPr txBox="1"/>
          <p:nvPr/>
        </p:nvSpPr>
        <p:spPr>
          <a:xfrm>
            <a:off x="4892843" y="1564105"/>
            <a:ext cx="3869418" cy="12003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Libre Franklin Medium"/>
                <a:ea typeface="Libre Franklin Medium"/>
                <a:cs typeface="Libre Franklin Medium"/>
                <a:sym typeface="Libre Franklin Medium"/>
              </a:rPr>
              <a:t>All sound recordings In the US made before 1976 are protected under copyright till 2067. Then they will be in the public domain. </a:t>
            </a:r>
            <a:endParaRPr b="0" i="0" sz="1400" u="none" cap="none" strike="noStrike">
              <a:solidFill>
                <a:srgbClr val="000000"/>
              </a:solidFill>
              <a:latin typeface="Arial"/>
              <a:ea typeface="Arial"/>
              <a:cs typeface="Arial"/>
              <a:sym typeface="Arial"/>
            </a:endParaRPr>
          </a:p>
        </p:txBody>
      </p:sp>
      <p:sp>
        <p:nvSpPr>
          <p:cNvPr id="256" name="Google Shape;256;p32"/>
          <p:cNvSpPr txBox="1"/>
          <p:nvPr/>
        </p:nvSpPr>
        <p:spPr>
          <a:xfrm>
            <a:off x="4892843" y="2794000"/>
            <a:ext cx="3582736" cy="252376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Libre Franklin Medium"/>
                <a:ea typeface="Libre Franklin Medium"/>
                <a:cs typeface="Libre Franklin Medium"/>
                <a:sym typeface="Libre Franklin Medium"/>
              </a:rPr>
              <a:t>Why?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Libre Franklin Medium"/>
                <a:ea typeface="Libre Franklin Medium"/>
                <a:cs typeface="Libre Franklin Medium"/>
                <a:sym typeface="Libre Franklin Medium"/>
              </a:rPr>
              <a:t>Copyright Act of 1909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Libre Franklin Medium"/>
                <a:ea typeface="Libre Franklin Medium"/>
                <a:cs typeface="Libre Franklin Medium"/>
                <a:sym typeface="Libre Franklin Medium"/>
              </a:rPr>
              <a:t>Copyright Act 1976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Libre Franklin Medium"/>
                <a:ea typeface="Libre Franklin Medium"/>
                <a:cs typeface="Libre Franklin Medium"/>
                <a:sym typeface="Libre Franklin Medium"/>
              </a:rPr>
              <a:t>In Canada – 1965 earlier in public domain.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Medium"/>
                <a:ea typeface="Libre Franklin Medium"/>
                <a:cs typeface="Libre Franklin Medium"/>
                <a:sym typeface="Libre Franklin Medium"/>
              </a:rPr>
              <a:t>Who is the owner of the Fewkes recordings?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Libre Franklin Medium"/>
                <a:ea typeface="Libre Franklin Medium"/>
                <a:cs typeface="Libre Franklin Medium"/>
                <a:sym typeface="Libre Franklin Medium"/>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Grid">
  <a:themeElements>
    <a:clrScheme name="Apothecary">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