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3" r:id="rId4"/>
    <p:sldMasterId id="2147483734" r:id="rId5"/>
    <p:sldMasterId id="2147483735" r:id="rId6"/>
    <p:sldMasterId id="2147483736" r:id="rId7"/>
    <p:sldMasterId id="214748373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Lst>
  <p:sldSz cy="5143500" cx="9144000"/>
  <p:notesSz cx="6858000" cy="9144000"/>
  <p:embeddedFontLst>
    <p:embeddedFont>
      <p:font typeface="Raleway"/>
      <p:regular r:id="rId41"/>
      <p:bold r:id="rId42"/>
      <p:italic r:id="rId43"/>
      <p:boldItalic r:id="rId44"/>
    </p:embeddedFont>
    <p:embeddedFont>
      <p:font typeface="Creepster"/>
      <p:regular r:id="rId45"/>
    </p:embeddedFont>
    <p:embeddedFont>
      <p:font typeface="Lato"/>
      <p:regular r:id="rId46"/>
      <p:bold r:id="rId47"/>
      <p:italic r:id="rId48"/>
      <p:boldItalic r:id="rId49"/>
    </p:embeddedFont>
    <p:embeddedFont>
      <p:font typeface="Bodoni"/>
      <p:regular r:id="rId50"/>
      <p:bold r:id="rId51"/>
      <p:italic r:id="rId52"/>
      <p:boldItalic r:id="rId53"/>
    </p:embeddedFont>
    <p:embeddedFont>
      <p:font typeface="Helvetica Neue Light"/>
      <p:regular r:id="rId54"/>
      <p:bold r:id="rId55"/>
      <p:italic r:id="rId56"/>
      <p:boldItalic r:id="rId57"/>
    </p:embeddedFont>
    <p:embeddedFont>
      <p:font typeface="Gill Sans"/>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font" Target="fonts/Raleway-bold.fntdata"/><Relationship Id="rId41" Type="http://schemas.openxmlformats.org/officeDocument/2006/relationships/font" Target="fonts/Raleway-regular.fntdata"/><Relationship Id="rId44" Type="http://schemas.openxmlformats.org/officeDocument/2006/relationships/font" Target="fonts/Raleway-boldItalic.fntdata"/><Relationship Id="rId43" Type="http://schemas.openxmlformats.org/officeDocument/2006/relationships/font" Target="fonts/Raleway-italic.fntdata"/><Relationship Id="rId46" Type="http://schemas.openxmlformats.org/officeDocument/2006/relationships/font" Target="fonts/Lato-regular.fntdata"/><Relationship Id="rId45" Type="http://schemas.openxmlformats.org/officeDocument/2006/relationships/font" Target="fonts/Creepster-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Bodoni-bold.fntdata"/><Relationship Id="rId50" Type="http://schemas.openxmlformats.org/officeDocument/2006/relationships/font" Target="fonts/Bodoni-regular.fntdata"/><Relationship Id="rId53" Type="http://schemas.openxmlformats.org/officeDocument/2006/relationships/font" Target="fonts/Bodoni-boldItalic.fntdata"/><Relationship Id="rId52" Type="http://schemas.openxmlformats.org/officeDocument/2006/relationships/font" Target="fonts/Bodoni-italic.fntdata"/><Relationship Id="rId11" Type="http://schemas.openxmlformats.org/officeDocument/2006/relationships/slide" Target="slides/slide2.xml"/><Relationship Id="rId55" Type="http://schemas.openxmlformats.org/officeDocument/2006/relationships/font" Target="fonts/HelveticaNeueLight-bold.fntdata"/><Relationship Id="rId10" Type="http://schemas.openxmlformats.org/officeDocument/2006/relationships/slide" Target="slides/slide1.xml"/><Relationship Id="rId54" Type="http://schemas.openxmlformats.org/officeDocument/2006/relationships/font" Target="fonts/HelveticaNeueLight-regular.fntdata"/><Relationship Id="rId13" Type="http://schemas.openxmlformats.org/officeDocument/2006/relationships/slide" Target="slides/slide4.xml"/><Relationship Id="rId57" Type="http://schemas.openxmlformats.org/officeDocument/2006/relationships/font" Target="fonts/HelveticaNeueLight-boldItalic.fntdata"/><Relationship Id="rId12" Type="http://schemas.openxmlformats.org/officeDocument/2006/relationships/slide" Target="slides/slide3.xml"/><Relationship Id="rId56" Type="http://schemas.openxmlformats.org/officeDocument/2006/relationships/font" Target="fonts/HelveticaNeueLight-italic.fntdata"/><Relationship Id="rId15" Type="http://schemas.openxmlformats.org/officeDocument/2006/relationships/slide" Target="slides/slide6.xml"/><Relationship Id="rId59" Type="http://schemas.openxmlformats.org/officeDocument/2006/relationships/font" Target="fonts/GillSans-bold.fntdata"/><Relationship Id="rId14" Type="http://schemas.openxmlformats.org/officeDocument/2006/relationships/slide" Target="slides/slide5.xml"/><Relationship Id="rId58" Type="http://schemas.openxmlformats.org/officeDocument/2006/relationships/font" Target="fonts/GillSans-regular.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ru-inc.com/products/wiebetech/usb-3-0-writeblocker/"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Linux" TargetMode="External"/><Relationship Id="rId3" Type="http://schemas.openxmlformats.org/officeDocument/2006/relationships/hyperlink" Target="https://en.wikipedia.org/wiki/Data_degradation" TargetMode="External"/><Relationship Id="rId4" Type="http://schemas.openxmlformats.org/officeDocument/2006/relationships/hyperlink" Target="https://creativecommons.org/licenses/by-sa/4.0" TargetMode="External"/><Relationship Id="rId5" Type="http://schemas.openxmlformats.org/officeDocument/2006/relationships/hyperlink" Target="https://commons.wikimedia.org/wiki/File:Bitrot_cascade.p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nc-sa/4.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nc-sa/2.0/" TargetMode="External"/><Relationship Id="rId3" Type="http://schemas.openxmlformats.org/officeDocument/2006/relationships/hyperlink" Target="https://www.flickr.com/photos/wlef70/8097509137/" TargetMode="External"/><Relationship Id="rId4" Type="http://schemas.openxmlformats.org/officeDocument/2006/relationships/hyperlink" Target="https://www.flickr.com/photos/r00s/3293434558"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d5summer.or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jiscmail.ac.uk/cgi-bin/webadmin?A0=digital-preservation"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dsa.org/publications/levels-of-digital-preservatio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m0les/18582870504" TargetMode="External"/><Relationship Id="rId3" Type="http://schemas.openxmlformats.org/officeDocument/2006/relationships/hyperlink" Target="https://www.flickr.com/photos/brianteutsch/129913509"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64a11661f7_2_98:notes"/>
          <p:cNvSpPr/>
          <p:nvPr>
            <p:ph idx="2" type="sldImg"/>
          </p:nvPr>
        </p:nvSpPr>
        <p:spPr>
          <a:xfrm>
            <a:off x="381175" y="685800"/>
            <a:ext cx="60964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64a11661f7_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This Digital Preservation: File Integrity presentation builds on the SHN resource Introduction to Digital Preservation and Storage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7ba66bf77c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7ba66bf77c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Files can degrade WITHOUT warning, on any storage media (some are more dangerous than others) (BIT ROT)</a:t>
            </a:r>
            <a:endParaRPr/>
          </a:p>
          <a:p>
            <a:pPr indent="-298450" lvl="0" marL="457200" rtl="0" algn="l">
              <a:spcBef>
                <a:spcPts val="0"/>
              </a:spcBef>
              <a:spcAft>
                <a:spcPts val="0"/>
              </a:spcAft>
              <a:buSzPts val="1100"/>
              <a:buChar char="●"/>
            </a:pPr>
            <a:r>
              <a:rPr lang="en"/>
              <a:t>Fixity - fixity checks are how you monitor this issue</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Write Blockers allow you to transfer files from another storage media onto your computer without being able to write to the original storage media. There are both hardware and software write blockers.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7ba66bf77c_1_2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7ba66bf77c_1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Staff in your department need to know problems to look out for, and the correct procedures for preventing and dealing with issues</a:t>
            </a:r>
            <a:endParaRPr/>
          </a:p>
          <a:p>
            <a:pPr indent="-298450" lvl="0" marL="457200" rtl="0" algn="l">
              <a:spcBef>
                <a:spcPts val="0"/>
              </a:spcBef>
              <a:spcAft>
                <a:spcPts val="0"/>
              </a:spcAft>
              <a:buSzPts val="1100"/>
              <a:buChar char="●"/>
            </a:pPr>
            <a:r>
              <a:rPr lang="en"/>
              <a:t>Admin, staff that are responsible for digital collections management - eg: department head or collections manager</a:t>
            </a:r>
            <a:endParaRPr/>
          </a:p>
          <a:p>
            <a:pPr indent="-298450" lvl="0" marL="457200" rtl="0" algn="l">
              <a:spcBef>
                <a:spcPts val="0"/>
              </a:spcBef>
              <a:spcAft>
                <a:spcPts val="0"/>
              </a:spcAft>
              <a:buSzPts val="1100"/>
              <a:buChar char="●"/>
            </a:pPr>
            <a:r>
              <a:rPr lang="en"/>
              <a:t>IT, administration, or if you have someone who handles technology in your department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7ba66bf77c_1_2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7ba66bf77c_1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These are topics that you should add into your vocabulary and knowledge base, and then start adding into your digital preservation plan and workflows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91845e5a89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91845e5a89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Write blockers are a digital forensics tool, used to establish authenticity of digital collections and prevent changes during transfer.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would fit into a digital files/media accessioning plan - to establish authenticity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you more certainty that you or your computer will not accidentally change the file when plugging in a drive or copying over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Hardware - need appropriate connectors (</a:t>
            </a:r>
            <a:r>
              <a:rPr lang="en">
                <a:solidFill>
                  <a:schemeClr val="dk1"/>
                </a:solidFill>
              </a:rPr>
              <a:t>Hardware seems preferred if this is a regular part of your workflow)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Weibetech $350 </a:t>
            </a:r>
            <a:r>
              <a:rPr lang="en" u="sng">
                <a:solidFill>
                  <a:schemeClr val="hlink"/>
                </a:solidFill>
                <a:hlinkClick r:id="rId2"/>
              </a:rPr>
              <a:t>http://www.cru-inc.com/products/wiebetech/usb-3-0-writeblocker/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Digital Intelligence - Tableau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Software - more variables, more complicated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BitCurator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Let you transfer data from a drive without creating the possibility of accidentally damaging the drive contents.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Can only read and copy, can’t delete or modify</a:t>
            </a:r>
            <a:endParaRPr>
              <a:solidFill>
                <a:schemeClr val="dk1"/>
              </a:solidFill>
            </a:endParaRPr>
          </a:p>
          <a:p>
            <a:pPr indent="-298450" lvl="0" marL="457200" rtl="0" algn="l">
              <a:spcBef>
                <a:spcPts val="0"/>
              </a:spcBef>
              <a:spcAft>
                <a:spcPts val="0"/>
              </a:spcAft>
              <a:buSzPts val="1100"/>
              <a:buChar char="●"/>
            </a:pPr>
            <a:r>
              <a:rPr lang="en">
                <a:solidFill>
                  <a:schemeClr val="dk1"/>
                </a:solidFill>
              </a:rPr>
              <a:t>Write Blockers were developed in law enforcement and </a:t>
            </a:r>
            <a:r>
              <a:rPr lang="en"/>
              <a:t>criminal investigation </a:t>
            </a:r>
            <a:r>
              <a:rPr lang="en">
                <a:solidFill>
                  <a:schemeClr val="dk1"/>
                </a:solidFill>
              </a:rPr>
              <a:t> - where it was really important that authenticity can be proven </a:t>
            </a:r>
            <a:endParaRPr>
              <a:solidFill>
                <a:schemeClr val="dk1"/>
              </a:solidFill>
            </a:endParaRPr>
          </a:p>
          <a:p>
            <a:pPr indent="0" lvl="0" marL="45720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ErrantX / Public domain https://commons.wikimedia.org/wiki/File:Portable_forensic_tableau.JPG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7ba66bf77c_1_2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7ba66bf77c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For file integrity, there are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For more information, see the SHN resource Activities to Include in a Digital Preservation Plan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7ba66bf77c_1_2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7ba66bf77c_1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For more information, see the SHN resource Activities to Include in a Digital Preservation Plan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7ba66bf77c_1_2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7ba66bf77c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600"/>
              </a:spcBef>
              <a:spcAft>
                <a:spcPts val="0"/>
              </a:spcAft>
              <a:buClr>
                <a:srgbClr val="000000"/>
              </a:buClr>
              <a:buSzPts val="1100"/>
              <a:buFont typeface="Arial"/>
              <a:buChar char="●"/>
            </a:pPr>
            <a:r>
              <a:rPr lang="en"/>
              <a:t>Where does digital preservation and file integrity information appear in policies and plans?</a:t>
            </a:r>
            <a:endParaRPr/>
          </a:p>
          <a:p>
            <a:pPr indent="-298450" lvl="0" marL="457200" rtl="0" algn="l">
              <a:spcBef>
                <a:spcPts val="0"/>
              </a:spcBef>
              <a:spcAft>
                <a:spcPts val="0"/>
              </a:spcAft>
              <a:buClr>
                <a:srgbClr val="000000"/>
              </a:buClr>
              <a:buSzPts val="1100"/>
              <a:buFont typeface="Arial"/>
              <a:buChar char="●"/>
            </a:pPr>
            <a:r>
              <a:rPr lang="en"/>
              <a:t>You may not have ALL of these policies, plans, and agreements in place right away</a:t>
            </a:r>
            <a:endParaRPr/>
          </a:p>
          <a:p>
            <a:pPr indent="-298450" lvl="1" marL="914400" rtl="0" algn="l">
              <a:spcBef>
                <a:spcPts val="0"/>
              </a:spcBef>
              <a:spcAft>
                <a:spcPts val="0"/>
              </a:spcAft>
              <a:buClr>
                <a:srgbClr val="000000"/>
              </a:buClr>
              <a:buSzPts val="1100"/>
              <a:buFont typeface="Arial"/>
              <a:buChar char="○"/>
            </a:pPr>
            <a:r>
              <a:rPr lang="en"/>
              <a:t>A good place to start is a digital preservation plan and workflows</a:t>
            </a:r>
            <a:endParaRPr/>
          </a:p>
          <a:p>
            <a:pPr indent="-298450" lvl="0" marL="457200" rtl="0" algn="l">
              <a:spcBef>
                <a:spcPts val="0"/>
              </a:spcBef>
              <a:spcAft>
                <a:spcPts val="0"/>
              </a:spcAft>
              <a:buClr>
                <a:srgbClr val="000000"/>
              </a:buClr>
              <a:buSzPts val="1100"/>
              <a:buFont typeface="Arial"/>
              <a:buChar char="●"/>
            </a:pPr>
            <a:r>
              <a:rPr lang="en"/>
              <a:t>Expand from a section in your policy to a full document/larger section</a:t>
            </a:r>
            <a:endParaRPr/>
          </a:p>
          <a:p>
            <a:pPr indent="-298450" lvl="0" marL="457200" rtl="0" algn="l">
              <a:spcBef>
                <a:spcPts val="0"/>
              </a:spcBef>
              <a:spcAft>
                <a:spcPts val="0"/>
              </a:spcAft>
              <a:buClr>
                <a:srgbClr val="000000"/>
              </a:buClr>
              <a:buSzPts val="1100"/>
              <a:buFont typeface="Arial"/>
              <a:buChar char="●"/>
            </a:pPr>
            <a:r>
              <a:rPr lang="en"/>
              <a:t>Important </a:t>
            </a:r>
            <a:r>
              <a:rPr lang="en"/>
              <a:t>for staff working with digital content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7ba66bf77c_1_2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7ba66bf77c_1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Bit Rot - a risk to your digital collections</a:t>
            </a:r>
            <a:endParaRPr/>
          </a:p>
          <a:p>
            <a:pPr indent="-298450" lvl="0" marL="457200" rtl="0" algn="l">
              <a:spcBef>
                <a:spcPts val="0"/>
              </a:spcBef>
              <a:spcAft>
                <a:spcPts val="0"/>
              </a:spcAft>
              <a:buSzPts val="1100"/>
              <a:buChar char="●"/>
            </a:pPr>
            <a:r>
              <a:rPr lang="en"/>
              <a:t>Other names: Data rot, data degradation, digital decay</a:t>
            </a:r>
            <a:endParaRPr/>
          </a:p>
          <a:p>
            <a:pPr indent="-298450" lvl="0" marL="457200" rtl="0" algn="l">
              <a:spcBef>
                <a:spcPts val="0"/>
              </a:spcBef>
              <a:spcAft>
                <a:spcPts val="0"/>
              </a:spcAft>
              <a:buSzPts val="1100"/>
              <a:buChar char="●"/>
            </a:pPr>
            <a:r>
              <a:rPr lang="en"/>
              <a:t>Gradual corruption of computer data “accumulated non-critical failures in data storage device”, things that might not make the storage device inaccessible, but tiny failures and issues that build up and cause corruption in your data</a:t>
            </a:r>
            <a:endParaRPr/>
          </a:p>
          <a:p>
            <a:pPr indent="-298450" lvl="0" marL="457200" rtl="0" algn="l">
              <a:spcBef>
                <a:spcPts val="0"/>
              </a:spcBef>
              <a:spcAft>
                <a:spcPts val="0"/>
              </a:spcAft>
              <a:buSzPts val="1100"/>
              <a:buChar char="●"/>
            </a:pPr>
            <a:r>
              <a:rPr lang="en"/>
              <a:t>Also affects software at the code level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7ba66bf77c_1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7ba66bf77c_1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5275" lvl="0" marL="457200" rtl="0" algn="l">
              <a:spcBef>
                <a:spcPts val="0"/>
              </a:spcBef>
              <a:spcAft>
                <a:spcPts val="0"/>
              </a:spcAft>
              <a:buSzPts val="1050"/>
              <a:buChar char="●"/>
            </a:pPr>
            <a:r>
              <a:rPr lang="en" sz="1050">
                <a:solidFill>
                  <a:srgbClr val="222222"/>
                </a:solidFill>
                <a:highlight>
                  <a:srgbClr val="FFFFFF"/>
                </a:highlight>
              </a:rPr>
              <a:t>Below are several digital images illustrating data degradation, all consisting of 326,272 bits. The original photo is displayed on the left. In the next image to the right, a single bit was changed from 0 to 1. In the next two images, two and three bits were flipped. On </a:t>
            </a:r>
            <a:r>
              <a:rPr lang="en" sz="1050">
                <a:solidFill>
                  <a:srgbClr val="0B0080"/>
                </a:solidFill>
                <a:highlight>
                  <a:srgbClr val="FFFFFF"/>
                </a:highlight>
                <a:uFill>
                  <a:noFill/>
                </a:uFill>
                <a:hlinkClick r:id="rId2">
                  <a:extLst>
                    <a:ext uri="{A12FA001-AC4F-418D-AE19-62706E023703}">
                      <ahyp:hlinkClr val="tx"/>
                    </a:ext>
                  </a:extLst>
                </a:hlinkClick>
              </a:rPr>
              <a:t>Linux</a:t>
            </a:r>
            <a:r>
              <a:rPr lang="en" sz="1050">
                <a:solidFill>
                  <a:srgbClr val="222222"/>
                </a:solidFill>
                <a:highlight>
                  <a:srgbClr val="FFFFFF"/>
                </a:highlight>
              </a:rPr>
              <a:t> systems, the binary difference between files can be revealed using </a:t>
            </a:r>
            <a:r>
              <a:rPr lang="en" sz="1050">
                <a:solidFill>
                  <a:schemeClr val="dk1"/>
                </a:solidFill>
                <a:highlight>
                  <a:srgbClr val="F8F8F8"/>
                </a:highlight>
              </a:rPr>
              <a:t>cmp</a:t>
            </a:r>
            <a:r>
              <a:rPr lang="en" sz="1050">
                <a:solidFill>
                  <a:srgbClr val="222222"/>
                </a:solidFill>
                <a:highlight>
                  <a:srgbClr val="FFFFFF"/>
                </a:highlight>
              </a:rPr>
              <a:t> command (e.g. </a:t>
            </a:r>
            <a:r>
              <a:rPr lang="en" sz="1050">
                <a:solidFill>
                  <a:schemeClr val="dk1"/>
                </a:solidFill>
                <a:highlight>
                  <a:srgbClr val="F8F8F8"/>
                </a:highlight>
              </a:rPr>
              <a:t>cmp -b bitrot-original.jpg bitrot-1bit-changed.jpg</a:t>
            </a:r>
            <a:r>
              <a:rPr lang="en" sz="1050">
                <a:solidFill>
                  <a:srgbClr val="222222"/>
                </a:solidFill>
                <a:highlight>
                  <a:srgbClr val="FFFFFF"/>
                </a:highlight>
              </a:rPr>
              <a:t>).</a:t>
            </a:r>
            <a:endParaRPr sz="1050">
              <a:solidFill>
                <a:srgbClr val="222222"/>
              </a:solidFill>
              <a:highlight>
                <a:srgbClr val="FFFFFF"/>
              </a:highlight>
            </a:endParaRPr>
          </a:p>
          <a:p>
            <a:pPr indent="-298450" lvl="1" marL="914400" rtl="0" algn="l">
              <a:spcBef>
                <a:spcPts val="0"/>
              </a:spcBef>
              <a:spcAft>
                <a:spcPts val="0"/>
              </a:spcAft>
              <a:buSzPts val="1100"/>
              <a:buChar char="○"/>
            </a:pPr>
            <a:r>
              <a:rPr lang="en" u="sng">
                <a:solidFill>
                  <a:schemeClr val="hlink"/>
                </a:solidFill>
                <a:hlinkClick r:id="rId3"/>
              </a:rPr>
              <a:t>https://en.wikipedia.org/wiki/Data_degradation</a:t>
            </a:r>
            <a:endParaRPr sz="1050">
              <a:solidFill>
                <a:srgbClr val="222222"/>
              </a:solidFill>
              <a:highlight>
                <a:srgbClr val="FFFFFF"/>
              </a:highlight>
            </a:endParaRPr>
          </a:p>
          <a:p>
            <a:pPr indent="0" lvl="0" marL="457200" rtl="0" algn="l">
              <a:spcBef>
                <a:spcPts val="0"/>
              </a:spcBef>
              <a:spcAft>
                <a:spcPts val="0"/>
              </a:spcAft>
              <a:buNone/>
            </a:pPr>
            <a:r>
              <a:t/>
            </a:r>
            <a:endParaRPr sz="1050">
              <a:solidFill>
                <a:srgbClr val="222222"/>
              </a:solidFill>
              <a:highlight>
                <a:srgbClr val="FFFFFF"/>
              </a:highlight>
            </a:endParaRPr>
          </a:p>
          <a:p>
            <a:pPr indent="-295275" lvl="0" marL="457200" rtl="0" algn="l">
              <a:spcBef>
                <a:spcPts val="0"/>
              </a:spcBef>
              <a:spcAft>
                <a:spcPts val="0"/>
              </a:spcAft>
              <a:buSzPts val="1050"/>
              <a:buChar char="●"/>
            </a:pPr>
            <a:r>
              <a:rPr lang="en" sz="1050">
                <a:solidFill>
                  <a:srgbClr val="222222"/>
                </a:solidFill>
                <a:highlight>
                  <a:srgbClr val="FFFFFF"/>
                </a:highlight>
              </a:rPr>
              <a:t>Jim Salter / CC BY-SA (</a:t>
            </a:r>
            <a:r>
              <a:rPr lang="en" sz="1050" u="sng">
                <a:solidFill>
                  <a:schemeClr val="hlink"/>
                </a:solidFill>
                <a:highlight>
                  <a:srgbClr val="FFFFFF"/>
                </a:highlight>
                <a:hlinkClick r:id="rId4"/>
              </a:rPr>
              <a:t>https://creativecommons.org/licenses/by-sa/4.0</a:t>
            </a:r>
            <a:r>
              <a:rPr lang="en" sz="1050">
                <a:solidFill>
                  <a:srgbClr val="222222"/>
                </a:solidFill>
                <a:highlight>
                  <a:srgbClr val="FFFFFF"/>
                </a:highlight>
              </a:rPr>
              <a:t>) </a:t>
            </a:r>
            <a:r>
              <a:rPr lang="en" sz="1050" u="sng">
                <a:solidFill>
                  <a:schemeClr val="hlink"/>
                </a:solidFill>
                <a:highlight>
                  <a:srgbClr val="FFFFFF"/>
                </a:highlight>
                <a:hlinkClick r:id="rId5"/>
              </a:rPr>
              <a:t>https://commons.wikimedia.org/wiki/File:Bitrot_cascade.png</a:t>
            </a:r>
            <a:r>
              <a:rPr lang="en" sz="1050">
                <a:solidFill>
                  <a:srgbClr val="222222"/>
                </a:solidFill>
                <a:highlight>
                  <a:srgbClr val="FFFFFF"/>
                </a:highlight>
              </a:rPr>
              <a:t> </a:t>
            </a:r>
            <a:endParaRPr sz="1050">
              <a:solidFill>
                <a:srgbClr val="222222"/>
              </a:solidFill>
              <a:highlight>
                <a:srgbClr val="FFFFFF"/>
              </a:highlight>
            </a:endParaRPr>
          </a:p>
          <a:p>
            <a:pPr indent="0" lvl="0" marL="457200" rtl="0" algn="l">
              <a:spcBef>
                <a:spcPts val="0"/>
              </a:spcBef>
              <a:spcAft>
                <a:spcPts val="0"/>
              </a:spcAft>
              <a:buNone/>
            </a:pPr>
            <a:r>
              <a:t/>
            </a:r>
            <a:endParaRPr sz="1050">
              <a:solidFill>
                <a:srgbClr val="222222"/>
              </a:solidFill>
              <a:highlight>
                <a:srgbClr val="FFFFFF"/>
              </a:highlight>
            </a:endParaRPr>
          </a:p>
          <a:p>
            <a:pPr indent="-295275" lvl="0" marL="457200" rtl="0" algn="l">
              <a:spcBef>
                <a:spcPts val="0"/>
              </a:spcBef>
              <a:spcAft>
                <a:spcPts val="0"/>
              </a:spcAft>
              <a:buClr>
                <a:srgbClr val="222222"/>
              </a:buClr>
              <a:buSzPts val="1050"/>
              <a:buChar char="●"/>
            </a:pPr>
            <a:r>
              <a:rPr lang="en" sz="1050">
                <a:solidFill>
                  <a:srgbClr val="222222"/>
                </a:solidFill>
                <a:highlight>
                  <a:srgbClr val="FFFFFF"/>
                </a:highlight>
              </a:rPr>
              <a:t>From left to right, we see the continuing degradation of a JPEG image as bits are flipped. The left image is the original; each succeeding image has one bit flipped from the last.</a:t>
            </a:r>
            <a:endParaRPr sz="1050">
              <a:solidFill>
                <a:srgbClr val="222222"/>
              </a:solidFill>
              <a:highlight>
                <a:srgbClr val="FFFFFF"/>
              </a:highlight>
            </a:endParaRPr>
          </a:p>
          <a:p>
            <a:pPr indent="-295275" lvl="0" marL="457200" rtl="0" algn="l">
              <a:spcBef>
                <a:spcPts val="0"/>
              </a:spcBef>
              <a:spcAft>
                <a:spcPts val="0"/>
              </a:spcAft>
              <a:buClr>
                <a:srgbClr val="222222"/>
              </a:buClr>
              <a:buSzPts val="1050"/>
              <a:buChar char="●"/>
            </a:pPr>
            <a:r>
              <a:rPr lang="en" sz="1050">
                <a:solidFill>
                  <a:srgbClr val="222222"/>
                </a:solidFill>
                <a:highlight>
                  <a:srgbClr val="FFFFFF"/>
                </a:highlight>
              </a:rPr>
              <a:t>This serves as an example of how badly relatively small amounts of damage can degrade a JPEG file's visual presentation.</a:t>
            </a:r>
            <a:endParaRPr sz="1050">
              <a:solidFill>
                <a:srgbClr val="222222"/>
              </a:solidFill>
              <a:highlight>
                <a:srgbClr val="FFFFFF"/>
              </a:highlight>
            </a:endParaRPr>
          </a:p>
          <a:p>
            <a:pPr indent="0" lvl="0" marL="457200" rtl="0" algn="l">
              <a:spcBef>
                <a:spcPts val="0"/>
              </a:spcBef>
              <a:spcAft>
                <a:spcPts val="0"/>
              </a:spcAft>
              <a:buNone/>
            </a:pPr>
            <a:r>
              <a:t/>
            </a:r>
            <a:endParaRPr sz="1050">
              <a:solidFill>
                <a:srgbClr val="222222"/>
              </a:solidFill>
              <a:highlight>
                <a:srgbClr val="FFFFFF"/>
              </a:highlight>
            </a:endParaRPr>
          </a:p>
          <a:p>
            <a:pPr indent="-295275" lvl="0" marL="457200" rtl="0" algn="l">
              <a:spcBef>
                <a:spcPts val="0"/>
              </a:spcBef>
              <a:spcAft>
                <a:spcPts val="0"/>
              </a:spcAft>
              <a:buClr>
                <a:srgbClr val="222222"/>
              </a:buClr>
              <a:buSzPts val="1050"/>
              <a:buChar char="●"/>
            </a:pPr>
            <a:r>
              <a:rPr lang="en" sz="1050">
                <a:solidFill>
                  <a:srgbClr val="222222"/>
                </a:solidFill>
                <a:highlight>
                  <a:srgbClr val="FFFFFF"/>
                </a:highlight>
              </a:rPr>
              <a:t>The full original files, which can be diffed to see the changes between them, are also available beginning at https://commons.wikimedia.org/w/index.php?title=File:Bitrot_in_JPEG_files,_0_bits_flipped.jpg.“”</a:t>
            </a:r>
            <a:endParaRPr sz="1050">
              <a:solidFill>
                <a:srgbClr val="222222"/>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7ba66bf77c_1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7ba66bf77c_1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Corruption of digital files</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Example: instagram copies of posts saved on smartphone, appear pixelated, distorted, colors off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Lotus Norton-Wisla / CC BY-NC-SA (</a:t>
            </a:r>
            <a:r>
              <a:rPr lang="en" u="sng">
                <a:solidFill>
                  <a:schemeClr val="hlink"/>
                </a:solidFill>
                <a:hlinkClick r:id="rId2"/>
              </a:rPr>
              <a:t>https://creativecommons.org/licenses/by-nc-sa/4.0/</a:t>
            </a:r>
            <a:r>
              <a:rPr lang="en"/>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7ba66bf77c_1_98:notes"/>
          <p:cNvSpPr/>
          <p:nvPr>
            <p:ph idx="2" type="sldImg"/>
          </p:nvPr>
        </p:nvSpPr>
        <p:spPr>
          <a:xfrm>
            <a:off x="381175" y="685800"/>
            <a:ext cx="609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g7ba66bf77c_1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
                <a:solidFill>
                  <a:schemeClr val="dk1"/>
                </a:solidFill>
              </a:rPr>
              <a:t>Review on general digital preservation concepts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Ensure that all the work you put into digitizing will be saved in the long term!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Digital preservation should be a conversation throughout your department/institution - if not, you will have to start small and keep at it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Should be considering digital preservation with every digital project that you start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7ba66bf77c_1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7ba66bf77c_1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Video - pixelation is a type of digital artifact also found in video</a:t>
            </a:r>
            <a:endParaRPr/>
          </a:p>
          <a:p>
            <a:pPr indent="-298450" lvl="0" marL="457200" rtl="0" algn="l">
              <a:spcBef>
                <a:spcPts val="0"/>
              </a:spcBef>
              <a:spcAft>
                <a:spcPts val="0"/>
              </a:spcAft>
              <a:buSzPts val="1100"/>
              <a:buChar char="●"/>
            </a:pPr>
            <a:r>
              <a:rPr lang="en"/>
              <a:t>Flickr user </a:t>
            </a:r>
            <a:r>
              <a:rPr lang="en" sz="1200">
                <a:solidFill>
                  <a:srgbClr val="212124"/>
                </a:solidFill>
              </a:rPr>
              <a:t>Wlef70</a:t>
            </a:r>
            <a:r>
              <a:rPr lang="en"/>
              <a:t>: “Transfer from Betacam SP analog video tape to MPEG-2 digital video created this digital artifact.”</a:t>
            </a:r>
            <a:br>
              <a:rPr lang="en"/>
            </a:br>
            <a:endParaRPr/>
          </a:p>
          <a:p>
            <a:pPr indent="-298450" lvl="0" marL="457200" rtl="0" algn="l">
              <a:spcBef>
                <a:spcPts val="0"/>
              </a:spcBef>
              <a:spcAft>
                <a:spcPts val="0"/>
              </a:spcAft>
              <a:buSzPts val="1100"/>
              <a:buChar char="●"/>
            </a:pPr>
            <a:r>
              <a:rPr lang="en"/>
              <a:t>Audio - digital artifacts - clicks and pops</a:t>
            </a:r>
            <a:endParaRPr/>
          </a:p>
          <a:p>
            <a:pPr indent="-298450" lvl="0" marL="457200" rtl="0" algn="l">
              <a:spcBef>
                <a:spcPts val="0"/>
              </a:spcBef>
              <a:spcAft>
                <a:spcPts val="0"/>
              </a:spcAft>
              <a:buSzPts val="1100"/>
              <a:buChar char="●"/>
            </a:pPr>
            <a:r>
              <a:rPr lang="en"/>
              <a:t>Loss of structure - unopenable</a:t>
            </a:r>
            <a:endParaRPr/>
          </a:p>
          <a:p>
            <a:pPr indent="-298450" lvl="0" marL="457200" rtl="0" algn="l">
              <a:spcBef>
                <a:spcPts val="0"/>
              </a:spcBef>
              <a:spcAft>
                <a:spcPts val="0"/>
              </a:spcAft>
              <a:buSzPts val="1100"/>
              <a:buChar char="●"/>
            </a:pPr>
            <a:r>
              <a:rPr lang="en"/>
              <a:t>Metadata - corruption of metadata</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sz="1200">
                <a:solidFill>
                  <a:srgbClr val="212124"/>
                </a:solidFill>
              </a:rPr>
              <a:t>Wlef70 Reagan pixelated</a:t>
            </a:r>
            <a:r>
              <a:rPr b="1" lang="en" sz="1200">
                <a:solidFill>
                  <a:srgbClr val="212124"/>
                </a:solidFill>
              </a:rPr>
              <a:t> </a:t>
            </a:r>
            <a:r>
              <a:rPr lang="en" u="sng">
                <a:solidFill>
                  <a:schemeClr val="hlink"/>
                </a:solidFill>
                <a:hlinkClick r:id="rId2"/>
              </a:rPr>
              <a:t>https://creativecommons.org/licenses/by-nc-sa/2.0/</a:t>
            </a:r>
            <a:r>
              <a:rPr lang="en"/>
              <a:t> </a:t>
            </a:r>
            <a:r>
              <a:rPr lang="en" u="sng">
                <a:solidFill>
                  <a:schemeClr val="hlink"/>
                </a:solidFill>
                <a:hlinkClick r:id="rId3"/>
              </a:rPr>
              <a:t>https://www.flickr.com/photos/wlef70/8097509137/</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More: Glitch Art</a:t>
            </a:r>
            <a:endParaRPr/>
          </a:p>
          <a:p>
            <a:pPr indent="-298450" lvl="1" marL="914400" rtl="0" algn="l">
              <a:spcBef>
                <a:spcPts val="0"/>
              </a:spcBef>
              <a:spcAft>
                <a:spcPts val="0"/>
              </a:spcAft>
              <a:buSzPts val="1100"/>
              <a:buChar char="○"/>
            </a:pPr>
            <a:r>
              <a:rPr lang="en" u="sng">
                <a:solidFill>
                  <a:schemeClr val="hlink"/>
                </a:solidFill>
                <a:hlinkClick r:id="rId4"/>
              </a:rPr>
              <a:t>https://www.flickr.com/photos/r00s/3293434558</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7ba66bf77c_1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7ba66bf77c_1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Low level of effort, low level of detail</a:t>
            </a:r>
            <a:endParaRPr/>
          </a:p>
          <a:p>
            <a:pPr indent="-298450" lvl="0" marL="457200" rtl="0" algn="l">
              <a:lnSpc>
                <a:spcPct val="100000"/>
              </a:lnSpc>
              <a:spcBef>
                <a:spcPts val="0"/>
              </a:spcBef>
              <a:spcAft>
                <a:spcPts val="0"/>
              </a:spcAft>
              <a:buSzPts val="1100"/>
              <a:buChar char="●"/>
            </a:pPr>
            <a:r>
              <a:rPr lang="en"/>
              <a:t>Just gloss over Low level and SHA1, focus on what we will be learning (MD5Summer).</a:t>
            </a:r>
            <a:endParaRPr/>
          </a:p>
          <a:p>
            <a:pPr indent="-298450" lvl="0" marL="457200" rtl="0" algn="l">
              <a:lnSpc>
                <a:spcPct val="100000"/>
              </a:lnSpc>
              <a:spcBef>
                <a:spcPts val="0"/>
              </a:spcBef>
              <a:spcAft>
                <a:spcPts val="0"/>
              </a:spcAft>
              <a:buSzPts val="1100"/>
              <a:buChar char="●"/>
            </a:pPr>
            <a:r>
              <a:rPr lang="en"/>
              <a:t>File fixity or integrity can be checked using one or a combination of several mechanisms.</a:t>
            </a:r>
            <a:endParaRPr/>
          </a:p>
          <a:p>
            <a:pPr indent="-298450" lvl="1" marL="914400" rtl="0" algn="l">
              <a:lnSpc>
                <a:spcPct val="100000"/>
              </a:lnSpc>
              <a:spcBef>
                <a:spcPts val="0"/>
              </a:spcBef>
              <a:spcAft>
                <a:spcPts val="0"/>
              </a:spcAft>
              <a:buSzPts val="1100"/>
              <a:buChar char="○"/>
            </a:pPr>
            <a:r>
              <a:rPr lang="en"/>
              <a:t>The simplest forms of file fixity are expected file size and expected file count. </a:t>
            </a:r>
            <a:endParaRPr/>
          </a:p>
          <a:p>
            <a:pPr indent="-298450" lvl="2" marL="1371600" rtl="0" algn="l">
              <a:lnSpc>
                <a:spcPct val="100000"/>
              </a:lnSpc>
              <a:spcBef>
                <a:spcPts val="0"/>
              </a:spcBef>
              <a:spcAft>
                <a:spcPts val="0"/>
              </a:spcAft>
              <a:buSzPts val="1100"/>
              <a:buChar char="■"/>
            </a:pPr>
            <a:r>
              <a:rPr lang="en"/>
              <a:t>These checks are used on a regular basis when large amounts of files are being transferred between file systems. </a:t>
            </a:r>
            <a:endParaRPr/>
          </a:p>
          <a:p>
            <a:pPr indent="-298450" lvl="2" marL="1371600" rtl="0" algn="l">
              <a:lnSpc>
                <a:spcPct val="100000"/>
              </a:lnSpc>
              <a:spcBef>
                <a:spcPts val="0"/>
              </a:spcBef>
              <a:spcAft>
                <a:spcPts val="0"/>
              </a:spcAft>
              <a:buSzPts val="1100"/>
              <a:buChar char="■"/>
            </a:pPr>
            <a:r>
              <a:rPr lang="en"/>
              <a:t>These fixity tools are the easiest to perform, as these checks can be easily read without specialty software, but also generate the least amount detail about the integrity of the files being checked. </a:t>
            </a:r>
            <a:endParaRPr/>
          </a:p>
          <a:p>
            <a:pPr indent="-298450" lvl="1" marL="914400" rtl="0" algn="l">
              <a:lnSpc>
                <a:spcPct val="100000"/>
              </a:lnSpc>
              <a:spcBef>
                <a:spcPts val="0"/>
              </a:spcBef>
              <a:spcAft>
                <a:spcPts val="0"/>
              </a:spcAft>
              <a:buSzPts val="1100"/>
              <a:buChar char="○"/>
            </a:pPr>
            <a:r>
              <a:rPr lang="en"/>
              <a:t>As you move up the food chain of fixity checking you see that with a little more effort you can get a high level of detail using a cryptographic hash algorithm.  </a:t>
            </a:r>
            <a:endParaRPr/>
          </a:p>
          <a:p>
            <a:pPr indent="-298450" lvl="2" marL="1371600" rtl="0" algn="l">
              <a:lnSpc>
                <a:spcPct val="100000"/>
              </a:lnSpc>
              <a:spcBef>
                <a:spcPts val="0"/>
              </a:spcBef>
              <a:spcAft>
                <a:spcPts val="0"/>
              </a:spcAft>
              <a:buSzPts val="1100"/>
              <a:buChar char="■"/>
            </a:pPr>
            <a:r>
              <a:rPr lang="en"/>
              <a:t>The lowest level of hash algorithm is MD5,  it has the ability to, at least in all of our cases,  uniquely identify a file with a string of letters and numbers and is relatively lightweight when it comes to computer overhead.  </a:t>
            </a:r>
            <a:endParaRPr/>
          </a:p>
          <a:p>
            <a:pPr indent="-298450" lvl="2" marL="1371600" rtl="0" algn="l">
              <a:lnSpc>
                <a:spcPct val="100000"/>
              </a:lnSpc>
              <a:spcBef>
                <a:spcPts val="0"/>
              </a:spcBef>
              <a:spcAft>
                <a:spcPts val="0"/>
              </a:spcAft>
              <a:buSzPts val="1100"/>
              <a:buChar char="■"/>
            </a:pPr>
            <a:r>
              <a:rPr lang="en"/>
              <a:t>The highest level of detail available is by using an SHA1 or SHA256 has algorithm…… these two algorithms have a higher level of detail because each file is represented by a longer string of letters and numbers….. </a:t>
            </a:r>
            <a:endParaRPr/>
          </a:p>
          <a:p>
            <a:pPr indent="-298450" lvl="2" marL="1371600" rtl="0" algn="l">
              <a:lnSpc>
                <a:spcPct val="100000"/>
              </a:lnSpc>
              <a:spcBef>
                <a:spcPts val="0"/>
              </a:spcBef>
              <a:spcAft>
                <a:spcPts val="0"/>
              </a:spcAft>
              <a:buSzPts val="1100"/>
              <a:buChar char="■"/>
            </a:pPr>
            <a:r>
              <a:rPr lang="en"/>
              <a:t>The differences between the MD5 and the SHA is the difference between  a 300DPI scan and a 600 or 700 DPI scan.  To illustrate what a HASh algorithm does we will use a few normal english phrases…..and push them against a hash algorithm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7ba66bf77c_1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7ba66bf77c_1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600"/>
              </a:spcBef>
              <a:spcAft>
                <a:spcPts val="0"/>
              </a:spcAft>
              <a:buSzPts val="1100"/>
              <a:buChar char="●"/>
            </a:pPr>
            <a:r>
              <a:rPr lang="en"/>
              <a:t>Need fixity info integrated into a larger Digital Preservation Plan! If your files degrade, you need to find out and act BEFORE that file is backed up incorrectly.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7ba66bf77c_1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7ba66bf77c_1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It can be treated as a part of the technical or preservation metadata and stored within the metadata record in the repository or content management system where the digital object resides.External fixity logs can be generated by software packages that include all component parts of a fixity check, the location of the file on the filesystem, the resultant hash of that file, the last time fixity was checked for that file and whether it passed. The screenshot below is from a Fixity report generated by the Fixity software distributed by the AVPreserve.</a:t>
            </a:r>
            <a:endParaRPr/>
          </a:p>
          <a:p>
            <a:pPr indent="-298450" lvl="0" marL="457200" rtl="0" algn="l">
              <a:lnSpc>
                <a:spcPct val="100000"/>
              </a:lnSpc>
              <a:spcBef>
                <a:spcPts val="0"/>
              </a:spcBef>
              <a:spcAft>
                <a:spcPts val="0"/>
              </a:spcAft>
              <a:buSzPts val="1100"/>
              <a:buChar char="●"/>
            </a:pPr>
            <a:r>
              <a:rPr lang="en"/>
              <a:t>Some folks try to store fixity information within the object itself. This is a complicated endeavor as it means the fixity check must only select certain parts of the file to feck file integrity or a wrapper based file format like MXF could be used. This is not for the faint of heart.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7ba66bf77c_1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7ba66bf77c_1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These are come free tools to start testing out fixity software and understanding how you might create and verify checksums in your own institution. </a:t>
            </a:r>
            <a:endParaRPr/>
          </a:p>
          <a:p>
            <a:pPr indent="-298450" lvl="0" marL="457200" rtl="0" algn="l">
              <a:lnSpc>
                <a:spcPct val="100000"/>
              </a:lnSpc>
              <a:spcBef>
                <a:spcPts val="0"/>
              </a:spcBef>
              <a:spcAft>
                <a:spcPts val="0"/>
              </a:spcAft>
              <a:buSzPts val="1100"/>
              <a:buChar char="●"/>
            </a:pPr>
            <a:r>
              <a:rPr lang="en"/>
              <a:t>Available on the SHN - </a:t>
            </a:r>
            <a:r>
              <a:rPr lang="en"/>
              <a:t>demonstration</a:t>
            </a:r>
            <a:r>
              <a:rPr lang="en"/>
              <a:t> of MD5Summer </a:t>
            </a:r>
            <a:r>
              <a:rPr lang="en" u="sng">
                <a:solidFill>
                  <a:schemeClr val="hlink"/>
                </a:solidFill>
                <a:hlinkClick r:id="rId2"/>
              </a:rPr>
              <a:t>http://www.md5summer.org/</a:t>
            </a:r>
            <a:r>
              <a:rPr lang="en"/>
              <a:t> </a:t>
            </a:r>
            <a:endParaRPr/>
          </a:p>
          <a:p>
            <a:pPr indent="-298450" lvl="0" marL="457200" rtl="0" algn="l">
              <a:lnSpc>
                <a:spcPct val="100000"/>
              </a:lnSpc>
              <a:spcBef>
                <a:spcPts val="0"/>
              </a:spcBef>
              <a:spcAft>
                <a:spcPts val="0"/>
              </a:spcAft>
              <a:buSzPts val="1100"/>
              <a:buChar char="●"/>
            </a:pPr>
            <a:r>
              <a:rPr lang="en"/>
              <a:t>Available on weareavp.com - demonstration and webinar on Fixity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7ba66bf77c_1_37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7ba66bf77c_1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These are some important concepts to learn more about, reference in your policies and plans, and base your own actions and thinking on - though you will have some things that are specific to your own institution and needs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91845e5a89_0_9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91845e5a8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Here are some places to learn and stay informed. The digital preservation community is growing, and it is a good idea to keep updated on this information.</a:t>
            </a:r>
            <a:endParaRPr/>
          </a:p>
          <a:p>
            <a:pPr indent="-298450" lvl="0" marL="457200" rtl="0" algn="l">
              <a:spcBef>
                <a:spcPts val="0"/>
              </a:spcBef>
              <a:spcAft>
                <a:spcPts val="0"/>
              </a:spcAft>
              <a:buSzPts val="1100"/>
              <a:buChar char="●"/>
            </a:pPr>
            <a:r>
              <a:rPr lang="en"/>
              <a:t>UK resource: </a:t>
            </a:r>
            <a:r>
              <a:rPr lang="en" u="sng">
                <a:solidFill>
                  <a:schemeClr val="hlink"/>
                </a:solidFill>
                <a:hlinkClick r:id="rId2"/>
              </a:rPr>
              <a:t>https://www.jiscmail.ac.uk/cgi-bin/webadmin?A0=digital-preservation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91845e5a89_1_0:notes"/>
          <p:cNvSpPr/>
          <p:nvPr>
            <p:ph idx="2" type="sldImg"/>
          </p:nvPr>
        </p:nvSpPr>
        <p:spPr>
          <a:xfrm>
            <a:off x="381174"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91845e5a8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Take 20-30 minutes and discuss with others, or reflect by yourself and take notes</a:t>
            </a:r>
            <a:endParaRPr/>
          </a:p>
          <a:p>
            <a:pPr indent="-298450" lvl="0" marL="457200" rtl="0" algn="l">
              <a:spcBef>
                <a:spcPts val="0"/>
              </a:spcBef>
              <a:spcAft>
                <a:spcPts val="0"/>
              </a:spcAft>
              <a:buSzPts val="1100"/>
              <a:buChar char="●"/>
            </a:pPr>
            <a:r>
              <a:rPr lang="en"/>
              <a:t>What are a few top concerns you have about digital file integrity and preservation? Based on what you have learned so far.</a:t>
            </a:r>
            <a:endParaRPr/>
          </a:p>
          <a:p>
            <a:pPr indent="-298450" lvl="1" marL="914400" rtl="0" algn="l">
              <a:spcBef>
                <a:spcPts val="0"/>
              </a:spcBef>
              <a:spcAft>
                <a:spcPts val="0"/>
              </a:spcAft>
              <a:buSzPts val="1100"/>
              <a:buChar char="○"/>
            </a:pPr>
            <a:r>
              <a:rPr lang="en"/>
              <a:t>Is there anything that you already do in your institution to maintain integrity of files?</a:t>
            </a:r>
            <a:endParaRPr/>
          </a:p>
          <a:p>
            <a:pPr indent="-298450" lvl="1" marL="914400" rtl="0" algn="l">
              <a:spcBef>
                <a:spcPts val="0"/>
              </a:spcBef>
              <a:spcAft>
                <a:spcPts val="0"/>
              </a:spcAft>
              <a:buSzPts val="1100"/>
              <a:buChar char="○"/>
            </a:pPr>
            <a:r>
              <a:rPr lang="en"/>
              <a:t>Is there anything you are particularly worried about?</a:t>
            </a:r>
            <a:endParaRPr/>
          </a:p>
          <a:p>
            <a:pPr indent="-298450" lvl="1" marL="914400" rtl="0" algn="l">
              <a:spcBef>
                <a:spcPts val="0"/>
              </a:spcBef>
              <a:spcAft>
                <a:spcPts val="0"/>
              </a:spcAft>
              <a:buSzPts val="1100"/>
              <a:buChar char="○"/>
            </a:pPr>
            <a:r>
              <a:rPr lang="en"/>
              <a:t>Have you ever seen examples of “bit rot” or data degradation in your work or personal files? </a:t>
            </a:r>
            <a:endParaRPr/>
          </a:p>
          <a:p>
            <a:pPr indent="-298450" lvl="1" marL="914400" rtl="0" algn="l">
              <a:spcBef>
                <a:spcPts val="0"/>
              </a:spcBef>
              <a:spcAft>
                <a:spcPts val="0"/>
              </a:spcAft>
              <a:buSzPts val="1100"/>
              <a:buChar char="○"/>
            </a:pPr>
            <a:r>
              <a:rPr lang="en"/>
              <a:t>Do you think that using a write blocker is a low or high priority for your department? </a:t>
            </a:r>
            <a:endParaRPr/>
          </a:p>
          <a:p>
            <a:pPr indent="-298450" lvl="0" marL="457200" rtl="0" algn="l">
              <a:spcBef>
                <a:spcPts val="0"/>
              </a:spcBef>
              <a:spcAft>
                <a:spcPts val="0"/>
              </a:spcAft>
              <a:buSzPts val="1100"/>
              <a:buChar char="●"/>
            </a:pPr>
            <a:r>
              <a:rPr lang="en"/>
              <a:t>Do you currently have a way to monitor fixity of files?</a:t>
            </a:r>
            <a:endParaRPr/>
          </a:p>
          <a:p>
            <a:pPr indent="-298450" lvl="1" marL="914400" rtl="0" algn="l">
              <a:spcBef>
                <a:spcPts val="0"/>
              </a:spcBef>
              <a:spcAft>
                <a:spcPts val="0"/>
              </a:spcAft>
              <a:buSzPts val="1100"/>
              <a:buChar char="○"/>
            </a:pPr>
            <a:r>
              <a:rPr lang="en"/>
              <a:t>If yes, how is this done?</a:t>
            </a:r>
            <a:endParaRPr/>
          </a:p>
          <a:p>
            <a:pPr indent="-298450" lvl="1" marL="914400" rtl="0" algn="l">
              <a:spcBef>
                <a:spcPts val="0"/>
              </a:spcBef>
              <a:spcAft>
                <a:spcPts val="0"/>
              </a:spcAft>
              <a:buSzPts val="1100"/>
              <a:buChar char="○"/>
            </a:pPr>
            <a:r>
              <a:rPr lang="en"/>
              <a:t>Would it be helpful to add on anything to your process?</a:t>
            </a:r>
            <a:endParaRPr/>
          </a:p>
          <a:p>
            <a:pPr indent="-298450" lvl="1" marL="914400" rtl="0" algn="l">
              <a:spcBef>
                <a:spcPts val="0"/>
              </a:spcBef>
              <a:spcAft>
                <a:spcPts val="0"/>
              </a:spcAft>
              <a:buSzPts val="1100"/>
              <a:buChar char="○"/>
            </a:pPr>
            <a:r>
              <a:rPr lang="en"/>
              <a:t>If not, how might you start monitoring file fixity?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91845e5a89_0_452:notes"/>
          <p:cNvSpPr/>
          <p:nvPr>
            <p:ph idx="2" type="sldImg"/>
          </p:nvPr>
        </p:nvSpPr>
        <p:spPr>
          <a:xfrm>
            <a:off x="381174"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91845e5a89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Complete the SHN resource </a:t>
            </a:r>
            <a:r>
              <a:rPr lang="en"/>
              <a:t>Digital Preservation Questions Worksheet Part 2: File Integrity</a:t>
            </a:r>
            <a:r>
              <a:rPr lang="en"/>
              <a:t> to get some helpful questions and discussion started around this topic. Bring others into the conversation</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91845e5a89_0_4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91845e5a89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9196218103_0_0:notes"/>
          <p:cNvSpPr/>
          <p:nvPr>
            <p:ph idx="2" type="sldImg"/>
          </p:nvPr>
        </p:nvSpPr>
        <p:spPr>
          <a:xfrm>
            <a:off x="381174"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91962181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Documentation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 Digital preservation plan that includes all parts of saving and preserving files, managing files, checking files - making sure it all works together and is carried out</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See the SHN Resources </a:t>
            </a:r>
            <a:r>
              <a:rPr i="1" lang="en">
                <a:solidFill>
                  <a:schemeClr val="dk1"/>
                </a:solidFill>
              </a:rPr>
              <a:t>Activities to Include in a Digital Preservation Plan</a:t>
            </a:r>
            <a:r>
              <a:rPr lang="en">
                <a:solidFill>
                  <a:schemeClr val="dk1"/>
                </a:solidFill>
              </a:rPr>
              <a:t> and </a:t>
            </a:r>
            <a:r>
              <a:rPr i="1" lang="en">
                <a:solidFill>
                  <a:schemeClr val="dk1"/>
                </a:solidFill>
              </a:rPr>
              <a:t>Digital Preservation Plan Worksheet</a:t>
            </a:r>
            <a:endParaRPr i="1">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 policy is a written version of this information, that ties into institutional and departmental goals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See the SHN resource </a:t>
            </a:r>
            <a:r>
              <a:rPr i="1" lang="en">
                <a:solidFill>
                  <a:schemeClr val="dk1"/>
                </a:solidFill>
              </a:rPr>
              <a:t>Developing a Digital Preservation Policy</a:t>
            </a:r>
            <a:endParaRPr i="1">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Your workflows and practices are what gets carried out day-to-day, the information from your plan and policy must be applicable to daily/weekly/monthly/yearly actions to implement effective digital preservation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All of this documentation and implementation must be updated as technology and approaches change and evolve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Similar to digitization projects - </a:t>
            </a:r>
            <a:r>
              <a:rPr lang="en">
                <a:solidFill>
                  <a:schemeClr val="dk1"/>
                </a:solidFill>
              </a:rPr>
              <a:t>the most time goes into the planning </a:t>
            </a:r>
            <a:r>
              <a:rPr lang="en">
                <a:solidFill>
                  <a:schemeClr val="dk1"/>
                </a:solidFill>
              </a:rPr>
              <a:t>(this planning requires time up front, but will help sustain the project)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Your plan - not just created once and complete...like with your other policies, it must be revisited (especially with changing technology- updates)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hardware, software, security changes, your plan must also stay up to date</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64a11661f7_2_1147:notes"/>
          <p:cNvSpPr/>
          <p:nvPr>
            <p:ph idx="2" type="sldImg"/>
          </p:nvPr>
        </p:nvSpPr>
        <p:spPr>
          <a:xfrm>
            <a:off x="381175" y="685800"/>
            <a:ext cx="60964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64a11661f7_2_1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91845e5a89_0_3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91845e5a89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91845e5a89_0_0:notes"/>
          <p:cNvSpPr/>
          <p:nvPr>
            <p:ph idx="2" type="sldImg"/>
          </p:nvPr>
        </p:nvSpPr>
        <p:spPr>
          <a:xfrm>
            <a:off x="381301"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g91845e5a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spcBef>
                <a:spcPts val="0"/>
              </a:spcBef>
              <a:spcAft>
                <a:spcPts val="0"/>
              </a:spcAft>
              <a:buSzPts val="1100"/>
              <a:buChar char="●"/>
            </a:pPr>
            <a:r>
              <a:rPr lang="en" sz="1100"/>
              <a:t>Three Essentials of Digital Preservation Pyramid</a:t>
            </a:r>
            <a:endParaRPr sz="1100"/>
          </a:p>
          <a:p>
            <a:pPr indent="-298450" lvl="0" marL="457200" marR="0" rtl="0" algn="l">
              <a:spcBef>
                <a:spcPts val="0"/>
              </a:spcBef>
              <a:spcAft>
                <a:spcPts val="0"/>
              </a:spcAft>
              <a:buSzPts val="1100"/>
              <a:buChar char="●"/>
            </a:pPr>
            <a:r>
              <a:rPr b="0" i="0" lang="en" sz="1100" u="none" cap="none" strike="noStrike"/>
              <a:t>Broke down digital preservation into 3 essential parts that any Digital Preservation Plan will have to involve</a:t>
            </a:r>
            <a:endParaRPr sz="1100"/>
          </a:p>
          <a:p>
            <a:pPr indent="-298450" lvl="0" marL="457200" marR="0" rtl="0" algn="l">
              <a:spcBef>
                <a:spcPts val="0"/>
              </a:spcBef>
              <a:spcAft>
                <a:spcPts val="0"/>
              </a:spcAft>
              <a:buSzPts val="1100"/>
              <a:buChar char="●"/>
            </a:pPr>
            <a:r>
              <a:rPr lang="en" sz="1100"/>
              <a:t>You can look at this pyramid broadly - as an outline of topics that you should plan to learn more about, address in meetings and conversations within your organization, and include in policies.</a:t>
            </a:r>
            <a:endParaRPr sz="1100"/>
          </a:p>
          <a:p>
            <a:pPr indent="-298450" lvl="0" marL="457200" marR="0" rtl="0" algn="l">
              <a:spcBef>
                <a:spcPts val="0"/>
              </a:spcBef>
              <a:spcAft>
                <a:spcPts val="0"/>
              </a:spcAft>
              <a:buSzPts val="1100"/>
              <a:buChar char="●"/>
            </a:pPr>
            <a:r>
              <a:rPr lang="en" sz="1100"/>
              <a:t>You can also look at it more in detail, to plan for a workflow for each subtask</a:t>
            </a:r>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91845e5a8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91845e5a8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Our pyramid was based (in part) on the National Digital Stewardship Alliances Levels of Digital Preservation  - here you can actually see suggested steps to add to a workflow </a:t>
            </a:r>
            <a:r>
              <a:rPr lang="en" u="sng">
                <a:solidFill>
                  <a:schemeClr val="accent5"/>
                </a:solidFill>
                <a:hlinkClick r:id="rId2">
                  <a:extLst>
                    <a:ext uri="{A12FA001-AC4F-418D-AE19-62706E023703}">
                      <ahyp:hlinkClr val="tx"/>
                    </a:ext>
                  </a:extLst>
                </a:hlinkClick>
              </a:rPr>
              <a:t>https://ndsa.org/publications/levels-of-digital-preservation/</a:t>
            </a:r>
            <a:endParaRPr>
              <a:solidFill>
                <a:schemeClr val="dk1"/>
              </a:solidFill>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They have this grid divided into four levels (columns)</a:t>
            </a:r>
            <a:endParaRPr/>
          </a:p>
          <a:p>
            <a:pPr indent="-298450" lvl="1" marL="914400" rtl="0" algn="l">
              <a:spcBef>
                <a:spcPts val="0"/>
              </a:spcBef>
              <a:spcAft>
                <a:spcPts val="0"/>
              </a:spcAft>
              <a:buSzPts val="1100"/>
              <a:buChar char="○"/>
            </a:pPr>
            <a:r>
              <a:rPr lang="en"/>
              <a:t>Know your content</a:t>
            </a:r>
            <a:endParaRPr/>
          </a:p>
          <a:p>
            <a:pPr indent="-298450" lvl="1" marL="914400" rtl="0" algn="l">
              <a:spcBef>
                <a:spcPts val="0"/>
              </a:spcBef>
              <a:spcAft>
                <a:spcPts val="0"/>
              </a:spcAft>
              <a:buSzPts val="1100"/>
              <a:buChar char="○"/>
            </a:pPr>
            <a:r>
              <a:rPr lang="en"/>
              <a:t>Protect your content</a:t>
            </a:r>
            <a:endParaRPr/>
          </a:p>
          <a:p>
            <a:pPr indent="-298450" lvl="1" marL="914400" rtl="0" algn="l">
              <a:spcBef>
                <a:spcPts val="0"/>
              </a:spcBef>
              <a:spcAft>
                <a:spcPts val="0"/>
              </a:spcAft>
              <a:buSzPts val="1100"/>
              <a:buChar char="○"/>
            </a:pPr>
            <a:r>
              <a:rPr lang="en"/>
              <a:t>Monitor your content</a:t>
            </a:r>
            <a:endParaRPr/>
          </a:p>
          <a:p>
            <a:pPr indent="-298450" lvl="1" marL="914400" rtl="0" algn="l">
              <a:spcBef>
                <a:spcPts val="0"/>
              </a:spcBef>
              <a:spcAft>
                <a:spcPts val="0"/>
              </a:spcAft>
              <a:buSzPts val="1100"/>
              <a:buChar char="○"/>
            </a:pPr>
            <a:r>
              <a:rPr lang="en"/>
              <a:t>Sustain your content</a:t>
            </a:r>
            <a:endParaRPr/>
          </a:p>
          <a:p>
            <a:pPr indent="-298450" lvl="0" marL="457200" rtl="0" algn="l">
              <a:spcBef>
                <a:spcPts val="0"/>
              </a:spcBef>
              <a:spcAft>
                <a:spcPts val="0"/>
              </a:spcAft>
              <a:buSzPts val="1100"/>
              <a:buChar char="●"/>
            </a:pPr>
            <a:r>
              <a:rPr lang="en"/>
              <a:t>You can start small and build up more and more management and preparedness</a:t>
            </a:r>
            <a:endParaRPr/>
          </a:p>
          <a:p>
            <a:pPr indent="-298450" lvl="0" marL="457200" rtl="0" algn="l">
              <a:spcBef>
                <a:spcPts val="0"/>
              </a:spcBef>
              <a:spcAft>
                <a:spcPts val="0"/>
              </a:spcAft>
              <a:buSzPts val="1100"/>
              <a:buChar char="●"/>
            </a:pPr>
            <a:r>
              <a:rPr lang="en"/>
              <a:t>Then on the left you can see the rows are these different “functional areas”</a:t>
            </a:r>
            <a:endParaRPr/>
          </a:p>
          <a:p>
            <a:pPr indent="-298450" lvl="1" marL="914400" rtl="0" algn="l">
              <a:spcBef>
                <a:spcPts val="0"/>
              </a:spcBef>
              <a:spcAft>
                <a:spcPts val="0"/>
              </a:spcAft>
              <a:buSzPts val="1100"/>
              <a:buChar char="○"/>
            </a:pPr>
            <a:r>
              <a:rPr lang="en"/>
              <a:t>Storage</a:t>
            </a:r>
            <a:endParaRPr/>
          </a:p>
          <a:p>
            <a:pPr indent="-298450" lvl="1" marL="914400" rtl="0" algn="l">
              <a:spcBef>
                <a:spcPts val="0"/>
              </a:spcBef>
              <a:spcAft>
                <a:spcPts val="0"/>
              </a:spcAft>
              <a:buSzPts val="1100"/>
              <a:buChar char="○"/>
            </a:pPr>
            <a:r>
              <a:rPr lang="en"/>
              <a:t>Integrity</a:t>
            </a:r>
            <a:endParaRPr/>
          </a:p>
          <a:p>
            <a:pPr indent="-298450" lvl="1" marL="914400" rtl="0" algn="l">
              <a:spcBef>
                <a:spcPts val="0"/>
              </a:spcBef>
              <a:spcAft>
                <a:spcPts val="0"/>
              </a:spcAft>
              <a:buSzPts val="1100"/>
              <a:buChar char="○"/>
            </a:pPr>
            <a:r>
              <a:rPr lang="en"/>
              <a:t>Control</a:t>
            </a:r>
            <a:endParaRPr/>
          </a:p>
          <a:p>
            <a:pPr indent="-298450" lvl="1" marL="914400" rtl="0" algn="l">
              <a:spcBef>
                <a:spcPts val="0"/>
              </a:spcBef>
              <a:spcAft>
                <a:spcPts val="0"/>
              </a:spcAft>
              <a:buSzPts val="1100"/>
              <a:buChar char="○"/>
            </a:pPr>
            <a:r>
              <a:rPr lang="en"/>
              <a:t>Metadata </a:t>
            </a:r>
            <a:endParaRPr/>
          </a:p>
          <a:p>
            <a:pPr indent="-298450" lvl="1" marL="914400" rtl="0" algn="l">
              <a:spcBef>
                <a:spcPts val="0"/>
              </a:spcBef>
              <a:spcAft>
                <a:spcPts val="0"/>
              </a:spcAft>
              <a:buSzPts val="1100"/>
              <a:buChar char="○"/>
            </a:pPr>
            <a:r>
              <a:rPr lang="en"/>
              <a:t>And Content</a:t>
            </a:r>
            <a:br>
              <a:rPr lang="en"/>
            </a:br>
            <a:endParaRPr/>
          </a:p>
          <a:p>
            <a:pPr indent="-298450" lvl="0" marL="457200" rtl="0" algn="l">
              <a:spcBef>
                <a:spcPts val="0"/>
              </a:spcBef>
              <a:spcAft>
                <a:spcPts val="0"/>
              </a:spcAft>
              <a:buSzPts val="1100"/>
              <a:buChar char="●"/>
            </a:pPr>
            <a:r>
              <a:rPr lang="en"/>
              <a:t>See also, the SHN resource Levels of Digital Preservation Preparedness</a:t>
            </a:r>
            <a:br>
              <a:rPr lang="en"/>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7ba66bf77c_1_155:notes"/>
          <p:cNvSpPr/>
          <p:nvPr>
            <p:ph idx="2" type="sldImg"/>
          </p:nvPr>
        </p:nvSpPr>
        <p:spPr>
          <a:xfrm>
            <a:off x="381175" y="685800"/>
            <a:ext cx="609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g7ba66bf77c_1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Review of 3 -2 - 1 rule</a:t>
            </a:r>
            <a:endParaRPr/>
          </a:p>
          <a:p>
            <a:pPr indent="-298450" lvl="1" marL="914400" rtl="0" algn="l">
              <a:lnSpc>
                <a:spcPct val="100000"/>
              </a:lnSpc>
              <a:spcBef>
                <a:spcPts val="0"/>
              </a:spcBef>
              <a:spcAft>
                <a:spcPts val="0"/>
              </a:spcAft>
              <a:buSzPts val="1100"/>
              <a:buChar char="○"/>
            </a:pPr>
            <a:r>
              <a:rPr lang="en"/>
              <a:t>3 copies of content to be preserved in the long time</a:t>
            </a:r>
            <a:endParaRPr/>
          </a:p>
          <a:p>
            <a:pPr indent="-298450" lvl="1" marL="914400" rtl="0" algn="l">
              <a:lnSpc>
                <a:spcPct val="100000"/>
              </a:lnSpc>
              <a:spcBef>
                <a:spcPts val="0"/>
              </a:spcBef>
              <a:spcAft>
                <a:spcPts val="0"/>
              </a:spcAft>
              <a:buSzPts val="1100"/>
              <a:buChar char="○"/>
            </a:pPr>
            <a:r>
              <a:rPr lang="en"/>
              <a:t>Stored on at least 2 types of digital storage media</a:t>
            </a:r>
            <a:endParaRPr/>
          </a:p>
          <a:p>
            <a:pPr indent="-298450" lvl="1" marL="914400" rtl="0" algn="l">
              <a:lnSpc>
                <a:spcPct val="100000"/>
              </a:lnSpc>
              <a:spcBef>
                <a:spcPts val="0"/>
              </a:spcBef>
              <a:spcAft>
                <a:spcPts val="0"/>
              </a:spcAft>
              <a:buSzPts val="1100"/>
              <a:buChar char="○"/>
            </a:pPr>
            <a:r>
              <a:rPr lang="en"/>
              <a:t>1 copy should be located in a different disaster area (geographic region)</a:t>
            </a:r>
            <a:endParaRPr/>
          </a:p>
          <a:p>
            <a:pPr indent="0" lvl="0" marL="45720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
              <a:t>We call it a rule, but it is really a guideline, your IT departments may have another way that they describe their system of storage and backups, but those concepts are important to include. Making sure you have that minimum in place, or something else that covers it.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7ba66bf77c_1_161:notes"/>
          <p:cNvSpPr/>
          <p:nvPr>
            <p:ph idx="2" type="sldImg"/>
          </p:nvPr>
        </p:nvSpPr>
        <p:spPr>
          <a:xfrm>
            <a:off x="381175" y="685800"/>
            <a:ext cx="609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1" name="Google Shape;691;g7ba66bf77c_1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
                <a:solidFill>
                  <a:schemeClr val="dk1"/>
                </a:solidFill>
              </a:rPr>
              <a:t>Here are some different types of storage as a review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Remember:</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Flash drives - fail easily, carry viruses easily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CDs or DVDs- obsolete, not used anymore - many new laptops no longer have an optical drive built in, media AND DATA can degrade without warning</a:t>
            </a:r>
            <a:endParaRPr>
              <a:solidFill>
                <a:schemeClr val="dk1"/>
              </a:solidFill>
            </a:endParaRPr>
          </a:p>
          <a:p>
            <a:pPr indent="-298450" lvl="0" marL="457200" rtl="0" algn="l">
              <a:lnSpc>
                <a:spcPct val="100000"/>
              </a:lnSpc>
              <a:spcBef>
                <a:spcPts val="0"/>
              </a:spcBef>
              <a:spcAft>
                <a:spcPts val="0"/>
              </a:spcAft>
              <a:buSzPts val="1100"/>
              <a:buChar char="●"/>
            </a:pPr>
            <a:r>
              <a:rPr lang="en">
                <a:solidFill>
                  <a:schemeClr val="dk1"/>
                </a:solidFill>
              </a:rPr>
              <a:t>Flash drive image: Miles Goodhew Attribution 2.0 Generic (CC BY 2.0) </a:t>
            </a:r>
            <a:r>
              <a:rPr lang="en" u="sng">
                <a:solidFill>
                  <a:schemeClr val="hlink"/>
                </a:solidFill>
                <a:hlinkClick r:id="rId2"/>
              </a:rPr>
              <a:t>https://www.flickr.com/photos/m0les/18582870504</a:t>
            </a:r>
            <a:endParaRPr>
              <a:solidFill>
                <a:schemeClr val="dk1"/>
              </a:solidFill>
            </a:endParaRPr>
          </a:p>
          <a:p>
            <a:pPr indent="-298450" lvl="0" marL="457200" rtl="0" algn="l">
              <a:lnSpc>
                <a:spcPct val="100000"/>
              </a:lnSpc>
              <a:spcBef>
                <a:spcPts val="0"/>
              </a:spcBef>
              <a:spcAft>
                <a:spcPts val="0"/>
              </a:spcAft>
              <a:buSzPts val="1100"/>
              <a:buChar char="●"/>
            </a:pPr>
            <a:r>
              <a:rPr lang="en">
                <a:solidFill>
                  <a:schemeClr val="dk1"/>
                </a:solidFill>
              </a:rPr>
              <a:t>CD image: Brian Teutsch Backstreet Broken Attribution 2.0 Generic (CC BY 2.0) </a:t>
            </a:r>
            <a:r>
              <a:rPr lang="en" u="sng">
                <a:solidFill>
                  <a:schemeClr val="hlink"/>
                </a:solidFill>
                <a:hlinkClick r:id="rId3"/>
              </a:rPr>
              <a:t>https://www.flickr.com/photos/brianteutsch/129913509</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7ba66bf77c_1_1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g7ba66bf77c_1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
                <a:solidFill>
                  <a:schemeClr val="dk1"/>
                </a:solidFill>
              </a:rPr>
              <a:t>Ensure that all the work you put into digitizing will be saved in the long term!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Digital preservation should be a conversation throughout your department/institution - if not, you will have to start small and keep at it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Should be considering digital preservation with every digital project that you start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7ba66bf77c_1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7ba66bf77c_1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File integrity - making sure the file you save and manage stay unchanged, secure, and authentic.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398"/>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28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2800"/>
              <a:buNone/>
              <a:defRPr sz="1300"/>
            </a:lvl2pPr>
            <a:lvl3pPr indent="0" lvl="2" rtl="0">
              <a:spcBef>
                <a:spcPts val="0"/>
              </a:spcBef>
              <a:spcAft>
                <a:spcPts val="0"/>
              </a:spcAft>
              <a:buSzPts val="2800"/>
              <a:buNone/>
              <a:defRPr sz="1300"/>
            </a:lvl3pPr>
            <a:lvl4pPr indent="0" lvl="3" rtl="0">
              <a:spcBef>
                <a:spcPts val="0"/>
              </a:spcBef>
              <a:spcAft>
                <a:spcPts val="0"/>
              </a:spcAft>
              <a:buSzPts val="2800"/>
              <a:buNone/>
              <a:defRPr sz="1300"/>
            </a:lvl4pPr>
            <a:lvl5pPr indent="0" lvl="4" rtl="0">
              <a:spcBef>
                <a:spcPts val="0"/>
              </a:spcBef>
              <a:spcAft>
                <a:spcPts val="0"/>
              </a:spcAft>
              <a:buSzPts val="2800"/>
              <a:buNone/>
              <a:defRPr sz="1300"/>
            </a:lvl5pPr>
            <a:lvl6pPr indent="0" lvl="5" rtl="0">
              <a:spcBef>
                <a:spcPts val="0"/>
              </a:spcBef>
              <a:spcAft>
                <a:spcPts val="0"/>
              </a:spcAft>
              <a:buSzPts val="2800"/>
              <a:buNone/>
              <a:defRPr sz="1300"/>
            </a:lvl6pPr>
            <a:lvl7pPr indent="0" lvl="6" rtl="0">
              <a:spcBef>
                <a:spcPts val="0"/>
              </a:spcBef>
              <a:spcAft>
                <a:spcPts val="0"/>
              </a:spcAft>
              <a:buSzPts val="2800"/>
              <a:buNone/>
              <a:defRPr sz="1300"/>
            </a:lvl7pPr>
            <a:lvl8pPr indent="0" lvl="7" rtl="0">
              <a:spcBef>
                <a:spcPts val="0"/>
              </a:spcBef>
              <a:spcAft>
                <a:spcPts val="0"/>
              </a:spcAft>
              <a:buSzPts val="2800"/>
              <a:buNone/>
              <a:defRPr sz="1300"/>
            </a:lvl8pPr>
            <a:lvl9pPr indent="0" lvl="8" rtl="0">
              <a:spcBef>
                <a:spcPts val="0"/>
              </a:spcBef>
              <a:spcAft>
                <a:spcPts val="0"/>
              </a:spcAft>
              <a:buSzPts val="2800"/>
              <a:buNone/>
              <a:defRPr sz="1300"/>
            </a:lvl9pPr>
          </a:lstStyle>
          <a:p/>
        </p:txBody>
      </p:sp>
      <p:sp>
        <p:nvSpPr>
          <p:cNvPr id="52" name="Google Shape;52;p13"/>
          <p:cNvSpPr txBox="1"/>
          <p:nvPr>
            <p:ph idx="1" type="body"/>
          </p:nvPr>
        </p:nvSpPr>
        <p:spPr>
          <a:xfrm>
            <a:off x="628650" y="1369219"/>
            <a:ext cx="7886700" cy="3263318"/>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16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16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rtl="0" algn="l">
              <a:lnSpc>
                <a:spcPct val="90000"/>
              </a:lnSpc>
              <a:spcBef>
                <a:spcPts val="16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16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16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1600"/>
              </a:spcBef>
              <a:spcAft>
                <a:spcPts val="160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2"/>
            <a:ext cx="2057400" cy="273682"/>
          </a:xfrm>
          <a:prstGeom prst="rect">
            <a:avLst/>
          </a:prstGeom>
          <a:noFill/>
          <a:ln>
            <a:noFill/>
          </a:ln>
        </p:spPr>
        <p:txBody>
          <a:bodyPr anchorCtr="0" anchor="ctr" bIns="68050" lIns="68050" spcFirstLastPara="1" rIns="68050" wrap="square" tIns="68050">
            <a:noAutofit/>
          </a:bodyPr>
          <a:lstStyle>
            <a:lvl1pPr indent="0" lvl="0" marL="0" marR="0" rtl="0" algn="l">
              <a:spcBef>
                <a:spcPts val="0"/>
              </a:spcBef>
              <a:spcAft>
                <a:spcPts val="0"/>
              </a:spcAft>
              <a:buSzPts val="10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3pPr>
            <a:lvl4pPr indent="0" lvl="3" marL="10160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4pPr>
            <a:lvl5pPr indent="0" lvl="4" marL="13589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5pPr>
            <a:lvl6pPr indent="0" lvl="5" marL="1701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6pPr>
            <a:lvl7pPr indent="0" lvl="6" marL="20447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7pPr>
            <a:lvl8pPr indent="0" lvl="7" marL="23876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8pPr>
            <a:lvl9pPr indent="0" lvl="8" marL="2717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2"/>
            <a:ext cx="3086100" cy="273682"/>
          </a:xfrm>
          <a:prstGeom prst="rect">
            <a:avLst/>
          </a:prstGeom>
          <a:noFill/>
          <a:ln>
            <a:noFill/>
          </a:ln>
        </p:spPr>
        <p:txBody>
          <a:bodyPr anchorCtr="0" anchor="ctr" bIns="68050" lIns="68050" spcFirstLastPara="1" rIns="68050" wrap="square" tIns="68050">
            <a:noAutofit/>
          </a:bodyPr>
          <a:lstStyle>
            <a:lvl1pPr indent="0" lvl="0" marL="0" marR="0" rtl="0" algn="ctr">
              <a:spcBef>
                <a:spcPts val="0"/>
              </a:spcBef>
              <a:spcAft>
                <a:spcPts val="0"/>
              </a:spcAft>
              <a:buSzPts val="10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3pPr>
            <a:lvl4pPr indent="0" lvl="3" marL="10160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4pPr>
            <a:lvl5pPr indent="0" lvl="4" marL="13589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5pPr>
            <a:lvl6pPr indent="0" lvl="5" marL="1701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6pPr>
            <a:lvl7pPr indent="0" lvl="6" marL="20447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7pPr>
            <a:lvl8pPr indent="0" lvl="7" marL="23876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8pPr>
            <a:lvl9pPr indent="0" lvl="8" marL="2717800" marR="0" rtl="0" algn="l">
              <a:spcBef>
                <a:spcPts val="0"/>
              </a:spcBef>
              <a:spcAft>
                <a:spcPts val="0"/>
              </a:spcAft>
              <a:buSzPts val="1000"/>
              <a:buNone/>
              <a:defRPr b="0" i="0" sz="13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2"/>
            <a:ext cx="2057400" cy="273682"/>
          </a:xfrm>
          <a:prstGeom prst="rect">
            <a:avLst/>
          </a:prstGeom>
          <a:noFill/>
          <a:ln>
            <a:noFill/>
          </a:ln>
        </p:spPr>
        <p:txBody>
          <a:bodyPr anchorCtr="0" anchor="ctr" bIns="34025" lIns="68050" spcFirstLastPara="1" rIns="68050" wrap="square" tIns="3402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9" name="Shape 59"/>
        <p:cNvGrpSpPr/>
        <p:nvPr/>
      </p:nvGrpSpPr>
      <p:grpSpPr>
        <a:xfrm>
          <a:off x="0" y="0"/>
          <a:ext cx="0" cy="0"/>
          <a:chOff x="0" y="0"/>
          <a:chExt cx="0" cy="0"/>
        </a:xfrm>
      </p:grpSpPr>
      <p:sp>
        <p:nvSpPr>
          <p:cNvPr id="60" name="Google Shape;60;p15"/>
          <p:cNvSpPr txBox="1"/>
          <p:nvPr>
            <p:ph type="ctrTitle"/>
          </p:nvPr>
        </p:nvSpPr>
        <p:spPr>
          <a:xfrm>
            <a:off x="721425" y="2838935"/>
            <a:ext cx="5216700" cy="11598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Clr>
                <a:srgbClr val="2185C5"/>
              </a:buClr>
              <a:buSzPts val="4800"/>
              <a:buNone/>
              <a:defRPr sz="4800">
                <a:solidFill>
                  <a:srgbClr val="2185C5"/>
                </a:solidFill>
              </a:defRPr>
            </a:lvl2pPr>
            <a:lvl3pPr lvl="2" rtl="0">
              <a:spcBef>
                <a:spcPts val="0"/>
              </a:spcBef>
              <a:spcAft>
                <a:spcPts val="0"/>
              </a:spcAft>
              <a:buClr>
                <a:srgbClr val="2185C5"/>
              </a:buClr>
              <a:buSzPts val="4800"/>
              <a:buNone/>
              <a:defRPr sz="4800">
                <a:solidFill>
                  <a:srgbClr val="2185C5"/>
                </a:solidFill>
              </a:defRPr>
            </a:lvl3pPr>
            <a:lvl4pPr lvl="3" rtl="0">
              <a:spcBef>
                <a:spcPts val="0"/>
              </a:spcBef>
              <a:spcAft>
                <a:spcPts val="0"/>
              </a:spcAft>
              <a:buClr>
                <a:srgbClr val="2185C5"/>
              </a:buClr>
              <a:buSzPts val="4800"/>
              <a:buNone/>
              <a:defRPr sz="4800">
                <a:solidFill>
                  <a:srgbClr val="2185C5"/>
                </a:solidFill>
              </a:defRPr>
            </a:lvl4pPr>
            <a:lvl5pPr lvl="4" rtl="0">
              <a:spcBef>
                <a:spcPts val="0"/>
              </a:spcBef>
              <a:spcAft>
                <a:spcPts val="0"/>
              </a:spcAft>
              <a:buClr>
                <a:srgbClr val="2185C5"/>
              </a:buClr>
              <a:buSzPts val="4800"/>
              <a:buNone/>
              <a:defRPr sz="4800">
                <a:solidFill>
                  <a:srgbClr val="2185C5"/>
                </a:solidFill>
              </a:defRPr>
            </a:lvl5pPr>
            <a:lvl6pPr lvl="5" rtl="0">
              <a:spcBef>
                <a:spcPts val="0"/>
              </a:spcBef>
              <a:spcAft>
                <a:spcPts val="0"/>
              </a:spcAft>
              <a:buClr>
                <a:srgbClr val="2185C5"/>
              </a:buClr>
              <a:buSzPts val="4800"/>
              <a:buNone/>
              <a:defRPr sz="4800">
                <a:solidFill>
                  <a:srgbClr val="2185C5"/>
                </a:solidFill>
              </a:defRPr>
            </a:lvl6pPr>
            <a:lvl7pPr lvl="6" rtl="0">
              <a:spcBef>
                <a:spcPts val="0"/>
              </a:spcBef>
              <a:spcAft>
                <a:spcPts val="0"/>
              </a:spcAft>
              <a:buClr>
                <a:srgbClr val="2185C5"/>
              </a:buClr>
              <a:buSzPts val="4800"/>
              <a:buNone/>
              <a:defRPr sz="4800">
                <a:solidFill>
                  <a:srgbClr val="2185C5"/>
                </a:solidFill>
              </a:defRPr>
            </a:lvl7pPr>
            <a:lvl8pPr lvl="7" rtl="0">
              <a:spcBef>
                <a:spcPts val="0"/>
              </a:spcBef>
              <a:spcAft>
                <a:spcPts val="0"/>
              </a:spcAft>
              <a:buClr>
                <a:srgbClr val="2185C5"/>
              </a:buClr>
              <a:buSzPts val="4800"/>
              <a:buNone/>
              <a:defRPr sz="4800">
                <a:solidFill>
                  <a:srgbClr val="2185C5"/>
                </a:solidFill>
              </a:defRPr>
            </a:lvl8pPr>
            <a:lvl9pPr lvl="8" rtl="0">
              <a:spcBef>
                <a:spcPts val="0"/>
              </a:spcBef>
              <a:spcAft>
                <a:spcPts val="0"/>
              </a:spcAft>
              <a:buClr>
                <a:srgbClr val="2185C5"/>
              </a:buClr>
              <a:buSzPts val="4800"/>
              <a:buNone/>
              <a:defRPr sz="4800">
                <a:solidFill>
                  <a:srgbClr val="2185C5"/>
                </a:solidFill>
              </a:defRPr>
            </a:lvl9pPr>
          </a:lstStyle>
          <a:p/>
        </p:txBody>
      </p:sp>
      <p:sp>
        <p:nvSpPr>
          <p:cNvPr id="61" name="Google Shape;61;p15"/>
          <p:cNvSpPr/>
          <p:nvPr/>
        </p:nvSpPr>
        <p:spPr>
          <a:xfrm>
            <a:off x="5938246" y="2533163"/>
            <a:ext cx="7218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p:nvPr/>
        </p:nvSpPr>
        <p:spPr>
          <a:xfrm>
            <a:off x="6659861" y="2533163"/>
            <a:ext cx="7218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1" y="2533163"/>
            <a:ext cx="7218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721425" y="2533163"/>
            <a:ext cx="52167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65" name="Shape 65"/>
        <p:cNvGrpSpPr/>
        <p:nvPr/>
      </p:nvGrpSpPr>
      <p:grpSpPr>
        <a:xfrm>
          <a:off x="0" y="0"/>
          <a:ext cx="0" cy="0"/>
          <a:chOff x="0" y="0"/>
          <a:chExt cx="0" cy="0"/>
        </a:xfrm>
      </p:grpSpPr>
      <p:sp>
        <p:nvSpPr>
          <p:cNvPr id="66" name="Google Shape;66;p16"/>
          <p:cNvSpPr/>
          <p:nvPr/>
        </p:nvSpPr>
        <p:spPr>
          <a:xfrm>
            <a:off x="0" y="0"/>
            <a:ext cx="9144000" cy="3993000"/>
          </a:xfrm>
          <a:prstGeom prst="rect">
            <a:avLst/>
          </a:prstGeom>
          <a:solidFill>
            <a:srgbClr val="981E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68" name="Google Shape;68;p16"/>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2400"/>
              <a:buNone/>
              <a:defRPr b="1" sz="2400">
                <a:solidFill>
                  <a:srgbClr val="FFFFFF"/>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sp>
        <p:nvSpPr>
          <p:cNvPr id="69" name="Google Shape;69;p16"/>
          <p:cNvSpPr/>
          <p:nvPr/>
        </p:nvSpPr>
        <p:spPr>
          <a:xfrm>
            <a:off x="3047704" y="3992850"/>
            <a:ext cx="3047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a:off x="6096271" y="3992850"/>
            <a:ext cx="3047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p:nvPr/>
        </p:nvSpPr>
        <p:spPr>
          <a:xfrm>
            <a:off x="1" y="3992850"/>
            <a:ext cx="3047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72" name="Shape 72"/>
        <p:cNvGrpSpPr/>
        <p:nvPr/>
      </p:nvGrpSpPr>
      <p:grpSpPr>
        <a:xfrm>
          <a:off x="0" y="0"/>
          <a:ext cx="0" cy="0"/>
          <a:chOff x="0" y="0"/>
          <a:chExt cx="0" cy="0"/>
        </a:xfrm>
      </p:grpSpPr>
      <p:sp>
        <p:nvSpPr>
          <p:cNvPr id="73" name="Google Shape;73;p17"/>
          <p:cNvSpPr txBox="1"/>
          <p:nvPr>
            <p:ph idx="1" type="body"/>
          </p:nvPr>
        </p:nvSpPr>
        <p:spPr>
          <a:xfrm>
            <a:off x="1710425" y="2161800"/>
            <a:ext cx="57237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74" name="Google Shape;74;p17"/>
          <p:cNvSpPr txBox="1"/>
          <p:nvPr/>
        </p:nvSpPr>
        <p:spPr>
          <a:xfrm>
            <a:off x="3593400" y="1181419"/>
            <a:ext cx="1957200" cy="6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97ABBC"/>
                </a:solidFill>
              </a:rPr>
              <a:t>“</a:t>
            </a:r>
            <a:endParaRPr b="1" sz="9600">
              <a:solidFill>
                <a:srgbClr val="97ABBC"/>
              </a:solidFill>
            </a:endParaRPr>
          </a:p>
        </p:txBody>
      </p:sp>
      <p:sp>
        <p:nvSpPr>
          <p:cNvPr id="75" name="Google Shape;75;p17"/>
          <p:cNvSpPr/>
          <p:nvPr/>
        </p:nvSpPr>
        <p:spPr>
          <a:xfrm>
            <a:off x="5723283" y="1599675"/>
            <a:ext cx="17103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p:nvPr/>
        </p:nvSpPr>
        <p:spPr>
          <a:xfrm>
            <a:off x="7434177" y="1599675"/>
            <a:ext cx="17103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a:off x="0" y="1599675"/>
            <a:ext cx="17103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p:nvPr/>
        </p:nvSpPr>
        <p:spPr>
          <a:xfrm>
            <a:off x="1710425" y="1599675"/>
            <a:ext cx="17103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79" name="Shape 79"/>
        <p:cNvGrpSpPr/>
        <p:nvPr/>
      </p:nvGrpSpPr>
      <p:grpSpPr>
        <a:xfrm>
          <a:off x="0" y="0"/>
          <a:ext cx="0" cy="0"/>
          <a:chOff x="0" y="0"/>
          <a:chExt cx="0" cy="0"/>
        </a:xfrm>
      </p:grpSpPr>
      <p:sp>
        <p:nvSpPr>
          <p:cNvPr id="80" name="Google Shape;80;p18"/>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1" name="Google Shape;81;p18"/>
          <p:cNvSpPr txBox="1"/>
          <p:nvPr>
            <p:ph idx="1" type="body"/>
          </p:nvPr>
        </p:nvSpPr>
        <p:spPr>
          <a:xfrm>
            <a:off x="893700" y="1373588"/>
            <a:ext cx="6462600" cy="35523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2" name="Google Shape;82;p18"/>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8"/>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6" name="Shape 86"/>
        <p:cNvGrpSpPr/>
        <p:nvPr/>
      </p:nvGrpSpPr>
      <p:grpSpPr>
        <a:xfrm>
          <a:off x="0" y="0"/>
          <a:ext cx="0" cy="0"/>
          <a:chOff x="0" y="0"/>
          <a:chExt cx="0" cy="0"/>
        </a:xfrm>
      </p:grpSpPr>
      <p:sp>
        <p:nvSpPr>
          <p:cNvPr id="87" name="Google Shape;87;p19"/>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8" name="Google Shape;88;p19"/>
          <p:cNvSpPr txBox="1"/>
          <p:nvPr>
            <p:ph idx="1" type="body"/>
          </p:nvPr>
        </p:nvSpPr>
        <p:spPr>
          <a:xfrm>
            <a:off x="893625" y="1200150"/>
            <a:ext cx="31368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9" name="Google Shape;89;p19"/>
          <p:cNvSpPr txBox="1"/>
          <p:nvPr>
            <p:ph idx="2" type="body"/>
          </p:nvPr>
        </p:nvSpPr>
        <p:spPr>
          <a:xfrm>
            <a:off x="4219456" y="1200150"/>
            <a:ext cx="3136800" cy="3725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90" name="Google Shape;90;p19"/>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9"/>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9"/>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9"/>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9"/>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9"/>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8" name="Shape 98"/>
        <p:cNvGrpSpPr/>
        <p:nvPr/>
      </p:nvGrpSpPr>
      <p:grpSpPr>
        <a:xfrm>
          <a:off x="0" y="0"/>
          <a:ext cx="0" cy="0"/>
          <a:chOff x="0" y="0"/>
          <a:chExt cx="0" cy="0"/>
        </a:xfrm>
      </p:grpSpPr>
      <p:sp>
        <p:nvSpPr>
          <p:cNvPr id="99" name="Google Shape;99;p20"/>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0" name="Google Shape;100;p20"/>
          <p:cNvSpPr txBox="1"/>
          <p:nvPr>
            <p:ph idx="1" type="body"/>
          </p:nvPr>
        </p:nvSpPr>
        <p:spPr>
          <a:xfrm>
            <a:off x="893700"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1" name="Google Shape;101;p20"/>
          <p:cNvSpPr txBox="1"/>
          <p:nvPr>
            <p:ph idx="2" type="body"/>
          </p:nvPr>
        </p:nvSpPr>
        <p:spPr>
          <a:xfrm>
            <a:off x="3386404"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2" name="Google Shape;102;p20"/>
          <p:cNvSpPr txBox="1"/>
          <p:nvPr>
            <p:ph idx="3" type="body"/>
          </p:nvPr>
        </p:nvSpPr>
        <p:spPr>
          <a:xfrm>
            <a:off x="5879107" y="1200150"/>
            <a:ext cx="2371200" cy="3725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3" name="Google Shape;103;p20"/>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0"/>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 name="Shape 111"/>
        <p:cNvGrpSpPr/>
        <p:nvPr/>
      </p:nvGrpSpPr>
      <p:grpSpPr>
        <a:xfrm>
          <a:off x="0" y="0"/>
          <a:ext cx="0" cy="0"/>
          <a:chOff x="0" y="0"/>
          <a:chExt cx="0" cy="0"/>
        </a:xfrm>
      </p:grpSpPr>
      <p:sp>
        <p:nvSpPr>
          <p:cNvPr id="112" name="Google Shape;112;p21"/>
          <p:cNvSpPr txBox="1"/>
          <p:nvPr>
            <p:ph type="title"/>
          </p:nvPr>
        </p:nvSpPr>
        <p:spPr>
          <a:xfrm>
            <a:off x="893700" y="205988"/>
            <a:ext cx="6462600" cy="857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13" name="Google Shape;113;p21"/>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1"/>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1"/>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1"/>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1" name="Shape 121"/>
        <p:cNvGrpSpPr/>
        <p:nvPr/>
      </p:nvGrpSpPr>
      <p:grpSpPr>
        <a:xfrm>
          <a:off x="0" y="0"/>
          <a:ext cx="0" cy="0"/>
          <a:chOff x="0" y="0"/>
          <a:chExt cx="0" cy="0"/>
        </a:xfrm>
      </p:grpSpPr>
      <p:sp>
        <p:nvSpPr>
          <p:cNvPr id="122" name="Google Shape;122;p22"/>
          <p:cNvSpPr txBox="1"/>
          <p:nvPr>
            <p:ph idx="1" type="body"/>
          </p:nvPr>
        </p:nvSpPr>
        <p:spPr>
          <a:xfrm>
            <a:off x="893700" y="4649963"/>
            <a:ext cx="6462600" cy="350700"/>
          </a:xfrm>
          <a:prstGeom prst="rect">
            <a:avLst/>
          </a:prstGeom>
        </p:spPr>
        <p:txBody>
          <a:bodyPr anchorCtr="0" anchor="b" bIns="91425" lIns="91425" spcFirstLastPara="1" rIns="91425" wrap="square" tIns="91425">
            <a:noAutofit/>
          </a:bodyPr>
          <a:lstStyle>
            <a:lvl1pPr indent="-228600" lvl="0" marL="457200" rtl="0">
              <a:spcBef>
                <a:spcPts val="360"/>
              </a:spcBef>
              <a:spcAft>
                <a:spcPts val="0"/>
              </a:spcAft>
              <a:buClr>
                <a:srgbClr val="2185C5"/>
              </a:buClr>
              <a:buSzPts val="1400"/>
              <a:buNone/>
              <a:defRPr sz="1400">
                <a:solidFill>
                  <a:srgbClr val="2185C5"/>
                </a:solidFill>
              </a:defRPr>
            </a:lvl1pPr>
          </a:lstStyle>
          <a:p/>
        </p:txBody>
      </p:sp>
      <p:sp>
        <p:nvSpPr>
          <p:cNvPr id="123" name="Google Shape;123;p22"/>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2"/>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2"/>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3"/>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3"/>
          <p:cNvSpPr/>
          <p:nvPr/>
        </p:nvSpPr>
        <p:spPr>
          <a:xfrm>
            <a:off x="0" y="5066325"/>
            <a:ext cx="8937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3"/>
          <p:cNvSpPr/>
          <p:nvPr/>
        </p:nvSpPr>
        <p:spPr>
          <a:xfrm>
            <a:off x="893710" y="5066325"/>
            <a:ext cx="6462600" cy="77400"/>
          </a:xfrm>
          <a:prstGeom prst="rect">
            <a:avLst/>
          </a:prstGeom>
          <a:solidFill>
            <a:srgbClr val="218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981E32"/>
        </a:solidFill>
      </p:bgPr>
    </p:bg>
    <p:spTree>
      <p:nvGrpSpPr>
        <p:cNvPr id="140" name="Shape 140"/>
        <p:cNvGrpSpPr/>
        <p:nvPr/>
      </p:nvGrpSpPr>
      <p:grpSpPr>
        <a:xfrm>
          <a:off x="0" y="0"/>
          <a:ext cx="0" cy="0"/>
          <a:chOff x="0" y="0"/>
          <a:chExt cx="0" cy="0"/>
        </a:xfrm>
      </p:grpSpPr>
      <p:sp>
        <p:nvSpPr>
          <p:cNvPr id="141" name="Google Shape;141;p24"/>
          <p:cNvSpPr/>
          <p:nvPr/>
        </p:nvSpPr>
        <p:spPr>
          <a:xfrm>
            <a:off x="7356366" y="5066325"/>
            <a:ext cx="893700" cy="77400"/>
          </a:xfrm>
          <a:prstGeom prst="rect">
            <a:avLst/>
          </a:prstGeom>
          <a:solidFill>
            <a:srgbClr val="FF97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p:nvPr/>
        </p:nvSpPr>
        <p:spPr>
          <a:xfrm>
            <a:off x="8250312" y="5066325"/>
            <a:ext cx="893700" cy="77400"/>
          </a:xfrm>
          <a:prstGeom prst="rect">
            <a:avLst/>
          </a:prstGeom>
          <a:solidFill>
            <a:srgbClr val="F202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p:nvPr/>
        </p:nvSpPr>
        <p:spPr>
          <a:xfrm>
            <a:off x="0" y="5066325"/>
            <a:ext cx="893700" cy="7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4"/>
          <p:cNvSpPr/>
          <p:nvPr/>
        </p:nvSpPr>
        <p:spPr>
          <a:xfrm>
            <a:off x="893710" y="5066325"/>
            <a:ext cx="6462600" cy="77400"/>
          </a:xfrm>
          <a:prstGeom prst="rect">
            <a:avLst/>
          </a:prstGeom>
          <a:solidFill>
            <a:srgbClr val="7EC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4"/>
          <p:cNvSpPr/>
          <p:nvPr/>
        </p:nvSpPr>
        <p:spPr>
          <a:xfrm>
            <a:off x="7356366" y="5066325"/>
            <a:ext cx="893700" cy="77400"/>
          </a:xfrm>
          <a:prstGeom prst="rect">
            <a:avLst/>
          </a:prstGeom>
          <a:solidFill>
            <a:srgbClr val="00A5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4"/>
          <p:cNvSpPr/>
          <p:nvPr/>
        </p:nvSpPr>
        <p:spPr>
          <a:xfrm>
            <a:off x="8250312" y="5066325"/>
            <a:ext cx="893700" cy="77400"/>
          </a:xfrm>
          <a:prstGeom prst="rect">
            <a:avLst/>
          </a:prstGeom>
          <a:solidFill>
            <a:srgbClr val="FFB8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a:off x="0" y="5066325"/>
            <a:ext cx="893700" cy="77400"/>
          </a:xfrm>
          <a:prstGeom prst="rect">
            <a:avLst/>
          </a:prstGeom>
          <a:solidFill>
            <a:srgbClr val="AD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p:nvPr/>
        </p:nvSpPr>
        <p:spPr>
          <a:xfrm>
            <a:off x="893710" y="5066325"/>
            <a:ext cx="6462600" cy="77400"/>
          </a:xfrm>
          <a:prstGeom prst="rect">
            <a:avLst/>
          </a:prstGeom>
          <a:solidFill>
            <a:srgbClr val="C60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
    <p:spTree>
      <p:nvGrpSpPr>
        <p:cNvPr id="149" name="Shape 149"/>
        <p:cNvGrpSpPr/>
        <p:nvPr/>
      </p:nvGrpSpPr>
      <p:grpSpPr>
        <a:xfrm>
          <a:off x="0" y="0"/>
          <a:ext cx="0" cy="0"/>
          <a:chOff x="0" y="0"/>
          <a:chExt cx="0" cy="0"/>
        </a:xfrm>
      </p:grpSpPr>
      <p:sp>
        <p:nvSpPr>
          <p:cNvPr id="150" name="Google Shape;150;p25"/>
          <p:cNvSpPr/>
          <p:nvPr/>
        </p:nvSpPr>
        <p:spPr>
          <a:xfrm>
            <a:off x="0" y="4225081"/>
            <a:ext cx="9144000" cy="918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151" name="Google Shape;151;p25"/>
          <p:cNvCxnSpPr/>
          <p:nvPr/>
        </p:nvCxnSpPr>
        <p:spPr>
          <a:xfrm>
            <a:off x="0" y="4225081"/>
            <a:ext cx="9144000" cy="0"/>
          </a:xfrm>
          <a:prstGeom prst="straightConnector1">
            <a:avLst/>
          </a:prstGeom>
          <a:noFill/>
          <a:ln cap="flat" cmpd="sng" w="28575">
            <a:solidFill>
              <a:schemeClr val="dk1"/>
            </a:solidFill>
            <a:prstDash val="solid"/>
            <a:round/>
            <a:headEnd len="sm" w="sm" type="none"/>
            <a:tailEnd len="sm" w="sm" type="none"/>
          </a:ln>
        </p:spPr>
      </p:cxnSp>
      <p:sp>
        <p:nvSpPr>
          <p:cNvPr id="152" name="Google Shape;152;p25"/>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chemeClr val="lt1"/>
              </a:buClr>
              <a:buSzPts val="3000"/>
              <a:buFont typeface="Trebuchet MS"/>
              <a:buNone/>
              <a:defRPr b="0" i="0" sz="1800" u="none" cap="none" strike="noStrike">
                <a:solidFill>
                  <a:schemeClr val="lt1"/>
                </a:solidFill>
                <a:latin typeface="Trebuchet MS"/>
                <a:ea typeface="Trebuchet MS"/>
                <a:cs typeface="Trebuchet MS"/>
                <a:sym typeface="Trebuchet MS"/>
              </a:defRPr>
            </a:lvl1pPr>
            <a:lvl2pPr indent="-228600" lvl="1" marL="914400" marR="0" rtl="0" algn="l">
              <a:lnSpc>
                <a:spcPct val="100000"/>
              </a:lnSpc>
              <a:spcBef>
                <a:spcPts val="48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48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360"/>
              </a:spcBef>
              <a:spcAft>
                <a:spcPts val="0"/>
              </a:spcAft>
              <a:buClr>
                <a:schemeClr val="dk2"/>
              </a:buClr>
              <a:buSzPts val="1800"/>
              <a:buFont typeface="Trebuchet MS"/>
              <a:buNone/>
              <a:defRPr b="0" i="0" sz="18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360"/>
              </a:spcBef>
              <a:spcAft>
                <a:spcPts val="0"/>
              </a:spcAft>
              <a:buClr>
                <a:schemeClr val="dk2"/>
              </a:buClr>
              <a:buSzPts val="1800"/>
              <a:buFont typeface="Trebuchet MS"/>
              <a:buNone/>
              <a:defRPr b="0" i="0" sz="1800" u="none" cap="none" strike="noStrike">
                <a:solidFill>
                  <a:schemeClr val="dk2"/>
                </a:solidFill>
                <a:latin typeface="Trebuchet MS"/>
                <a:ea typeface="Trebuchet MS"/>
                <a:cs typeface="Trebuchet MS"/>
                <a:sym typeface="Trebuchet MS"/>
              </a:defRPr>
            </a:lvl5pPr>
            <a:lvl6pPr indent="-228600" lvl="5" marL="2743200" marR="0" rtl="0" algn="l">
              <a:lnSpc>
                <a:spcPct val="100000"/>
              </a:lnSpc>
              <a:spcBef>
                <a:spcPts val="360"/>
              </a:spcBef>
              <a:spcAft>
                <a:spcPts val="0"/>
              </a:spcAft>
              <a:buClr>
                <a:schemeClr val="dk2"/>
              </a:buClr>
              <a:buSzPts val="1800"/>
              <a:buFont typeface="Trebuchet MS"/>
              <a:buNone/>
              <a:defRPr b="0" i="0" sz="1800" u="none" cap="none" strike="noStrike">
                <a:solidFill>
                  <a:schemeClr val="dk2"/>
                </a:solidFill>
                <a:latin typeface="Trebuchet MS"/>
                <a:ea typeface="Trebuchet MS"/>
                <a:cs typeface="Trebuchet MS"/>
                <a:sym typeface="Trebuchet MS"/>
              </a:defRPr>
            </a:lvl6pPr>
            <a:lvl7pPr indent="-228600" lvl="6" marL="3200400" marR="0" rtl="0" algn="l">
              <a:lnSpc>
                <a:spcPct val="100000"/>
              </a:lnSpc>
              <a:spcBef>
                <a:spcPts val="360"/>
              </a:spcBef>
              <a:spcAft>
                <a:spcPts val="0"/>
              </a:spcAft>
              <a:buClr>
                <a:schemeClr val="dk2"/>
              </a:buClr>
              <a:buSzPts val="1800"/>
              <a:buFont typeface="Trebuchet MS"/>
              <a:buNone/>
              <a:defRPr b="0" i="0" sz="1800" u="none" cap="none" strike="noStrike">
                <a:solidFill>
                  <a:schemeClr val="dk2"/>
                </a:solidFill>
                <a:latin typeface="Trebuchet MS"/>
                <a:ea typeface="Trebuchet MS"/>
                <a:cs typeface="Trebuchet MS"/>
                <a:sym typeface="Trebuchet MS"/>
              </a:defRPr>
            </a:lvl7pPr>
            <a:lvl8pPr indent="-228600" lvl="7" marL="3657600" marR="0" rtl="0" algn="l">
              <a:lnSpc>
                <a:spcPct val="100000"/>
              </a:lnSpc>
              <a:spcBef>
                <a:spcPts val="360"/>
              </a:spcBef>
              <a:spcAft>
                <a:spcPts val="0"/>
              </a:spcAft>
              <a:buClr>
                <a:schemeClr val="dk2"/>
              </a:buClr>
              <a:buSzPts val="1800"/>
              <a:buFont typeface="Trebuchet MS"/>
              <a:buNone/>
              <a:defRPr b="0" i="0" sz="1800" u="none" cap="none" strike="noStrike">
                <a:solidFill>
                  <a:schemeClr val="dk2"/>
                </a:solidFill>
                <a:latin typeface="Trebuchet MS"/>
                <a:ea typeface="Trebuchet MS"/>
                <a:cs typeface="Trebuchet MS"/>
                <a:sym typeface="Trebuchet MS"/>
              </a:defRPr>
            </a:lvl8pPr>
            <a:lvl9pPr indent="-228600" lvl="8" marL="4114800" marR="0" rtl="0" algn="l">
              <a:lnSpc>
                <a:spcPct val="100000"/>
              </a:lnSpc>
              <a:spcBef>
                <a:spcPts val="360"/>
              </a:spcBef>
              <a:spcAft>
                <a:spcPts val="0"/>
              </a:spcAft>
              <a:buClr>
                <a:schemeClr val="dk2"/>
              </a:buClr>
              <a:buSzPts val="1800"/>
              <a:buFont typeface="Trebuchet MS"/>
              <a:buNone/>
              <a:defRPr b="0" i="0" sz="1800" u="none" cap="none" strike="noStrike">
                <a:solidFill>
                  <a:schemeClr val="dk2"/>
                </a:solidFill>
                <a:latin typeface="Trebuchet MS"/>
                <a:ea typeface="Trebuchet MS"/>
                <a:cs typeface="Trebuchet MS"/>
                <a:sym typeface="Trebuchet MS"/>
              </a:defRPr>
            </a:lvl9pPr>
          </a:lstStyle>
          <a:p/>
        </p:txBody>
      </p:sp>
      <p:sp>
        <p:nvSpPr>
          <p:cNvPr id="153" name="Google Shape;153;p25"/>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7" name="Shape 157"/>
        <p:cNvGrpSpPr/>
        <p:nvPr/>
      </p:nvGrpSpPr>
      <p:grpSpPr>
        <a:xfrm>
          <a:off x="0" y="0"/>
          <a:ext cx="0" cy="0"/>
          <a:chOff x="0" y="0"/>
          <a:chExt cx="0" cy="0"/>
        </a:xfrm>
      </p:grpSpPr>
      <p:sp>
        <p:nvSpPr>
          <p:cNvPr id="158" name="Google Shape;158;p27"/>
          <p:cNvSpPr txBox="1"/>
          <p:nvPr>
            <p:ph type="ctrTitle"/>
          </p:nvPr>
        </p:nvSpPr>
        <p:spPr>
          <a:xfrm>
            <a:off x="721425" y="2838935"/>
            <a:ext cx="5216700" cy="115977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Clr>
                <a:srgbClr val="2185C5"/>
              </a:buClr>
              <a:buSzPts val="4800"/>
              <a:buNone/>
              <a:defRPr sz="4800">
                <a:solidFill>
                  <a:srgbClr val="2185C5"/>
                </a:solidFill>
              </a:defRPr>
            </a:lvl2pPr>
            <a:lvl3pPr lvl="2" algn="l">
              <a:lnSpc>
                <a:spcPct val="100000"/>
              </a:lnSpc>
              <a:spcBef>
                <a:spcPts val="0"/>
              </a:spcBef>
              <a:spcAft>
                <a:spcPts val="0"/>
              </a:spcAft>
              <a:buClr>
                <a:srgbClr val="2185C5"/>
              </a:buClr>
              <a:buSzPts val="4800"/>
              <a:buNone/>
              <a:defRPr sz="4800">
                <a:solidFill>
                  <a:srgbClr val="2185C5"/>
                </a:solidFill>
              </a:defRPr>
            </a:lvl3pPr>
            <a:lvl4pPr lvl="3" algn="l">
              <a:lnSpc>
                <a:spcPct val="100000"/>
              </a:lnSpc>
              <a:spcBef>
                <a:spcPts val="0"/>
              </a:spcBef>
              <a:spcAft>
                <a:spcPts val="0"/>
              </a:spcAft>
              <a:buClr>
                <a:srgbClr val="2185C5"/>
              </a:buClr>
              <a:buSzPts val="4800"/>
              <a:buNone/>
              <a:defRPr sz="4800">
                <a:solidFill>
                  <a:srgbClr val="2185C5"/>
                </a:solidFill>
              </a:defRPr>
            </a:lvl4pPr>
            <a:lvl5pPr lvl="4" algn="l">
              <a:lnSpc>
                <a:spcPct val="100000"/>
              </a:lnSpc>
              <a:spcBef>
                <a:spcPts val="0"/>
              </a:spcBef>
              <a:spcAft>
                <a:spcPts val="0"/>
              </a:spcAft>
              <a:buClr>
                <a:srgbClr val="2185C5"/>
              </a:buClr>
              <a:buSzPts val="4800"/>
              <a:buNone/>
              <a:defRPr sz="4800">
                <a:solidFill>
                  <a:srgbClr val="2185C5"/>
                </a:solidFill>
              </a:defRPr>
            </a:lvl5pPr>
            <a:lvl6pPr lvl="5" algn="l">
              <a:lnSpc>
                <a:spcPct val="100000"/>
              </a:lnSpc>
              <a:spcBef>
                <a:spcPts val="0"/>
              </a:spcBef>
              <a:spcAft>
                <a:spcPts val="0"/>
              </a:spcAft>
              <a:buClr>
                <a:srgbClr val="2185C5"/>
              </a:buClr>
              <a:buSzPts val="4800"/>
              <a:buNone/>
              <a:defRPr sz="4800">
                <a:solidFill>
                  <a:srgbClr val="2185C5"/>
                </a:solidFill>
              </a:defRPr>
            </a:lvl6pPr>
            <a:lvl7pPr lvl="6" algn="l">
              <a:lnSpc>
                <a:spcPct val="100000"/>
              </a:lnSpc>
              <a:spcBef>
                <a:spcPts val="0"/>
              </a:spcBef>
              <a:spcAft>
                <a:spcPts val="0"/>
              </a:spcAft>
              <a:buClr>
                <a:srgbClr val="2185C5"/>
              </a:buClr>
              <a:buSzPts val="4800"/>
              <a:buNone/>
              <a:defRPr sz="4800">
                <a:solidFill>
                  <a:srgbClr val="2185C5"/>
                </a:solidFill>
              </a:defRPr>
            </a:lvl7pPr>
            <a:lvl8pPr lvl="7" algn="l">
              <a:lnSpc>
                <a:spcPct val="100000"/>
              </a:lnSpc>
              <a:spcBef>
                <a:spcPts val="0"/>
              </a:spcBef>
              <a:spcAft>
                <a:spcPts val="0"/>
              </a:spcAft>
              <a:buClr>
                <a:srgbClr val="2185C5"/>
              </a:buClr>
              <a:buSzPts val="4800"/>
              <a:buNone/>
              <a:defRPr sz="4800">
                <a:solidFill>
                  <a:srgbClr val="2185C5"/>
                </a:solidFill>
              </a:defRPr>
            </a:lvl8pPr>
            <a:lvl9pPr lvl="8" algn="l">
              <a:lnSpc>
                <a:spcPct val="100000"/>
              </a:lnSpc>
              <a:spcBef>
                <a:spcPts val="0"/>
              </a:spcBef>
              <a:spcAft>
                <a:spcPts val="0"/>
              </a:spcAft>
              <a:buClr>
                <a:srgbClr val="2185C5"/>
              </a:buClr>
              <a:buSzPts val="4800"/>
              <a:buNone/>
              <a:defRPr sz="4800">
                <a:solidFill>
                  <a:srgbClr val="2185C5"/>
                </a:solidFill>
              </a:defRPr>
            </a:lvl9pPr>
          </a:lstStyle>
          <a:p/>
        </p:txBody>
      </p:sp>
      <p:sp>
        <p:nvSpPr>
          <p:cNvPr id="159" name="Google Shape;159;p27"/>
          <p:cNvSpPr/>
          <p:nvPr/>
        </p:nvSpPr>
        <p:spPr>
          <a:xfrm>
            <a:off x="5938246" y="2533163"/>
            <a:ext cx="721800" cy="77318"/>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7"/>
          <p:cNvSpPr/>
          <p:nvPr/>
        </p:nvSpPr>
        <p:spPr>
          <a:xfrm>
            <a:off x="6659861" y="2533163"/>
            <a:ext cx="721800" cy="77318"/>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7"/>
          <p:cNvSpPr/>
          <p:nvPr/>
        </p:nvSpPr>
        <p:spPr>
          <a:xfrm>
            <a:off x="-1" y="2533163"/>
            <a:ext cx="721800" cy="77318"/>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7"/>
          <p:cNvSpPr/>
          <p:nvPr/>
        </p:nvSpPr>
        <p:spPr>
          <a:xfrm>
            <a:off x="721425" y="2533163"/>
            <a:ext cx="5216700" cy="77318"/>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3" name="Shape 163"/>
        <p:cNvGrpSpPr/>
        <p:nvPr/>
      </p:nvGrpSpPr>
      <p:grpSpPr>
        <a:xfrm>
          <a:off x="0" y="0"/>
          <a:ext cx="0" cy="0"/>
          <a:chOff x="0" y="0"/>
          <a:chExt cx="0" cy="0"/>
        </a:xfrm>
      </p:grpSpPr>
      <p:sp>
        <p:nvSpPr>
          <p:cNvPr id="164" name="Google Shape;164;p28"/>
          <p:cNvSpPr txBox="1"/>
          <p:nvPr>
            <p:ph type="title"/>
          </p:nvPr>
        </p:nvSpPr>
        <p:spPr>
          <a:xfrm>
            <a:off x="893700" y="205988"/>
            <a:ext cx="6462600" cy="85725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65" name="Google Shape;165;p28"/>
          <p:cNvSpPr txBox="1"/>
          <p:nvPr>
            <p:ph idx="1" type="body"/>
          </p:nvPr>
        </p:nvSpPr>
        <p:spPr>
          <a:xfrm>
            <a:off x="893700" y="1373588"/>
            <a:ext cx="6462600" cy="3552341"/>
          </a:xfrm>
          <a:prstGeom prst="rect">
            <a:avLst/>
          </a:prstGeom>
          <a:noFill/>
          <a:ln>
            <a:noFill/>
          </a:ln>
        </p:spPr>
        <p:txBody>
          <a:bodyPr anchorCtr="0" anchor="t" bIns="91425" lIns="91425" spcFirstLastPara="1" rIns="91425" wrap="square" tIns="91425">
            <a:noAutofit/>
          </a:bodyPr>
          <a:lstStyle>
            <a:lvl1pPr indent="-419100" lvl="0" marL="457200" algn="l">
              <a:lnSpc>
                <a:spcPct val="100000"/>
              </a:lnSpc>
              <a:spcBef>
                <a:spcPts val="600"/>
              </a:spcBef>
              <a:spcAft>
                <a:spcPts val="0"/>
              </a:spcAft>
              <a:buSzPts val="30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6" name="Google Shape;166;p28"/>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8"/>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8"/>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8"/>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0" name="Shape 170"/>
        <p:cNvGrpSpPr/>
        <p:nvPr/>
      </p:nvGrpSpPr>
      <p:grpSpPr>
        <a:xfrm>
          <a:off x="0" y="0"/>
          <a:ext cx="0" cy="0"/>
          <a:chOff x="0" y="0"/>
          <a:chExt cx="0" cy="0"/>
        </a:xfrm>
      </p:grpSpPr>
      <p:sp>
        <p:nvSpPr>
          <p:cNvPr id="171" name="Google Shape;171;p29"/>
          <p:cNvSpPr txBox="1"/>
          <p:nvPr>
            <p:ph idx="1" type="body"/>
          </p:nvPr>
        </p:nvSpPr>
        <p:spPr>
          <a:xfrm>
            <a:off x="1710425" y="2161800"/>
            <a:ext cx="5723700" cy="819818"/>
          </a:xfrm>
          <a:prstGeom prst="rect">
            <a:avLst/>
          </a:prstGeom>
          <a:noFill/>
          <a:ln>
            <a:noFill/>
          </a:ln>
        </p:spPr>
        <p:txBody>
          <a:bodyPr anchorCtr="0" anchor="t" bIns="91425" lIns="91425" spcFirstLastPara="1" rIns="91425" wrap="square" tIns="91425">
            <a:noAutofit/>
          </a:bodyPr>
          <a:lstStyle>
            <a:lvl1pPr indent="-419100" lvl="0" marL="457200" algn="ctr">
              <a:lnSpc>
                <a:spcPct val="100000"/>
              </a:lnSpc>
              <a:spcBef>
                <a:spcPts val="600"/>
              </a:spcBef>
              <a:spcAft>
                <a:spcPts val="0"/>
              </a:spcAft>
              <a:buSzPts val="3000"/>
              <a:buChar char="●"/>
              <a:defRPr i="1"/>
            </a:lvl1pPr>
            <a:lvl2pPr indent="-381000" lvl="1" marL="914400" algn="ctr">
              <a:lnSpc>
                <a:spcPct val="100000"/>
              </a:lnSpc>
              <a:spcBef>
                <a:spcPts val="0"/>
              </a:spcBef>
              <a:spcAft>
                <a:spcPts val="0"/>
              </a:spcAft>
              <a:buSzPts val="2400"/>
              <a:buChar char="○"/>
              <a:defRPr i="1"/>
            </a:lvl2pPr>
            <a:lvl3pPr indent="-381000" lvl="2" marL="1371600" algn="ctr">
              <a:lnSpc>
                <a:spcPct val="100000"/>
              </a:lnSpc>
              <a:spcBef>
                <a:spcPts val="0"/>
              </a:spcBef>
              <a:spcAft>
                <a:spcPts val="0"/>
              </a:spcAft>
              <a:buSzPts val="2400"/>
              <a:buChar char="■"/>
              <a:defRPr i="1"/>
            </a:lvl3pPr>
            <a:lvl4pPr indent="-342900" lvl="3" marL="1828800" algn="ctr">
              <a:lnSpc>
                <a:spcPct val="100000"/>
              </a:lnSpc>
              <a:spcBef>
                <a:spcPts val="0"/>
              </a:spcBef>
              <a:spcAft>
                <a:spcPts val="0"/>
              </a:spcAft>
              <a:buSzPts val="1800"/>
              <a:buChar char="●"/>
              <a:defRPr i="1"/>
            </a:lvl4pPr>
            <a:lvl5pPr indent="-342900" lvl="4" marL="2286000" algn="ctr">
              <a:lnSpc>
                <a:spcPct val="100000"/>
              </a:lnSpc>
              <a:spcBef>
                <a:spcPts val="0"/>
              </a:spcBef>
              <a:spcAft>
                <a:spcPts val="0"/>
              </a:spcAft>
              <a:buSzPts val="1800"/>
              <a:buChar char="○"/>
              <a:defRPr i="1"/>
            </a:lvl5pPr>
            <a:lvl6pPr indent="-342900" lvl="5" marL="2743200" algn="ctr">
              <a:lnSpc>
                <a:spcPct val="100000"/>
              </a:lnSpc>
              <a:spcBef>
                <a:spcPts val="0"/>
              </a:spcBef>
              <a:spcAft>
                <a:spcPts val="0"/>
              </a:spcAft>
              <a:buSzPts val="1800"/>
              <a:buChar char="■"/>
              <a:defRPr i="1"/>
            </a:lvl6pPr>
            <a:lvl7pPr indent="-342900" lvl="6" marL="3200400" algn="ctr">
              <a:lnSpc>
                <a:spcPct val="100000"/>
              </a:lnSpc>
              <a:spcBef>
                <a:spcPts val="0"/>
              </a:spcBef>
              <a:spcAft>
                <a:spcPts val="0"/>
              </a:spcAft>
              <a:buSzPts val="1800"/>
              <a:buChar char="●"/>
              <a:defRPr i="1"/>
            </a:lvl7pPr>
            <a:lvl8pPr indent="-342900" lvl="7" marL="3657600" algn="ctr">
              <a:lnSpc>
                <a:spcPct val="100000"/>
              </a:lnSpc>
              <a:spcBef>
                <a:spcPts val="0"/>
              </a:spcBef>
              <a:spcAft>
                <a:spcPts val="0"/>
              </a:spcAft>
              <a:buSzPts val="1800"/>
              <a:buChar char="○"/>
              <a:defRPr i="1"/>
            </a:lvl8pPr>
            <a:lvl9pPr indent="-342900" lvl="8" marL="4114800" algn="ctr">
              <a:lnSpc>
                <a:spcPct val="100000"/>
              </a:lnSpc>
              <a:spcBef>
                <a:spcPts val="0"/>
              </a:spcBef>
              <a:spcAft>
                <a:spcPts val="0"/>
              </a:spcAft>
              <a:buSzPts val="1800"/>
              <a:buChar char="■"/>
              <a:defRPr i="1"/>
            </a:lvl9pPr>
          </a:lstStyle>
          <a:p/>
        </p:txBody>
      </p:sp>
      <p:sp>
        <p:nvSpPr>
          <p:cNvPr id="172" name="Google Shape;172;p29"/>
          <p:cNvSpPr txBox="1"/>
          <p:nvPr/>
        </p:nvSpPr>
        <p:spPr>
          <a:xfrm>
            <a:off x="3593400" y="1181419"/>
            <a:ext cx="1957200" cy="653523"/>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rgbClr val="97ABBC"/>
                </a:solidFill>
                <a:latin typeface="Arial"/>
                <a:ea typeface="Arial"/>
                <a:cs typeface="Arial"/>
                <a:sym typeface="Arial"/>
              </a:rPr>
              <a:t>“</a:t>
            </a:r>
            <a:endParaRPr b="1" i="0" sz="9600" u="none" cap="none" strike="noStrike">
              <a:solidFill>
                <a:srgbClr val="97ABBC"/>
              </a:solidFill>
              <a:latin typeface="Arial"/>
              <a:ea typeface="Arial"/>
              <a:cs typeface="Arial"/>
              <a:sym typeface="Arial"/>
            </a:endParaRPr>
          </a:p>
        </p:txBody>
      </p:sp>
      <p:sp>
        <p:nvSpPr>
          <p:cNvPr id="173" name="Google Shape;173;p29"/>
          <p:cNvSpPr/>
          <p:nvPr/>
        </p:nvSpPr>
        <p:spPr>
          <a:xfrm>
            <a:off x="5723283" y="1599675"/>
            <a:ext cx="1710300" cy="77318"/>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9"/>
          <p:cNvSpPr/>
          <p:nvPr/>
        </p:nvSpPr>
        <p:spPr>
          <a:xfrm>
            <a:off x="7434177" y="1599675"/>
            <a:ext cx="1710300" cy="77318"/>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9"/>
          <p:cNvSpPr/>
          <p:nvPr/>
        </p:nvSpPr>
        <p:spPr>
          <a:xfrm>
            <a:off x="0" y="1599675"/>
            <a:ext cx="1710300" cy="77318"/>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9"/>
          <p:cNvSpPr/>
          <p:nvPr/>
        </p:nvSpPr>
        <p:spPr>
          <a:xfrm>
            <a:off x="1710425" y="1599675"/>
            <a:ext cx="1710300" cy="77318"/>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77" name="Shape 177"/>
        <p:cNvGrpSpPr/>
        <p:nvPr/>
      </p:nvGrpSpPr>
      <p:grpSpPr>
        <a:xfrm>
          <a:off x="0" y="0"/>
          <a:ext cx="0" cy="0"/>
          <a:chOff x="0" y="0"/>
          <a:chExt cx="0" cy="0"/>
        </a:xfrm>
      </p:grpSpPr>
      <p:sp>
        <p:nvSpPr>
          <p:cNvPr id="178" name="Google Shape;178;p30"/>
          <p:cNvSpPr/>
          <p:nvPr/>
        </p:nvSpPr>
        <p:spPr>
          <a:xfrm>
            <a:off x="0" y="0"/>
            <a:ext cx="9144000" cy="3992932"/>
          </a:xfrm>
          <a:prstGeom prst="rect">
            <a:avLst/>
          </a:prstGeom>
          <a:solidFill>
            <a:srgbClr val="981E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0"/>
          <p:cNvSpPr txBox="1"/>
          <p:nvPr>
            <p:ph type="ctrTitle"/>
          </p:nvPr>
        </p:nvSpPr>
        <p:spPr>
          <a:xfrm>
            <a:off x="685800" y="1583342"/>
            <a:ext cx="7772400" cy="1159773"/>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4800"/>
              <a:buNone/>
              <a:defRPr sz="4800">
                <a:solidFill>
                  <a:srgbClr val="FFFFFF"/>
                </a:solidFill>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p:txBody>
      </p:sp>
      <p:sp>
        <p:nvSpPr>
          <p:cNvPr id="180" name="Google Shape;180;p30"/>
          <p:cNvSpPr txBox="1"/>
          <p:nvPr>
            <p:ph idx="1" type="subTitle"/>
          </p:nvPr>
        </p:nvSpPr>
        <p:spPr>
          <a:xfrm>
            <a:off x="685800" y="2840053"/>
            <a:ext cx="7772400" cy="784841"/>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2400"/>
              <a:buNone/>
              <a:defRPr b="1" sz="2400">
                <a:solidFill>
                  <a:srgbClr val="FFFFFF"/>
                </a:solidFill>
              </a:defRPr>
            </a:lvl1pPr>
            <a:lvl2pPr lvl="1" algn="ctr">
              <a:lnSpc>
                <a:spcPct val="100000"/>
              </a:lnSpc>
              <a:spcBef>
                <a:spcPts val="0"/>
              </a:spcBef>
              <a:spcAft>
                <a:spcPts val="0"/>
              </a:spcAft>
              <a:buClr>
                <a:srgbClr val="FFFFFF"/>
              </a:buClr>
              <a:buSzPts val="2400"/>
              <a:buNone/>
              <a:defRPr b="1">
                <a:solidFill>
                  <a:srgbClr val="FFFFFF"/>
                </a:solidFill>
              </a:defRPr>
            </a:lvl2pPr>
            <a:lvl3pPr lvl="2" algn="ctr">
              <a:lnSpc>
                <a:spcPct val="100000"/>
              </a:lnSpc>
              <a:spcBef>
                <a:spcPts val="0"/>
              </a:spcBef>
              <a:spcAft>
                <a:spcPts val="0"/>
              </a:spcAft>
              <a:buClr>
                <a:srgbClr val="FFFFFF"/>
              </a:buClr>
              <a:buSzPts val="2400"/>
              <a:buNone/>
              <a:defRPr b="1">
                <a:solidFill>
                  <a:srgbClr val="FFFFFF"/>
                </a:solidFill>
              </a:defRPr>
            </a:lvl3pPr>
            <a:lvl4pPr lvl="3" algn="ctr">
              <a:lnSpc>
                <a:spcPct val="100000"/>
              </a:lnSpc>
              <a:spcBef>
                <a:spcPts val="0"/>
              </a:spcBef>
              <a:spcAft>
                <a:spcPts val="0"/>
              </a:spcAft>
              <a:buClr>
                <a:srgbClr val="FFFFFF"/>
              </a:buClr>
              <a:buSzPts val="2400"/>
              <a:buNone/>
              <a:defRPr b="1" sz="2400">
                <a:solidFill>
                  <a:srgbClr val="FFFFFF"/>
                </a:solidFill>
              </a:defRPr>
            </a:lvl4pPr>
            <a:lvl5pPr lvl="4" algn="ctr">
              <a:lnSpc>
                <a:spcPct val="100000"/>
              </a:lnSpc>
              <a:spcBef>
                <a:spcPts val="0"/>
              </a:spcBef>
              <a:spcAft>
                <a:spcPts val="0"/>
              </a:spcAft>
              <a:buClr>
                <a:srgbClr val="FFFFFF"/>
              </a:buClr>
              <a:buSzPts val="2400"/>
              <a:buNone/>
              <a:defRPr b="1" sz="2400">
                <a:solidFill>
                  <a:srgbClr val="FFFFFF"/>
                </a:solidFill>
              </a:defRPr>
            </a:lvl5pPr>
            <a:lvl6pPr lvl="5" algn="ctr">
              <a:lnSpc>
                <a:spcPct val="100000"/>
              </a:lnSpc>
              <a:spcBef>
                <a:spcPts val="0"/>
              </a:spcBef>
              <a:spcAft>
                <a:spcPts val="0"/>
              </a:spcAft>
              <a:buClr>
                <a:srgbClr val="FFFFFF"/>
              </a:buClr>
              <a:buSzPts val="2400"/>
              <a:buNone/>
              <a:defRPr b="1" sz="2400">
                <a:solidFill>
                  <a:srgbClr val="FFFFFF"/>
                </a:solidFill>
              </a:defRPr>
            </a:lvl6pPr>
            <a:lvl7pPr lvl="6" algn="ctr">
              <a:lnSpc>
                <a:spcPct val="100000"/>
              </a:lnSpc>
              <a:spcBef>
                <a:spcPts val="0"/>
              </a:spcBef>
              <a:spcAft>
                <a:spcPts val="0"/>
              </a:spcAft>
              <a:buClr>
                <a:srgbClr val="FFFFFF"/>
              </a:buClr>
              <a:buSzPts val="2400"/>
              <a:buNone/>
              <a:defRPr b="1" sz="2400">
                <a:solidFill>
                  <a:srgbClr val="FFFFFF"/>
                </a:solidFill>
              </a:defRPr>
            </a:lvl7pPr>
            <a:lvl8pPr lvl="7" algn="ctr">
              <a:lnSpc>
                <a:spcPct val="100000"/>
              </a:lnSpc>
              <a:spcBef>
                <a:spcPts val="0"/>
              </a:spcBef>
              <a:spcAft>
                <a:spcPts val="0"/>
              </a:spcAft>
              <a:buClr>
                <a:srgbClr val="FFFFFF"/>
              </a:buClr>
              <a:buSzPts val="2400"/>
              <a:buNone/>
              <a:defRPr b="1" sz="2400">
                <a:solidFill>
                  <a:srgbClr val="FFFFFF"/>
                </a:solidFill>
              </a:defRPr>
            </a:lvl8pPr>
            <a:lvl9pPr lvl="8" algn="ctr">
              <a:lnSpc>
                <a:spcPct val="100000"/>
              </a:lnSpc>
              <a:spcBef>
                <a:spcPts val="0"/>
              </a:spcBef>
              <a:spcAft>
                <a:spcPts val="0"/>
              </a:spcAft>
              <a:buClr>
                <a:srgbClr val="FFFFFF"/>
              </a:buClr>
              <a:buSzPts val="2400"/>
              <a:buNone/>
              <a:defRPr b="1" sz="2400">
                <a:solidFill>
                  <a:srgbClr val="FFFFFF"/>
                </a:solidFill>
              </a:defRPr>
            </a:lvl9pPr>
          </a:lstStyle>
          <a:p/>
        </p:txBody>
      </p:sp>
      <p:sp>
        <p:nvSpPr>
          <p:cNvPr id="181" name="Google Shape;181;p30"/>
          <p:cNvSpPr/>
          <p:nvPr/>
        </p:nvSpPr>
        <p:spPr>
          <a:xfrm>
            <a:off x="3047704" y="3992850"/>
            <a:ext cx="3047700" cy="77318"/>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0"/>
          <p:cNvSpPr/>
          <p:nvPr/>
        </p:nvSpPr>
        <p:spPr>
          <a:xfrm>
            <a:off x="6096271" y="3992850"/>
            <a:ext cx="3047700" cy="77318"/>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0"/>
          <p:cNvSpPr/>
          <p:nvPr/>
        </p:nvSpPr>
        <p:spPr>
          <a:xfrm>
            <a:off x="1" y="3992850"/>
            <a:ext cx="3047700" cy="77318"/>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84" name="Shape 184"/>
        <p:cNvGrpSpPr/>
        <p:nvPr/>
      </p:nvGrpSpPr>
      <p:grpSpPr>
        <a:xfrm>
          <a:off x="0" y="0"/>
          <a:ext cx="0" cy="0"/>
          <a:chOff x="0" y="0"/>
          <a:chExt cx="0" cy="0"/>
        </a:xfrm>
      </p:grpSpPr>
      <p:sp>
        <p:nvSpPr>
          <p:cNvPr id="185" name="Google Shape;185;p31"/>
          <p:cNvSpPr txBox="1"/>
          <p:nvPr>
            <p:ph type="title"/>
          </p:nvPr>
        </p:nvSpPr>
        <p:spPr>
          <a:xfrm>
            <a:off x="893700" y="205988"/>
            <a:ext cx="6462600" cy="85725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86" name="Google Shape;186;p31"/>
          <p:cNvSpPr txBox="1"/>
          <p:nvPr>
            <p:ph idx="1" type="body"/>
          </p:nvPr>
        </p:nvSpPr>
        <p:spPr>
          <a:xfrm>
            <a:off x="893625" y="1200150"/>
            <a:ext cx="3136800" cy="3725693"/>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87" name="Google Shape;187;p31"/>
          <p:cNvSpPr txBox="1"/>
          <p:nvPr>
            <p:ph idx="2" type="body"/>
          </p:nvPr>
        </p:nvSpPr>
        <p:spPr>
          <a:xfrm>
            <a:off x="4219456" y="1200150"/>
            <a:ext cx="3136800" cy="3725693"/>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88" name="Google Shape;188;p31"/>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1"/>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31"/>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1"/>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1"/>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1"/>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1"/>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1"/>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96" name="Shape 196"/>
        <p:cNvGrpSpPr/>
        <p:nvPr/>
      </p:nvGrpSpPr>
      <p:grpSpPr>
        <a:xfrm>
          <a:off x="0" y="0"/>
          <a:ext cx="0" cy="0"/>
          <a:chOff x="0" y="0"/>
          <a:chExt cx="0" cy="0"/>
        </a:xfrm>
      </p:grpSpPr>
      <p:sp>
        <p:nvSpPr>
          <p:cNvPr id="197" name="Google Shape;197;p32"/>
          <p:cNvSpPr txBox="1"/>
          <p:nvPr>
            <p:ph type="title"/>
          </p:nvPr>
        </p:nvSpPr>
        <p:spPr>
          <a:xfrm>
            <a:off x="893700" y="205988"/>
            <a:ext cx="6462600" cy="85725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98" name="Google Shape;198;p32"/>
          <p:cNvSpPr txBox="1"/>
          <p:nvPr>
            <p:ph idx="1" type="body"/>
          </p:nvPr>
        </p:nvSpPr>
        <p:spPr>
          <a:xfrm>
            <a:off x="893700" y="1200150"/>
            <a:ext cx="2371200" cy="3725693"/>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199" name="Google Shape;199;p32"/>
          <p:cNvSpPr txBox="1"/>
          <p:nvPr>
            <p:ph idx="2" type="body"/>
          </p:nvPr>
        </p:nvSpPr>
        <p:spPr>
          <a:xfrm>
            <a:off x="3386404" y="1200150"/>
            <a:ext cx="2371200" cy="3725693"/>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200" name="Google Shape;200;p32"/>
          <p:cNvSpPr txBox="1"/>
          <p:nvPr>
            <p:ph idx="3" type="body"/>
          </p:nvPr>
        </p:nvSpPr>
        <p:spPr>
          <a:xfrm>
            <a:off x="5879107" y="1200150"/>
            <a:ext cx="2371200" cy="3725693"/>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201" name="Google Shape;201;p32"/>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2"/>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2"/>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2"/>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2"/>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2"/>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2"/>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2"/>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9" name="Shape 209"/>
        <p:cNvGrpSpPr/>
        <p:nvPr/>
      </p:nvGrpSpPr>
      <p:grpSpPr>
        <a:xfrm>
          <a:off x="0" y="0"/>
          <a:ext cx="0" cy="0"/>
          <a:chOff x="0" y="0"/>
          <a:chExt cx="0" cy="0"/>
        </a:xfrm>
      </p:grpSpPr>
      <p:sp>
        <p:nvSpPr>
          <p:cNvPr id="210" name="Google Shape;210;p33"/>
          <p:cNvSpPr txBox="1"/>
          <p:nvPr>
            <p:ph type="title"/>
          </p:nvPr>
        </p:nvSpPr>
        <p:spPr>
          <a:xfrm>
            <a:off x="893700" y="205988"/>
            <a:ext cx="6462600" cy="85725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11" name="Google Shape;211;p33"/>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3"/>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3"/>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3"/>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3"/>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3"/>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3"/>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3"/>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9" name="Shape 219"/>
        <p:cNvGrpSpPr/>
        <p:nvPr/>
      </p:nvGrpSpPr>
      <p:grpSpPr>
        <a:xfrm>
          <a:off x="0" y="0"/>
          <a:ext cx="0" cy="0"/>
          <a:chOff x="0" y="0"/>
          <a:chExt cx="0" cy="0"/>
        </a:xfrm>
      </p:grpSpPr>
      <p:sp>
        <p:nvSpPr>
          <p:cNvPr id="220" name="Google Shape;220;p34"/>
          <p:cNvSpPr txBox="1"/>
          <p:nvPr>
            <p:ph idx="1" type="body"/>
          </p:nvPr>
        </p:nvSpPr>
        <p:spPr>
          <a:xfrm>
            <a:off x="893700" y="4649963"/>
            <a:ext cx="6462600" cy="350693"/>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360"/>
              </a:spcBef>
              <a:spcAft>
                <a:spcPts val="0"/>
              </a:spcAft>
              <a:buClr>
                <a:srgbClr val="2185C5"/>
              </a:buClr>
              <a:buSzPts val="1400"/>
              <a:buNone/>
              <a:defRPr sz="1400">
                <a:solidFill>
                  <a:srgbClr val="2185C5"/>
                </a:solidFill>
              </a:defRPr>
            </a:lvl1pPr>
          </a:lstStyle>
          <a:p/>
        </p:txBody>
      </p:sp>
      <p:sp>
        <p:nvSpPr>
          <p:cNvPr id="221" name="Google Shape;221;p34"/>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4"/>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4"/>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4"/>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4"/>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4"/>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4"/>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4"/>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9" name="Shape 229"/>
        <p:cNvGrpSpPr/>
        <p:nvPr/>
      </p:nvGrpSpPr>
      <p:grpSpPr>
        <a:xfrm>
          <a:off x="0" y="0"/>
          <a:ext cx="0" cy="0"/>
          <a:chOff x="0" y="0"/>
          <a:chExt cx="0" cy="0"/>
        </a:xfrm>
      </p:grpSpPr>
      <p:sp>
        <p:nvSpPr>
          <p:cNvPr id="230" name="Google Shape;230;p35"/>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5"/>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5"/>
          <p:cNvSpPr/>
          <p:nvPr/>
        </p:nvSpPr>
        <p:spPr>
          <a:xfrm>
            <a:off x="0" y="5066325"/>
            <a:ext cx="893700" cy="77318"/>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5"/>
          <p:cNvSpPr/>
          <p:nvPr/>
        </p:nvSpPr>
        <p:spPr>
          <a:xfrm>
            <a:off x="893710" y="5066325"/>
            <a:ext cx="6462600" cy="77318"/>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5"/>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5"/>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5"/>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5"/>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981E32"/>
        </a:solidFill>
      </p:bgPr>
    </p:bg>
    <p:spTree>
      <p:nvGrpSpPr>
        <p:cNvPr id="238" name="Shape 238"/>
        <p:cNvGrpSpPr/>
        <p:nvPr/>
      </p:nvGrpSpPr>
      <p:grpSpPr>
        <a:xfrm>
          <a:off x="0" y="0"/>
          <a:ext cx="0" cy="0"/>
          <a:chOff x="0" y="0"/>
          <a:chExt cx="0" cy="0"/>
        </a:xfrm>
      </p:grpSpPr>
      <p:sp>
        <p:nvSpPr>
          <p:cNvPr id="239" name="Google Shape;239;p36"/>
          <p:cNvSpPr/>
          <p:nvPr/>
        </p:nvSpPr>
        <p:spPr>
          <a:xfrm>
            <a:off x="7356366" y="5066325"/>
            <a:ext cx="893700" cy="77318"/>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6"/>
          <p:cNvSpPr/>
          <p:nvPr/>
        </p:nvSpPr>
        <p:spPr>
          <a:xfrm>
            <a:off x="8250312" y="5066325"/>
            <a:ext cx="893700" cy="77318"/>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6"/>
          <p:cNvSpPr/>
          <p:nvPr/>
        </p:nvSpPr>
        <p:spPr>
          <a:xfrm>
            <a:off x="0" y="5066325"/>
            <a:ext cx="893700" cy="77318"/>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6"/>
          <p:cNvSpPr/>
          <p:nvPr/>
        </p:nvSpPr>
        <p:spPr>
          <a:xfrm>
            <a:off x="893710" y="5066325"/>
            <a:ext cx="6462600" cy="77318"/>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6"/>
          <p:cNvSpPr/>
          <p:nvPr/>
        </p:nvSpPr>
        <p:spPr>
          <a:xfrm>
            <a:off x="7356366" y="5066325"/>
            <a:ext cx="893700" cy="77318"/>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36"/>
          <p:cNvSpPr/>
          <p:nvPr/>
        </p:nvSpPr>
        <p:spPr>
          <a:xfrm>
            <a:off x="8250312" y="5066325"/>
            <a:ext cx="893700" cy="77318"/>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6"/>
          <p:cNvSpPr/>
          <p:nvPr/>
        </p:nvSpPr>
        <p:spPr>
          <a:xfrm>
            <a:off x="0" y="5066325"/>
            <a:ext cx="893700" cy="77318"/>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6"/>
          <p:cNvSpPr/>
          <p:nvPr/>
        </p:nvSpPr>
        <p:spPr>
          <a:xfrm>
            <a:off x="893710" y="5066325"/>
            <a:ext cx="6462600" cy="77318"/>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1" name="Shape 251"/>
        <p:cNvGrpSpPr/>
        <p:nvPr/>
      </p:nvGrpSpPr>
      <p:grpSpPr>
        <a:xfrm>
          <a:off x="0" y="0"/>
          <a:ext cx="0" cy="0"/>
          <a:chOff x="0" y="0"/>
          <a:chExt cx="0" cy="0"/>
        </a:xfrm>
      </p:grpSpPr>
      <p:sp>
        <p:nvSpPr>
          <p:cNvPr id="252" name="Google Shape;252;p38"/>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3" name="Shape 253"/>
        <p:cNvGrpSpPr/>
        <p:nvPr/>
      </p:nvGrpSpPr>
      <p:grpSpPr>
        <a:xfrm>
          <a:off x="0" y="0"/>
          <a:ext cx="0" cy="0"/>
          <a:chOff x="0" y="0"/>
          <a:chExt cx="0" cy="0"/>
        </a:xfrm>
      </p:grpSpPr>
      <p:sp>
        <p:nvSpPr>
          <p:cNvPr id="254" name="Google Shape;254;p39"/>
          <p:cNvSpPr txBox="1"/>
          <p:nvPr>
            <p:ph type="ctrTitle"/>
          </p:nvPr>
        </p:nvSpPr>
        <p:spPr>
          <a:xfrm>
            <a:off x="311708" y="744575"/>
            <a:ext cx="8520600" cy="2052675"/>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55" name="Google Shape;255;p39"/>
          <p:cNvSpPr txBox="1"/>
          <p:nvPr>
            <p:ph idx="1" type="subTitle"/>
          </p:nvPr>
        </p:nvSpPr>
        <p:spPr>
          <a:xfrm>
            <a:off x="311700" y="2834125"/>
            <a:ext cx="8520600" cy="792675"/>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56" name="Google Shape;256;p39"/>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7" name="Shape 257"/>
        <p:cNvGrpSpPr/>
        <p:nvPr/>
      </p:nvGrpSpPr>
      <p:grpSpPr>
        <a:xfrm>
          <a:off x="0" y="0"/>
          <a:ext cx="0" cy="0"/>
          <a:chOff x="0" y="0"/>
          <a:chExt cx="0" cy="0"/>
        </a:xfrm>
      </p:grpSpPr>
      <p:sp>
        <p:nvSpPr>
          <p:cNvPr id="258" name="Google Shape;258;p40"/>
          <p:cNvSpPr txBox="1"/>
          <p:nvPr>
            <p:ph type="title"/>
          </p:nvPr>
        </p:nvSpPr>
        <p:spPr>
          <a:xfrm>
            <a:off x="311700" y="2150850"/>
            <a:ext cx="8520600" cy="841725"/>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9" name="Google Shape;259;p40"/>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0" name="Shape 260"/>
        <p:cNvGrpSpPr/>
        <p:nvPr/>
      </p:nvGrpSpPr>
      <p:grpSpPr>
        <a:xfrm>
          <a:off x="0" y="0"/>
          <a:ext cx="0" cy="0"/>
          <a:chOff x="0" y="0"/>
          <a:chExt cx="0" cy="0"/>
        </a:xfrm>
      </p:grpSpPr>
      <p:sp>
        <p:nvSpPr>
          <p:cNvPr id="261" name="Google Shape;261;p41"/>
          <p:cNvSpPr txBox="1"/>
          <p:nvPr>
            <p:ph type="title"/>
          </p:nvPr>
        </p:nvSpPr>
        <p:spPr>
          <a:xfrm>
            <a:off x="311700" y="445025"/>
            <a:ext cx="8520600" cy="572625"/>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2" name="Google Shape;262;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63" name="Google Shape;263;p41"/>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4" name="Shape 264"/>
        <p:cNvGrpSpPr/>
        <p:nvPr/>
      </p:nvGrpSpPr>
      <p:grpSpPr>
        <a:xfrm>
          <a:off x="0" y="0"/>
          <a:ext cx="0" cy="0"/>
          <a:chOff x="0" y="0"/>
          <a:chExt cx="0" cy="0"/>
        </a:xfrm>
      </p:grpSpPr>
      <p:sp>
        <p:nvSpPr>
          <p:cNvPr id="265" name="Google Shape;265;p42"/>
          <p:cNvSpPr txBox="1"/>
          <p:nvPr>
            <p:ph type="title"/>
          </p:nvPr>
        </p:nvSpPr>
        <p:spPr>
          <a:xfrm>
            <a:off x="311700" y="445025"/>
            <a:ext cx="8520600" cy="572625"/>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6" name="Google Shape;266;p4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7" name="Google Shape;267;p4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8" name="Google Shape;268;p42"/>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9" name="Shape 269"/>
        <p:cNvGrpSpPr/>
        <p:nvPr/>
      </p:nvGrpSpPr>
      <p:grpSpPr>
        <a:xfrm>
          <a:off x="0" y="0"/>
          <a:ext cx="0" cy="0"/>
          <a:chOff x="0" y="0"/>
          <a:chExt cx="0" cy="0"/>
        </a:xfrm>
      </p:grpSpPr>
      <p:sp>
        <p:nvSpPr>
          <p:cNvPr id="270" name="Google Shape;270;p43"/>
          <p:cNvSpPr txBox="1"/>
          <p:nvPr>
            <p:ph type="title"/>
          </p:nvPr>
        </p:nvSpPr>
        <p:spPr>
          <a:xfrm>
            <a:off x="311700" y="445025"/>
            <a:ext cx="8520600" cy="572625"/>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1" name="Google Shape;271;p43"/>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2" name="Shape 272"/>
        <p:cNvGrpSpPr/>
        <p:nvPr/>
      </p:nvGrpSpPr>
      <p:grpSpPr>
        <a:xfrm>
          <a:off x="0" y="0"/>
          <a:ext cx="0" cy="0"/>
          <a:chOff x="0" y="0"/>
          <a:chExt cx="0" cy="0"/>
        </a:xfrm>
      </p:grpSpPr>
      <p:sp>
        <p:nvSpPr>
          <p:cNvPr id="273" name="Google Shape;273;p44"/>
          <p:cNvSpPr txBox="1"/>
          <p:nvPr>
            <p:ph type="title"/>
          </p:nvPr>
        </p:nvSpPr>
        <p:spPr>
          <a:xfrm>
            <a:off x="311700" y="555600"/>
            <a:ext cx="2808000" cy="755775"/>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74" name="Google Shape;274;p44"/>
          <p:cNvSpPr txBox="1"/>
          <p:nvPr>
            <p:ph idx="1" type="body"/>
          </p:nvPr>
        </p:nvSpPr>
        <p:spPr>
          <a:xfrm>
            <a:off x="311700" y="1389600"/>
            <a:ext cx="2808000" cy="3179475"/>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5" name="Google Shape;275;p44"/>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6" name="Shape 276"/>
        <p:cNvGrpSpPr/>
        <p:nvPr/>
      </p:nvGrpSpPr>
      <p:grpSpPr>
        <a:xfrm>
          <a:off x="0" y="0"/>
          <a:ext cx="0" cy="0"/>
          <a:chOff x="0" y="0"/>
          <a:chExt cx="0" cy="0"/>
        </a:xfrm>
      </p:grpSpPr>
      <p:sp>
        <p:nvSpPr>
          <p:cNvPr id="277" name="Google Shape;277;p45"/>
          <p:cNvSpPr txBox="1"/>
          <p:nvPr>
            <p:ph type="title"/>
          </p:nvPr>
        </p:nvSpPr>
        <p:spPr>
          <a:xfrm>
            <a:off x="490250" y="450150"/>
            <a:ext cx="6367800" cy="409072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78" name="Google Shape;278;p45"/>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9" name="Shape 279"/>
        <p:cNvGrpSpPr/>
        <p:nvPr/>
      </p:nvGrpSpPr>
      <p:grpSpPr>
        <a:xfrm>
          <a:off x="0" y="0"/>
          <a:ext cx="0" cy="0"/>
          <a:chOff x="0" y="0"/>
          <a:chExt cx="0" cy="0"/>
        </a:xfrm>
      </p:grpSpPr>
      <p:sp>
        <p:nvSpPr>
          <p:cNvPr id="280" name="Google Shape;280;p4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82" name="Google Shape;282;p46"/>
          <p:cNvSpPr txBox="1"/>
          <p:nvPr>
            <p:ph idx="1" type="subTitle"/>
          </p:nvPr>
        </p:nvSpPr>
        <p:spPr>
          <a:xfrm>
            <a:off x="265500" y="2803075"/>
            <a:ext cx="4045200" cy="1235025"/>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3" name="Google Shape;283;p46"/>
          <p:cNvSpPr txBox="1"/>
          <p:nvPr>
            <p:ph idx="2" type="body"/>
          </p:nvPr>
        </p:nvSpPr>
        <p:spPr>
          <a:xfrm>
            <a:off x="4939500" y="724075"/>
            <a:ext cx="3837000" cy="3695175"/>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84" name="Google Shape;284;p46"/>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5" name="Shape 285"/>
        <p:cNvGrpSpPr/>
        <p:nvPr/>
      </p:nvGrpSpPr>
      <p:grpSpPr>
        <a:xfrm>
          <a:off x="0" y="0"/>
          <a:ext cx="0" cy="0"/>
          <a:chOff x="0" y="0"/>
          <a:chExt cx="0" cy="0"/>
        </a:xfrm>
      </p:grpSpPr>
      <p:sp>
        <p:nvSpPr>
          <p:cNvPr id="286" name="Google Shape;286;p47"/>
          <p:cNvSpPr txBox="1"/>
          <p:nvPr>
            <p:ph idx="1" type="body"/>
          </p:nvPr>
        </p:nvSpPr>
        <p:spPr>
          <a:xfrm>
            <a:off x="311700" y="4230575"/>
            <a:ext cx="5998800" cy="605025"/>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87" name="Google Shape;287;p47"/>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8" name="Shape 288"/>
        <p:cNvGrpSpPr/>
        <p:nvPr/>
      </p:nvGrpSpPr>
      <p:grpSpPr>
        <a:xfrm>
          <a:off x="0" y="0"/>
          <a:ext cx="0" cy="0"/>
          <a:chOff x="0" y="0"/>
          <a:chExt cx="0" cy="0"/>
        </a:xfrm>
      </p:grpSpPr>
      <p:sp>
        <p:nvSpPr>
          <p:cNvPr id="289" name="Google Shape;289;p48"/>
          <p:cNvSpPr txBox="1"/>
          <p:nvPr>
            <p:ph hasCustomPrompt="1" type="title"/>
          </p:nvPr>
        </p:nvSpPr>
        <p:spPr>
          <a:xfrm>
            <a:off x="311700" y="1106125"/>
            <a:ext cx="8520600" cy="1963575"/>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90" name="Google Shape;290;p48"/>
          <p:cNvSpPr txBox="1"/>
          <p:nvPr>
            <p:ph idx="1" type="body"/>
          </p:nvPr>
        </p:nvSpPr>
        <p:spPr>
          <a:xfrm>
            <a:off x="311700" y="3152225"/>
            <a:ext cx="8520600" cy="1300725"/>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91" name="Google Shape;291;p48"/>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295" name="Shape 295"/>
        <p:cNvGrpSpPr/>
        <p:nvPr/>
      </p:nvGrpSpPr>
      <p:grpSpPr>
        <a:xfrm>
          <a:off x="0" y="0"/>
          <a:ext cx="0" cy="0"/>
          <a:chOff x="0" y="0"/>
          <a:chExt cx="0" cy="0"/>
        </a:xfrm>
      </p:grpSpPr>
      <p:sp>
        <p:nvSpPr>
          <p:cNvPr id="296" name="Google Shape;296;p50"/>
          <p:cNvSpPr txBox="1"/>
          <p:nvPr>
            <p:ph type="ctrTitle"/>
          </p:nvPr>
        </p:nvSpPr>
        <p:spPr>
          <a:xfrm>
            <a:off x="721425" y="2838935"/>
            <a:ext cx="5216700" cy="116008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Raleway"/>
              <a:buNone/>
              <a:defRPr b="0" i="0" sz="48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2pPr>
            <a:lvl3pPr lvl="2"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3pPr>
            <a:lvl4pPr lvl="3"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4pPr>
            <a:lvl5pPr lvl="4"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5pPr>
            <a:lvl6pPr lvl="5"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6pPr>
            <a:lvl7pPr lvl="6"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7pPr>
            <a:lvl8pPr lvl="7"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8pPr>
            <a:lvl9pPr lvl="8"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9pPr>
          </a:lstStyle>
          <a:p/>
        </p:txBody>
      </p:sp>
      <p:sp>
        <p:nvSpPr>
          <p:cNvPr id="297" name="Google Shape;297;p50"/>
          <p:cNvSpPr/>
          <p:nvPr/>
        </p:nvSpPr>
        <p:spPr>
          <a:xfrm>
            <a:off x="5938246" y="2533162"/>
            <a:ext cx="721800" cy="77011"/>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50"/>
          <p:cNvSpPr/>
          <p:nvPr/>
        </p:nvSpPr>
        <p:spPr>
          <a:xfrm>
            <a:off x="6659861" y="2533162"/>
            <a:ext cx="721800" cy="77011"/>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50"/>
          <p:cNvSpPr/>
          <p:nvPr/>
        </p:nvSpPr>
        <p:spPr>
          <a:xfrm>
            <a:off x="-1" y="2533162"/>
            <a:ext cx="721800" cy="77011"/>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50"/>
          <p:cNvSpPr/>
          <p:nvPr/>
        </p:nvSpPr>
        <p:spPr>
          <a:xfrm>
            <a:off x="721425" y="2533162"/>
            <a:ext cx="5216700" cy="77011"/>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01" name="Shape 301"/>
        <p:cNvGrpSpPr/>
        <p:nvPr/>
      </p:nvGrpSpPr>
      <p:grpSpPr>
        <a:xfrm>
          <a:off x="0" y="0"/>
          <a:ext cx="0" cy="0"/>
          <a:chOff x="0" y="0"/>
          <a:chExt cx="0" cy="0"/>
        </a:xfrm>
      </p:grpSpPr>
      <p:sp>
        <p:nvSpPr>
          <p:cNvPr id="302" name="Google Shape;302;p51"/>
          <p:cNvSpPr txBox="1"/>
          <p:nvPr>
            <p:ph type="title"/>
          </p:nvPr>
        </p:nvSpPr>
        <p:spPr>
          <a:xfrm>
            <a:off x="893700" y="205987"/>
            <a:ext cx="6462600"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Raleway"/>
              <a:buNone/>
              <a:defRPr b="0" i="0" sz="36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2pPr>
            <a:lvl3pPr lvl="2"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3pPr>
            <a:lvl4pPr lvl="3"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4pPr>
            <a:lvl5pPr lvl="4"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5pPr>
            <a:lvl6pPr lvl="5"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6pPr>
            <a:lvl7pPr lvl="6"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7pPr>
            <a:lvl8pPr lvl="7"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8pPr>
            <a:lvl9pPr lvl="8"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9pPr>
          </a:lstStyle>
          <a:p/>
        </p:txBody>
      </p:sp>
      <p:sp>
        <p:nvSpPr>
          <p:cNvPr id="303" name="Google Shape;303;p51"/>
          <p:cNvSpPr txBox="1"/>
          <p:nvPr>
            <p:ph idx="1" type="body"/>
          </p:nvPr>
        </p:nvSpPr>
        <p:spPr>
          <a:xfrm>
            <a:off x="893700" y="1373588"/>
            <a:ext cx="6462600" cy="3552341"/>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000000"/>
              </a:buClr>
              <a:buSzPts val="3000"/>
              <a:buFont typeface="Lato"/>
              <a:buChar char="●"/>
              <a:defRPr b="0" i="0" sz="3000" u="none" cap="none" strike="noStrike">
                <a:solidFill>
                  <a:srgbClr val="000000"/>
                </a:solidFill>
                <a:latin typeface="Lato"/>
                <a:ea typeface="Lato"/>
                <a:cs typeface="Lato"/>
                <a:sym typeface="Lato"/>
              </a:defRPr>
            </a:lvl1pPr>
            <a:lvl2pPr indent="-381000" lvl="1" marL="9144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2pPr>
            <a:lvl3pPr indent="-381000" lvl="2" marL="13716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3pPr>
            <a:lvl4pPr indent="-342900" lvl="3" marL="18288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4pPr>
            <a:lvl5pPr indent="-342900" lvl="4" marL="22860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5pPr>
            <a:lvl6pPr indent="-342900" lvl="5" marL="27432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6pPr>
            <a:lvl7pPr indent="-342900" lvl="6" marL="32004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7pPr>
            <a:lvl8pPr indent="-342900" lvl="7" marL="36576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8pPr>
            <a:lvl9pPr indent="-342900" lvl="8" marL="41148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9pPr>
          </a:lstStyle>
          <a:p/>
        </p:txBody>
      </p:sp>
      <p:sp>
        <p:nvSpPr>
          <p:cNvPr id="304" name="Google Shape;304;p51"/>
          <p:cNvSpPr/>
          <p:nvPr/>
        </p:nvSpPr>
        <p:spPr>
          <a:xfrm>
            <a:off x="7356366" y="5066325"/>
            <a:ext cx="893700" cy="77011"/>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51"/>
          <p:cNvSpPr/>
          <p:nvPr/>
        </p:nvSpPr>
        <p:spPr>
          <a:xfrm>
            <a:off x="8250312" y="5066325"/>
            <a:ext cx="893700" cy="77011"/>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51"/>
          <p:cNvSpPr/>
          <p:nvPr/>
        </p:nvSpPr>
        <p:spPr>
          <a:xfrm>
            <a:off x="0" y="5066325"/>
            <a:ext cx="893700" cy="77011"/>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51"/>
          <p:cNvSpPr/>
          <p:nvPr/>
        </p:nvSpPr>
        <p:spPr>
          <a:xfrm>
            <a:off x="893710" y="5066325"/>
            <a:ext cx="6462600" cy="77011"/>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08" name="Shape 308"/>
        <p:cNvGrpSpPr/>
        <p:nvPr/>
      </p:nvGrpSpPr>
      <p:grpSpPr>
        <a:xfrm>
          <a:off x="0" y="0"/>
          <a:ext cx="0" cy="0"/>
          <a:chOff x="0" y="0"/>
          <a:chExt cx="0" cy="0"/>
        </a:xfrm>
      </p:grpSpPr>
      <p:sp>
        <p:nvSpPr>
          <p:cNvPr id="309" name="Google Shape;309;p52"/>
          <p:cNvSpPr txBox="1"/>
          <p:nvPr>
            <p:ph type="title"/>
          </p:nvPr>
        </p:nvSpPr>
        <p:spPr>
          <a:xfrm>
            <a:off x="893700" y="205987"/>
            <a:ext cx="6462600"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Raleway"/>
              <a:buNone/>
              <a:defRPr b="0" i="0" sz="36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2pPr>
            <a:lvl3pPr lvl="2"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3pPr>
            <a:lvl4pPr lvl="3"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4pPr>
            <a:lvl5pPr lvl="4"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5pPr>
            <a:lvl6pPr lvl="5"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6pPr>
            <a:lvl7pPr lvl="6"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7pPr>
            <a:lvl8pPr lvl="7"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8pPr>
            <a:lvl9pPr lvl="8"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9pPr>
          </a:lstStyle>
          <a:p/>
        </p:txBody>
      </p:sp>
      <p:sp>
        <p:nvSpPr>
          <p:cNvPr id="310" name="Google Shape;310;p52"/>
          <p:cNvSpPr txBox="1"/>
          <p:nvPr>
            <p:ph idx="1" type="body"/>
          </p:nvPr>
        </p:nvSpPr>
        <p:spPr>
          <a:xfrm>
            <a:off x="893625" y="1200150"/>
            <a:ext cx="3136800" cy="3725693"/>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1pPr>
            <a:lvl2pPr indent="-342900" lvl="1" marL="9144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2pPr>
            <a:lvl3pPr indent="-342900" lvl="2" marL="13716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3pPr>
            <a:lvl4pPr indent="-342900" lvl="3" marL="18288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4pPr>
            <a:lvl5pPr indent="-342900" lvl="4" marL="22860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5pPr>
            <a:lvl6pPr indent="-342900" lvl="5" marL="27432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6pPr>
            <a:lvl7pPr indent="-342900" lvl="6" marL="32004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7pPr>
            <a:lvl8pPr indent="-342900" lvl="7" marL="36576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8pPr>
            <a:lvl9pPr indent="-342900" lvl="8" marL="41148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9pPr>
          </a:lstStyle>
          <a:p/>
        </p:txBody>
      </p:sp>
      <p:sp>
        <p:nvSpPr>
          <p:cNvPr id="311" name="Google Shape;311;p52"/>
          <p:cNvSpPr txBox="1"/>
          <p:nvPr>
            <p:ph idx="2" type="body"/>
          </p:nvPr>
        </p:nvSpPr>
        <p:spPr>
          <a:xfrm>
            <a:off x="4219456" y="1200150"/>
            <a:ext cx="3136800" cy="3725693"/>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1pPr>
            <a:lvl2pPr indent="-342900" lvl="1" marL="9144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2pPr>
            <a:lvl3pPr indent="-342900" lvl="2" marL="13716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3pPr>
            <a:lvl4pPr indent="-342900" lvl="3" marL="18288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4pPr>
            <a:lvl5pPr indent="-342900" lvl="4" marL="22860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5pPr>
            <a:lvl6pPr indent="-342900" lvl="5" marL="27432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6pPr>
            <a:lvl7pPr indent="-342900" lvl="6" marL="32004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7pPr>
            <a:lvl8pPr indent="-342900" lvl="7" marL="36576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8pPr>
            <a:lvl9pPr indent="-342900" lvl="8" marL="41148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9pPr>
          </a:lstStyle>
          <a:p/>
        </p:txBody>
      </p:sp>
      <p:sp>
        <p:nvSpPr>
          <p:cNvPr id="312" name="Google Shape;312;p52"/>
          <p:cNvSpPr/>
          <p:nvPr/>
        </p:nvSpPr>
        <p:spPr>
          <a:xfrm>
            <a:off x="7356366" y="5066325"/>
            <a:ext cx="893700" cy="77011"/>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52"/>
          <p:cNvSpPr/>
          <p:nvPr/>
        </p:nvSpPr>
        <p:spPr>
          <a:xfrm>
            <a:off x="8250312" y="5066325"/>
            <a:ext cx="893700" cy="77011"/>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52"/>
          <p:cNvSpPr/>
          <p:nvPr/>
        </p:nvSpPr>
        <p:spPr>
          <a:xfrm>
            <a:off x="0" y="5066325"/>
            <a:ext cx="893700" cy="77011"/>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52"/>
          <p:cNvSpPr/>
          <p:nvPr/>
        </p:nvSpPr>
        <p:spPr>
          <a:xfrm>
            <a:off x="893710" y="5066325"/>
            <a:ext cx="6462600" cy="77011"/>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2"/>
          <p:cNvSpPr/>
          <p:nvPr/>
        </p:nvSpPr>
        <p:spPr>
          <a:xfrm>
            <a:off x="7356366" y="5066325"/>
            <a:ext cx="893700" cy="77011"/>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52"/>
          <p:cNvSpPr/>
          <p:nvPr/>
        </p:nvSpPr>
        <p:spPr>
          <a:xfrm>
            <a:off x="8250312" y="5066325"/>
            <a:ext cx="893700" cy="77011"/>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52"/>
          <p:cNvSpPr/>
          <p:nvPr/>
        </p:nvSpPr>
        <p:spPr>
          <a:xfrm>
            <a:off x="0" y="5066325"/>
            <a:ext cx="893700" cy="77011"/>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52"/>
          <p:cNvSpPr/>
          <p:nvPr/>
        </p:nvSpPr>
        <p:spPr>
          <a:xfrm>
            <a:off x="893710" y="5066325"/>
            <a:ext cx="6462600" cy="77011"/>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0" name="Shape 320"/>
        <p:cNvGrpSpPr/>
        <p:nvPr/>
      </p:nvGrpSpPr>
      <p:grpSpPr>
        <a:xfrm>
          <a:off x="0" y="0"/>
          <a:ext cx="0" cy="0"/>
          <a:chOff x="0" y="0"/>
          <a:chExt cx="0" cy="0"/>
        </a:xfrm>
      </p:grpSpPr>
      <p:sp>
        <p:nvSpPr>
          <p:cNvPr id="321" name="Google Shape;321;p53"/>
          <p:cNvSpPr txBox="1"/>
          <p:nvPr>
            <p:ph type="title"/>
          </p:nvPr>
        </p:nvSpPr>
        <p:spPr>
          <a:xfrm>
            <a:off x="893700" y="205987"/>
            <a:ext cx="6462600"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Raleway"/>
              <a:buNone/>
              <a:defRPr b="0" i="0" sz="36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2pPr>
            <a:lvl3pPr lvl="2"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3pPr>
            <a:lvl4pPr lvl="3"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4pPr>
            <a:lvl5pPr lvl="4"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5pPr>
            <a:lvl6pPr lvl="5"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6pPr>
            <a:lvl7pPr lvl="6"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7pPr>
            <a:lvl8pPr lvl="7"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8pPr>
            <a:lvl9pPr lvl="8"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9pPr>
          </a:lstStyle>
          <a:p/>
        </p:txBody>
      </p:sp>
      <p:sp>
        <p:nvSpPr>
          <p:cNvPr id="322" name="Google Shape;322;p53"/>
          <p:cNvSpPr/>
          <p:nvPr/>
        </p:nvSpPr>
        <p:spPr>
          <a:xfrm>
            <a:off x="7356366" y="5066325"/>
            <a:ext cx="893700" cy="77011"/>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53"/>
          <p:cNvSpPr/>
          <p:nvPr/>
        </p:nvSpPr>
        <p:spPr>
          <a:xfrm>
            <a:off x="8250312" y="5066325"/>
            <a:ext cx="893700" cy="77011"/>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53"/>
          <p:cNvSpPr/>
          <p:nvPr/>
        </p:nvSpPr>
        <p:spPr>
          <a:xfrm>
            <a:off x="0" y="5066325"/>
            <a:ext cx="893700" cy="77011"/>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53"/>
          <p:cNvSpPr/>
          <p:nvPr/>
        </p:nvSpPr>
        <p:spPr>
          <a:xfrm>
            <a:off x="893710" y="5066325"/>
            <a:ext cx="6462600" cy="77011"/>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53"/>
          <p:cNvSpPr/>
          <p:nvPr/>
        </p:nvSpPr>
        <p:spPr>
          <a:xfrm>
            <a:off x="7356366" y="5066325"/>
            <a:ext cx="893700" cy="77011"/>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3"/>
          <p:cNvSpPr/>
          <p:nvPr/>
        </p:nvSpPr>
        <p:spPr>
          <a:xfrm>
            <a:off x="8250312" y="5066325"/>
            <a:ext cx="893700" cy="77011"/>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53"/>
          <p:cNvSpPr/>
          <p:nvPr/>
        </p:nvSpPr>
        <p:spPr>
          <a:xfrm>
            <a:off x="0" y="5066325"/>
            <a:ext cx="893700" cy="77011"/>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3"/>
          <p:cNvSpPr/>
          <p:nvPr/>
        </p:nvSpPr>
        <p:spPr>
          <a:xfrm>
            <a:off x="893710" y="5066325"/>
            <a:ext cx="6462600" cy="77011"/>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30" name="Shape 330"/>
        <p:cNvGrpSpPr/>
        <p:nvPr/>
      </p:nvGrpSpPr>
      <p:grpSpPr>
        <a:xfrm>
          <a:off x="0" y="0"/>
          <a:ext cx="0" cy="0"/>
          <a:chOff x="0" y="0"/>
          <a:chExt cx="0" cy="0"/>
        </a:xfrm>
      </p:grpSpPr>
      <p:sp>
        <p:nvSpPr>
          <p:cNvPr id="331" name="Google Shape;331;p54"/>
          <p:cNvSpPr txBox="1"/>
          <p:nvPr>
            <p:ph idx="1" type="body"/>
          </p:nvPr>
        </p:nvSpPr>
        <p:spPr>
          <a:xfrm>
            <a:off x="893700" y="4649963"/>
            <a:ext cx="6462600" cy="350693"/>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360"/>
              </a:spcBef>
              <a:spcAft>
                <a:spcPts val="0"/>
              </a:spcAft>
              <a:buClr>
                <a:srgbClr val="2185C5"/>
              </a:buClr>
              <a:buSzPts val="1400"/>
              <a:buFont typeface="Lato"/>
              <a:buNone/>
              <a:defRPr b="0" i="0" sz="1400" u="none" cap="none" strike="noStrike">
                <a:solidFill>
                  <a:srgbClr val="2185C5"/>
                </a:solidFill>
                <a:latin typeface="Lato"/>
                <a:ea typeface="Lato"/>
                <a:cs typeface="Lato"/>
                <a:sym typeface="Lato"/>
              </a:defRPr>
            </a:lvl1pPr>
          </a:lstStyle>
          <a:p/>
        </p:txBody>
      </p:sp>
      <p:sp>
        <p:nvSpPr>
          <p:cNvPr id="332" name="Google Shape;332;p54"/>
          <p:cNvSpPr/>
          <p:nvPr/>
        </p:nvSpPr>
        <p:spPr>
          <a:xfrm>
            <a:off x="7356366" y="5066325"/>
            <a:ext cx="893700" cy="77011"/>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4"/>
          <p:cNvSpPr/>
          <p:nvPr/>
        </p:nvSpPr>
        <p:spPr>
          <a:xfrm>
            <a:off x="8250312" y="5066325"/>
            <a:ext cx="893700" cy="77011"/>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54"/>
          <p:cNvSpPr/>
          <p:nvPr/>
        </p:nvSpPr>
        <p:spPr>
          <a:xfrm>
            <a:off x="0" y="5066325"/>
            <a:ext cx="893700" cy="77011"/>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54"/>
          <p:cNvSpPr/>
          <p:nvPr/>
        </p:nvSpPr>
        <p:spPr>
          <a:xfrm>
            <a:off x="893710" y="5066325"/>
            <a:ext cx="6462600" cy="77011"/>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54"/>
          <p:cNvSpPr/>
          <p:nvPr/>
        </p:nvSpPr>
        <p:spPr>
          <a:xfrm>
            <a:off x="7356366" y="5066325"/>
            <a:ext cx="893700" cy="77011"/>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54"/>
          <p:cNvSpPr/>
          <p:nvPr/>
        </p:nvSpPr>
        <p:spPr>
          <a:xfrm>
            <a:off x="8250312" y="5066325"/>
            <a:ext cx="893700" cy="77011"/>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54"/>
          <p:cNvSpPr/>
          <p:nvPr/>
        </p:nvSpPr>
        <p:spPr>
          <a:xfrm>
            <a:off x="0" y="5066325"/>
            <a:ext cx="893700" cy="77011"/>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54"/>
          <p:cNvSpPr/>
          <p:nvPr/>
        </p:nvSpPr>
        <p:spPr>
          <a:xfrm>
            <a:off x="893710" y="5066325"/>
            <a:ext cx="6462600" cy="77011"/>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0" name="Shape 340"/>
        <p:cNvGrpSpPr/>
        <p:nvPr/>
      </p:nvGrpSpPr>
      <p:grpSpPr>
        <a:xfrm>
          <a:off x="0" y="0"/>
          <a:ext cx="0" cy="0"/>
          <a:chOff x="0" y="0"/>
          <a:chExt cx="0" cy="0"/>
        </a:xfrm>
      </p:grpSpPr>
      <p:sp>
        <p:nvSpPr>
          <p:cNvPr id="341" name="Google Shape;341;p55"/>
          <p:cNvSpPr/>
          <p:nvPr/>
        </p:nvSpPr>
        <p:spPr>
          <a:xfrm>
            <a:off x="7356366" y="5066325"/>
            <a:ext cx="893700" cy="77011"/>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55"/>
          <p:cNvSpPr/>
          <p:nvPr/>
        </p:nvSpPr>
        <p:spPr>
          <a:xfrm>
            <a:off x="8250312" y="5066325"/>
            <a:ext cx="893700" cy="77011"/>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55"/>
          <p:cNvSpPr/>
          <p:nvPr/>
        </p:nvSpPr>
        <p:spPr>
          <a:xfrm>
            <a:off x="0" y="5066325"/>
            <a:ext cx="893700" cy="77011"/>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55"/>
          <p:cNvSpPr/>
          <p:nvPr/>
        </p:nvSpPr>
        <p:spPr>
          <a:xfrm>
            <a:off x="893710" y="5066325"/>
            <a:ext cx="6462600" cy="77011"/>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55"/>
          <p:cNvSpPr/>
          <p:nvPr/>
        </p:nvSpPr>
        <p:spPr>
          <a:xfrm>
            <a:off x="7356366" y="5066325"/>
            <a:ext cx="893700" cy="77011"/>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55"/>
          <p:cNvSpPr/>
          <p:nvPr/>
        </p:nvSpPr>
        <p:spPr>
          <a:xfrm>
            <a:off x="8250312" y="5066325"/>
            <a:ext cx="893700" cy="77011"/>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55"/>
          <p:cNvSpPr/>
          <p:nvPr/>
        </p:nvSpPr>
        <p:spPr>
          <a:xfrm>
            <a:off x="0" y="5066325"/>
            <a:ext cx="893700" cy="77011"/>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55"/>
          <p:cNvSpPr/>
          <p:nvPr/>
        </p:nvSpPr>
        <p:spPr>
          <a:xfrm>
            <a:off x="893710" y="5066325"/>
            <a:ext cx="6462600" cy="77011"/>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background">
  <p:cSld name="BLANK_1">
    <p:bg>
      <p:bgPr>
        <a:solidFill>
          <a:srgbClr val="981E32"/>
        </a:solidFill>
      </p:bgPr>
    </p:bg>
    <p:spTree>
      <p:nvGrpSpPr>
        <p:cNvPr id="349" name="Shape 349"/>
        <p:cNvGrpSpPr/>
        <p:nvPr/>
      </p:nvGrpSpPr>
      <p:grpSpPr>
        <a:xfrm>
          <a:off x="0" y="0"/>
          <a:ext cx="0" cy="0"/>
          <a:chOff x="0" y="0"/>
          <a:chExt cx="0" cy="0"/>
        </a:xfrm>
      </p:grpSpPr>
      <p:sp>
        <p:nvSpPr>
          <p:cNvPr id="350" name="Google Shape;350;p56"/>
          <p:cNvSpPr/>
          <p:nvPr/>
        </p:nvSpPr>
        <p:spPr>
          <a:xfrm>
            <a:off x="7356366" y="5066325"/>
            <a:ext cx="893700" cy="77011"/>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56"/>
          <p:cNvSpPr/>
          <p:nvPr/>
        </p:nvSpPr>
        <p:spPr>
          <a:xfrm>
            <a:off x="8250312" y="5066325"/>
            <a:ext cx="893700" cy="77011"/>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56"/>
          <p:cNvSpPr/>
          <p:nvPr/>
        </p:nvSpPr>
        <p:spPr>
          <a:xfrm>
            <a:off x="0" y="5066325"/>
            <a:ext cx="893700" cy="77011"/>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56"/>
          <p:cNvSpPr/>
          <p:nvPr/>
        </p:nvSpPr>
        <p:spPr>
          <a:xfrm>
            <a:off x="893710" y="5066325"/>
            <a:ext cx="6462600" cy="77011"/>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56"/>
          <p:cNvSpPr/>
          <p:nvPr/>
        </p:nvSpPr>
        <p:spPr>
          <a:xfrm>
            <a:off x="7356366" y="5066325"/>
            <a:ext cx="893700" cy="77011"/>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56"/>
          <p:cNvSpPr/>
          <p:nvPr/>
        </p:nvSpPr>
        <p:spPr>
          <a:xfrm>
            <a:off x="8250312" y="5066325"/>
            <a:ext cx="893700" cy="77011"/>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56"/>
          <p:cNvSpPr/>
          <p:nvPr/>
        </p:nvSpPr>
        <p:spPr>
          <a:xfrm>
            <a:off x="0" y="5066325"/>
            <a:ext cx="893700" cy="77011"/>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56"/>
          <p:cNvSpPr/>
          <p:nvPr/>
        </p:nvSpPr>
        <p:spPr>
          <a:xfrm>
            <a:off x="893710" y="5066325"/>
            <a:ext cx="6462600" cy="77011"/>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58" name="Shape 358"/>
        <p:cNvGrpSpPr/>
        <p:nvPr/>
      </p:nvGrpSpPr>
      <p:grpSpPr>
        <a:xfrm>
          <a:off x="0" y="0"/>
          <a:ext cx="0" cy="0"/>
          <a:chOff x="0" y="0"/>
          <a:chExt cx="0" cy="0"/>
        </a:xfrm>
      </p:grpSpPr>
      <p:sp>
        <p:nvSpPr>
          <p:cNvPr id="359" name="Google Shape;359;p57"/>
          <p:cNvSpPr txBox="1"/>
          <p:nvPr>
            <p:ph idx="1" type="body"/>
          </p:nvPr>
        </p:nvSpPr>
        <p:spPr>
          <a:xfrm>
            <a:off x="1710425" y="2161800"/>
            <a:ext cx="5723700" cy="819818"/>
          </a:xfrm>
          <a:prstGeom prst="rect">
            <a:avLst/>
          </a:prstGeom>
          <a:noFill/>
          <a:ln>
            <a:noFill/>
          </a:ln>
        </p:spPr>
        <p:txBody>
          <a:bodyPr anchorCtr="0" anchor="t" bIns="91425" lIns="91425" spcFirstLastPara="1" rIns="91425" wrap="square" tIns="91425">
            <a:noAutofit/>
          </a:bodyPr>
          <a:lstStyle>
            <a:lvl1pPr indent="-419100" lvl="0" marL="457200" marR="0" rtl="0" algn="ctr">
              <a:lnSpc>
                <a:spcPct val="100000"/>
              </a:lnSpc>
              <a:spcBef>
                <a:spcPts val="600"/>
              </a:spcBef>
              <a:spcAft>
                <a:spcPts val="0"/>
              </a:spcAft>
              <a:buClr>
                <a:srgbClr val="000000"/>
              </a:buClr>
              <a:buSzPts val="3000"/>
              <a:buFont typeface="Lato"/>
              <a:buChar char="●"/>
              <a:defRPr b="0" i="1" sz="3000" u="none" cap="none" strike="noStrike">
                <a:solidFill>
                  <a:srgbClr val="000000"/>
                </a:solidFill>
                <a:latin typeface="Lato"/>
                <a:ea typeface="Lato"/>
                <a:cs typeface="Lato"/>
                <a:sym typeface="Lato"/>
              </a:defRPr>
            </a:lvl1pPr>
            <a:lvl2pPr indent="-381000" lvl="1" marL="914400" marR="0" rtl="0" algn="ctr">
              <a:lnSpc>
                <a:spcPct val="100000"/>
              </a:lnSpc>
              <a:spcBef>
                <a:spcPts val="0"/>
              </a:spcBef>
              <a:spcAft>
                <a:spcPts val="0"/>
              </a:spcAft>
              <a:buClr>
                <a:srgbClr val="000000"/>
              </a:buClr>
              <a:buSzPts val="2400"/>
              <a:buFont typeface="Lato"/>
              <a:buChar char="○"/>
              <a:defRPr b="0" i="1" sz="2400" u="none" cap="none" strike="noStrike">
                <a:solidFill>
                  <a:srgbClr val="000000"/>
                </a:solidFill>
                <a:latin typeface="Lato"/>
                <a:ea typeface="Lato"/>
                <a:cs typeface="Lato"/>
                <a:sym typeface="Lato"/>
              </a:defRPr>
            </a:lvl2pPr>
            <a:lvl3pPr indent="-381000" lvl="2" marL="1371600" marR="0" rtl="0" algn="ctr">
              <a:lnSpc>
                <a:spcPct val="100000"/>
              </a:lnSpc>
              <a:spcBef>
                <a:spcPts val="0"/>
              </a:spcBef>
              <a:spcAft>
                <a:spcPts val="0"/>
              </a:spcAft>
              <a:buClr>
                <a:srgbClr val="000000"/>
              </a:buClr>
              <a:buSzPts val="2400"/>
              <a:buFont typeface="Lato"/>
              <a:buChar char="■"/>
              <a:defRPr b="0" i="1" sz="2400" u="none" cap="none" strike="noStrike">
                <a:solidFill>
                  <a:srgbClr val="000000"/>
                </a:solidFill>
                <a:latin typeface="Lato"/>
                <a:ea typeface="Lato"/>
                <a:cs typeface="Lato"/>
                <a:sym typeface="Lato"/>
              </a:defRPr>
            </a:lvl3pPr>
            <a:lvl4pPr indent="-342900" lvl="3" marL="1828800" marR="0" rtl="0" algn="ctr">
              <a:lnSpc>
                <a:spcPct val="100000"/>
              </a:lnSpc>
              <a:spcBef>
                <a:spcPts val="0"/>
              </a:spcBef>
              <a:spcAft>
                <a:spcPts val="0"/>
              </a:spcAft>
              <a:buClr>
                <a:srgbClr val="000000"/>
              </a:buClr>
              <a:buSzPts val="1800"/>
              <a:buFont typeface="Lato"/>
              <a:buChar char="●"/>
              <a:defRPr b="0" i="1" sz="1800" u="none" cap="none" strike="noStrike">
                <a:solidFill>
                  <a:srgbClr val="000000"/>
                </a:solidFill>
                <a:latin typeface="Lato"/>
                <a:ea typeface="Lato"/>
                <a:cs typeface="Lato"/>
                <a:sym typeface="Lato"/>
              </a:defRPr>
            </a:lvl4pPr>
            <a:lvl5pPr indent="-342900" lvl="4" marL="2286000" marR="0" rtl="0" algn="ctr">
              <a:lnSpc>
                <a:spcPct val="100000"/>
              </a:lnSpc>
              <a:spcBef>
                <a:spcPts val="0"/>
              </a:spcBef>
              <a:spcAft>
                <a:spcPts val="0"/>
              </a:spcAft>
              <a:buClr>
                <a:srgbClr val="000000"/>
              </a:buClr>
              <a:buSzPts val="1800"/>
              <a:buFont typeface="Lato"/>
              <a:buChar char="○"/>
              <a:defRPr b="0" i="1" sz="1800" u="none" cap="none" strike="noStrike">
                <a:solidFill>
                  <a:srgbClr val="000000"/>
                </a:solidFill>
                <a:latin typeface="Lato"/>
                <a:ea typeface="Lato"/>
                <a:cs typeface="Lato"/>
                <a:sym typeface="Lato"/>
              </a:defRPr>
            </a:lvl5pPr>
            <a:lvl6pPr indent="-342900" lvl="5" marL="2743200" marR="0" rtl="0" algn="ctr">
              <a:lnSpc>
                <a:spcPct val="100000"/>
              </a:lnSpc>
              <a:spcBef>
                <a:spcPts val="0"/>
              </a:spcBef>
              <a:spcAft>
                <a:spcPts val="0"/>
              </a:spcAft>
              <a:buClr>
                <a:srgbClr val="000000"/>
              </a:buClr>
              <a:buSzPts val="1800"/>
              <a:buFont typeface="Lato"/>
              <a:buChar char="■"/>
              <a:defRPr b="0" i="1" sz="1800" u="none" cap="none" strike="noStrike">
                <a:solidFill>
                  <a:srgbClr val="000000"/>
                </a:solidFill>
                <a:latin typeface="Lato"/>
                <a:ea typeface="Lato"/>
                <a:cs typeface="Lato"/>
                <a:sym typeface="Lato"/>
              </a:defRPr>
            </a:lvl6pPr>
            <a:lvl7pPr indent="-342900" lvl="6" marL="3200400" marR="0" rtl="0" algn="ctr">
              <a:lnSpc>
                <a:spcPct val="100000"/>
              </a:lnSpc>
              <a:spcBef>
                <a:spcPts val="0"/>
              </a:spcBef>
              <a:spcAft>
                <a:spcPts val="0"/>
              </a:spcAft>
              <a:buClr>
                <a:srgbClr val="000000"/>
              </a:buClr>
              <a:buSzPts val="1800"/>
              <a:buFont typeface="Lato"/>
              <a:buChar char="●"/>
              <a:defRPr b="0" i="1" sz="1800" u="none" cap="none" strike="noStrike">
                <a:solidFill>
                  <a:srgbClr val="000000"/>
                </a:solidFill>
                <a:latin typeface="Lato"/>
                <a:ea typeface="Lato"/>
                <a:cs typeface="Lato"/>
                <a:sym typeface="Lato"/>
              </a:defRPr>
            </a:lvl7pPr>
            <a:lvl8pPr indent="-342900" lvl="7" marL="3657600" marR="0" rtl="0" algn="ctr">
              <a:lnSpc>
                <a:spcPct val="100000"/>
              </a:lnSpc>
              <a:spcBef>
                <a:spcPts val="0"/>
              </a:spcBef>
              <a:spcAft>
                <a:spcPts val="0"/>
              </a:spcAft>
              <a:buClr>
                <a:srgbClr val="000000"/>
              </a:buClr>
              <a:buSzPts val="1800"/>
              <a:buFont typeface="Lato"/>
              <a:buChar char="○"/>
              <a:defRPr b="0" i="1" sz="1800" u="none" cap="none" strike="noStrike">
                <a:solidFill>
                  <a:srgbClr val="000000"/>
                </a:solidFill>
                <a:latin typeface="Lato"/>
                <a:ea typeface="Lato"/>
                <a:cs typeface="Lato"/>
                <a:sym typeface="Lato"/>
              </a:defRPr>
            </a:lvl8pPr>
            <a:lvl9pPr indent="-342900" lvl="8" marL="4114800" marR="0" rtl="0" algn="ctr">
              <a:lnSpc>
                <a:spcPct val="100000"/>
              </a:lnSpc>
              <a:spcBef>
                <a:spcPts val="0"/>
              </a:spcBef>
              <a:spcAft>
                <a:spcPts val="0"/>
              </a:spcAft>
              <a:buClr>
                <a:srgbClr val="000000"/>
              </a:buClr>
              <a:buSzPts val="1800"/>
              <a:buFont typeface="Lato"/>
              <a:buChar char="■"/>
              <a:defRPr b="0" i="1" sz="1800" u="none" cap="none" strike="noStrike">
                <a:solidFill>
                  <a:srgbClr val="000000"/>
                </a:solidFill>
                <a:latin typeface="Lato"/>
                <a:ea typeface="Lato"/>
                <a:cs typeface="Lato"/>
                <a:sym typeface="Lato"/>
              </a:defRPr>
            </a:lvl9pPr>
          </a:lstStyle>
          <a:p/>
        </p:txBody>
      </p:sp>
      <p:sp>
        <p:nvSpPr>
          <p:cNvPr id="360" name="Google Shape;360;p57"/>
          <p:cNvSpPr txBox="1"/>
          <p:nvPr/>
        </p:nvSpPr>
        <p:spPr>
          <a:xfrm>
            <a:off x="3593400" y="1181419"/>
            <a:ext cx="1957200" cy="65383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t/>
            </a:r>
            <a:endParaRPr b="1" i="0" sz="9600" u="none" cap="none" strike="noStrike">
              <a:solidFill>
                <a:srgbClr val="97ABBC"/>
              </a:solidFill>
              <a:latin typeface="Arial"/>
              <a:ea typeface="Arial"/>
              <a:cs typeface="Arial"/>
              <a:sym typeface="Arial"/>
            </a:endParaRPr>
          </a:p>
        </p:txBody>
      </p:sp>
      <p:sp>
        <p:nvSpPr>
          <p:cNvPr id="361" name="Google Shape;361;p57"/>
          <p:cNvSpPr/>
          <p:nvPr/>
        </p:nvSpPr>
        <p:spPr>
          <a:xfrm>
            <a:off x="5723283" y="1599675"/>
            <a:ext cx="1710300" cy="77011"/>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57"/>
          <p:cNvSpPr/>
          <p:nvPr/>
        </p:nvSpPr>
        <p:spPr>
          <a:xfrm>
            <a:off x="7434177" y="1599675"/>
            <a:ext cx="1710300" cy="77011"/>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57"/>
          <p:cNvSpPr/>
          <p:nvPr/>
        </p:nvSpPr>
        <p:spPr>
          <a:xfrm>
            <a:off x="0" y="1599675"/>
            <a:ext cx="1710300" cy="77011"/>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57"/>
          <p:cNvSpPr/>
          <p:nvPr/>
        </p:nvSpPr>
        <p:spPr>
          <a:xfrm>
            <a:off x="1710425" y="1599675"/>
            <a:ext cx="1710300" cy="77011"/>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365" name="Shape 365"/>
        <p:cNvGrpSpPr/>
        <p:nvPr/>
      </p:nvGrpSpPr>
      <p:grpSpPr>
        <a:xfrm>
          <a:off x="0" y="0"/>
          <a:ext cx="0" cy="0"/>
          <a:chOff x="0" y="0"/>
          <a:chExt cx="0" cy="0"/>
        </a:xfrm>
      </p:grpSpPr>
      <p:sp>
        <p:nvSpPr>
          <p:cNvPr id="366" name="Google Shape;366;p58"/>
          <p:cNvSpPr/>
          <p:nvPr/>
        </p:nvSpPr>
        <p:spPr>
          <a:xfrm>
            <a:off x="0" y="0"/>
            <a:ext cx="9144000" cy="3992932"/>
          </a:xfrm>
          <a:prstGeom prst="rect">
            <a:avLst/>
          </a:prstGeom>
          <a:solidFill>
            <a:srgbClr val="981E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58"/>
          <p:cNvSpPr txBox="1"/>
          <p:nvPr>
            <p:ph type="ctrTitle"/>
          </p:nvPr>
        </p:nvSpPr>
        <p:spPr>
          <a:xfrm>
            <a:off x="685800" y="1583342"/>
            <a:ext cx="7772400" cy="116008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FFFFFF"/>
              </a:buClr>
              <a:buSzPts val="4800"/>
              <a:buFont typeface="Raleway"/>
              <a:buNone/>
              <a:defRPr b="0" i="0" sz="4800" u="none" cap="none" strike="noStrike">
                <a:solidFill>
                  <a:srgbClr val="FFFFFF"/>
                </a:solidFill>
                <a:latin typeface="Raleway"/>
                <a:ea typeface="Raleway"/>
                <a:cs typeface="Raleway"/>
                <a:sym typeface="Raleway"/>
              </a:defRPr>
            </a:lvl1pPr>
            <a:lvl2pPr lvl="1" marR="0" rtl="0" algn="ctr">
              <a:lnSpc>
                <a:spcPct val="100000"/>
              </a:lnSpc>
              <a:spcBef>
                <a:spcPts val="0"/>
              </a:spcBef>
              <a:spcAft>
                <a:spcPts val="0"/>
              </a:spcAft>
              <a:buClr>
                <a:srgbClr val="FFFFFF"/>
              </a:buClr>
              <a:buSzPts val="4800"/>
              <a:buFont typeface="Raleway"/>
              <a:buNone/>
              <a:defRPr b="0" i="0" sz="4800" u="none" cap="none" strike="noStrike">
                <a:solidFill>
                  <a:srgbClr val="FFFFFF"/>
                </a:solidFill>
                <a:latin typeface="Raleway"/>
                <a:ea typeface="Raleway"/>
                <a:cs typeface="Raleway"/>
                <a:sym typeface="Raleway"/>
              </a:defRPr>
            </a:lvl2pPr>
            <a:lvl3pPr lvl="2" marR="0" rtl="0" algn="ctr">
              <a:lnSpc>
                <a:spcPct val="100000"/>
              </a:lnSpc>
              <a:spcBef>
                <a:spcPts val="0"/>
              </a:spcBef>
              <a:spcAft>
                <a:spcPts val="0"/>
              </a:spcAft>
              <a:buClr>
                <a:srgbClr val="FFFFFF"/>
              </a:buClr>
              <a:buSzPts val="4800"/>
              <a:buFont typeface="Raleway"/>
              <a:buNone/>
              <a:defRPr b="0" i="0" sz="4800" u="none" cap="none" strike="noStrike">
                <a:solidFill>
                  <a:srgbClr val="FFFFFF"/>
                </a:solidFill>
                <a:latin typeface="Raleway"/>
                <a:ea typeface="Raleway"/>
                <a:cs typeface="Raleway"/>
                <a:sym typeface="Raleway"/>
              </a:defRPr>
            </a:lvl3pPr>
            <a:lvl4pPr lvl="3" marR="0" rtl="0" algn="ctr">
              <a:lnSpc>
                <a:spcPct val="100000"/>
              </a:lnSpc>
              <a:spcBef>
                <a:spcPts val="0"/>
              </a:spcBef>
              <a:spcAft>
                <a:spcPts val="0"/>
              </a:spcAft>
              <a:buClr>
                <a:srgbClr val="FFFFFF"/>
              </a:buClr>
              <a:buSzPts val="4800"/>
              <a:buFont typeface="Raleway"/>
              <a:buNone/>
              <a:defRPr b="0" i="0" sz="4800" u="none" cap="none" strike="noStrike">
                <a:solidFill>
                  <a:srgbClr val="FFFFFF"/>
                </a:solidFill>
                <a:latin typeface="Raleway"/>
                <a:ea typeface="Raleway"/>
                <a:cs typeface="Raleway"/>
                <a:sym typeface="Raleway"/>
              </a:defRPr>
            </a:lvl4pPr>
            <a:lvl5pPr lvl="4" marR="0" rtl="0" algn="ctr">
              <a:lnSpc>
                <a:spcPct val="100000"/>
              </a:lnSpc>
              <a:spcBef>
                <a:spcPts val="0"/>
              </a:spcBef>
              <a:spcAft>
                <a:spcPts val="0"/>
              </a:spcAft>
              <a:buClr>
                <a:srgbClr val="FFFFFF"/>
              </a:buClr>
              <a:buSzPts val="4800"/>
              <a:buFont typeface="Raleway"/>
              <a:buNone/>
              <a:defRPr b="0" i="0" sz="4800" u="none" cap="none" strike="noStrike">
                <a:solidFill>
                  <a:srgbClr val="FFFFFF"/>
                </a:solidFill>
                <a:latin typeface="Raleway"/>
                <a:ea typeface="Raleway"/>
                <a:cs typeface="Raleway"/>
                <a:sym typeface="Raleway"/>
              </a:defRPr>
            </a:lvl5pPr>
            <a:lvl6pPr lvl="5" marR="0" rtl="0" algn="ctr">
              <a:lnSpc>
                <a:spcPct val="100000"/>
              </a:lnSpc>
              <a:spcBef>
                <a:spcPts val="0"/>
              </a:spcBef>
              <a:spcAft>
                <a:spcPts val="0"/>
              </a:spcAft>
              <a:buClr>
                <a:srgbClr val="FFFFFF"/>
              </a:buClr>
              <a:buSzPts val="4800"/>
              <a:buFont typeface="Raleway"/>
              <a:buNone/>
              <a:defRPr b="0" i="0" sz="4800" u="none" cap="none" strike="noStrike">
                <a:solidFill>
                  <a:srgbClr val="FFFFFF"/>
                </a:solidFill>
                <a:latin typeface="Raleway"/>
                <a:ea typeface="Raleway"/>
                <a:cs typeface="Raleway"/>
                <a:sym typeface="Raleway"/>
              </a:defRPr>
            </a:lvl6pPr>
            <a:lvl7pPr lvl="6" marR="0" rtl="0" algn="ctr">
              <a:lnSpc>
                <a:spcPct val="100000"/>
              </a:lnSpc>
              <a:spcBef>
                <a:spcPts val="0"/>
              </a:spcBef>
              <a:spcAft>
                <a:spcPts val="0"/>
              </a:spcAft>
              <a:buClr>
                <a:srgbClr val="FFFFFF"/>
              </a:buClr>
              <a:buSzPts val="4800"/>
              <a:buFont typeface="Raleway"/>
              <a:buNone/>
              <a:defRPr b="0" i="0" sz="4800" u="none" cap="none" strike="noStrike">
                <a:solidFill>
                  <a:srgbClr val="FFFFFF"/>
                </a:solidFill>
                <a:latin typeface="Raleway"/>
                <a:ea typeface="Raleway"/>
                <a:cs typeface="Raleway"/>
                <a:sym typeface="Raleway"/>
              </a:defRPr>
            </a:lvl7pPr>
            <a:lvl8pPr lvl="7" marR="0" rtl="0" algn="ctr">
              <a:lnSpc>
                <a:spcPct val="100000"/>
              </a:lnSpc>
              <a:spcBef>
                <a:spcPts val="0"/>
              </a:spcBef>
              <a:spcAft>
                <a:spcPts val="0"/>
              </a:spcAft>
              <a:buClr>
                <a:srgbClr val="FFFFFF"/>
              </a:buClr>
              <a:buSzPts val="4800"/>
              <a:buFont typeface="Raleway"/>
              <a:buNone/>
              <a:defRPr b="0" i="0" sz="4800" u="none" cap="none" strike="noStrike">
                <a:solidFill>
                  <a:srgbClr val="FFFFFF"/>
                </a:solidFill>
                <a:latin typeface="Raleway"/>
                <a:ea typeface="Raleway"/>
                <a:cs typeface="Raleway"/>
                <a:sym typeface="Raleway"/>
              </a:defRPr>
            </a:lvl8pPr>
            <a:lvl9pPr lvl="8" marR="0" rtl="0" algn="ctr">
              <a:lnSpc>
                <a:spcPct val="100000"/>
              </a:lnSpc>
              <a:spcBef>
                <a:spcPts val="0"/>
              </a:spcBef>
              <a:spcAft>
                <a:spcPts val="0"/>
              </a:spcAft>
              <a:buClr>
                <a:srgbClr val="FFFFFF"/>
              </a:buClr>
              <a:buSzPts val="4800"/>
              <a:buFont typeface="Raleway"/>
              <a:buNone/>
              <a:defRPr b="0" i="0" sz="4800" u="none" cap="none" strike="noStrike">
                <a:solidFill>
                  <a:srgbClr val="FFFFFF"/>
                </a:solidFill>
                <a:latin typeface="Raleway"/>
                <a:ea typeface="Raleway"/>
                <a:cs typeface="Raleway"/>
                <a:sym typeface="Raleway"/>
              </a:defRPr>
            </a:lvl9pPr>
          </a:lstStyle>
          <a:p/>
        </p:txBody>
      </p:sp>
      <p:sp>
        <p:nvSpPr>
          <p:cNvPr id="368" name="Google Shape;368;p58"/>
          <p:cNvSpPr txBox="1"/>
          <p:nvPr>
            <p:ph idx="1" type="subTitle"/>
          </p:nvPr>
        </p:nvSpPr>
        <p:spPr>
          <a:xfrm>
            <a:off x="685800" y="2840053"/>
            <a:ext cx="7772400" cy="784841"/>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FFFFF"/>
              </a:buClr>
              <a:buSzPts val="2400"/>
              <a:buFont typeface="Lato"/>
              <a:buNone/>
              <a:defRPr b="1" i="0" sz="2400" u="none" cap="none" strike="noStrike">
                <a:solidFill>
                  <a:srgbClr val="FFFFFF"/>
                </a:solidFill>
                <a:latin typeface="Lato"/>
                <a:ea typeface="Lato"/>
                <a:cs typeface="Lato"/>
                <a:sym typeface="Lato"/>
              </a:defRPr>
            </a:lvl1pPr>
            <a:lvl2pPr lvl="1" marR="0" rtl="0" algn="ctr">
              <a:lnSpc>
                <a:spcPct val="100000"/>
              </a:lnSpc>
              <a:spcBef>
                <a:spcPts val="0"/>
              </a:spcBef>
              <a:spcAft>
                <a:spcPts val="0"/>
              </a:spcAft>
              <a:buClr>
                <a:srgbClr val="FFFFFF"/>
              </a:buClr>
              <a:buSzPts val="2400"/>
              <a:buFont typeface="Lato"/>
              <a:buNone/>
              <a:defRPr b="1" i="0" sz="2400" u="none" cap="none" strike="noStrike">
                <a:solidFill>
                  <a:srgbClr val="FFFFFF"/>
                </a:solidFill>
                <a:latin typeface="Lato"/>
                <a:ea typeface="Lato"/>
                <a:cs typeface="Lato"/>
                <a:sym typeface="Lato"/>
              </a:defRPr>
            </a:lvl2pPr>
            <a:lvl3pPr lvl="2" marR="0" rtl="0" algn="ctr">
              <a:lnSpc>
                <a:spcPct val="100000"/>
              </a:lnSpc>
              <a:spcBef>
                <a:spcPts val="0"/>
              </a:spcBef>
              <a:spcAft>
                <a:spcPts val="0"/>
              </a:spcAft>
              <a:buClr>
                <a:srgbClr val="FFFFFF"/>
              </a:buClr>
              <a:buSzPts val="2400"/>
              <a:buFont typeface="Lato"/>
              <a:buNone/>
              <a:defRPr b="1" i="0" sz="2400" u="none" cap="none" strike="noStrike">
                <a:solidFill>
                  <a:srgbClr val="FFFFFF"/>
                </a:solidFill>
                <a:latin typeface="Lato"/>
                <a:ea typeface="Lato"/>
                <a:cs typeface="Lato"/>
                <a:sym typeface="Lato"/>
              </a:defRPr>
            </a:lvl3pPr>
            <a:lvl4pPr lvl="3" marR="0" rtl="0" algn="ctr">
              <a:lnSpc>
                <a:spcPct val="100000"/>
              </a:lnSpc>
              <a:spcBef>
                <a:spcPts val="0"/>
              </a:spcBef>
              <a:spcAft>
                <a:spcPts val="0"/>
              </a:spcAft>
              <a:buClr>
                <a:srgbClr val="FFFFFF"/>
              </a:buClr>
              <a:buSzPts val="2400"/>
              <a:buFont typeface="Lato"/>
              <a:buNone/>
              <a:defRPr b="1" i="0" sz="2400" u="none" cap="none" strike="noStrike">
                <a:solidFill>
                  <a:srgbClr val="FFFFFF"/>
                </a:solidFill>
                <a:latin typeface="Lato"/>
                <a:ea typeface="Lato"/>
                <a:cs typeface="Lato"/>
                <a:sym typeface="Lato"/>
              </a:defRPr>
            </a:lvl4pPr>
            <a:lvl5pPr lvl="4" marR="0" rtl="0" algn="ctr">
              <a:lnSpc>
                <a:spcPct val="100000"/>
              </a:lnSpc>
              <a:spcBef>
                <a:spcPts val="0"/>
              </a:spcBef>
              <a:spcAft>
                <a:spcPts val="0"/>
              </a:spcAft>
              <a:buClr>
                <a:srgbClr val="FFFFFF"/>
              </a:buClr>
              <a:buSzPts val="2400"/>
              <a:buFont typeface="Lato"/>
              <a:buNone/>
              <a:defRPr b="1" i="0" sz="2400" u="none" cap="none" strike="noStrike">
                <a:solidFill>
                  <a:srgbClr val="FFFFFF"/>
                </a:solidFill>
                <a:latin typeface="Lato"/>
                <a:ea typeface="Lato"/>
                <a:cs typeface="Lato"/>
                <a:sym typeface="Lato"/>
              </a:defRPr>
            </a:lvl5pPr>
            <a:lvl6pPr lvl="5" marR="0" rtl="0" algn="ctr">
              <a:lnSpc>
                <a:spcPct val="100000"/>
              </a:lnSpc>
              <a:spcBef>
                <a:spcPts val="0"/>
              </a:spcBef>
              <a:spcAft>
                <a:spcPts val="0"/>
              </a:spcAft>
              <a:buClr>
                <a:srgbClr val="FFFFFF"/>
              </a:buClr>
              <a:buSzPts val="2400"/>
              <a:buFont typeface="Lato"/>
              <a:buNone/>
              <a:defRPr b="1" i="0" sz="2400" u="none" cap="none" strike="noStrike">
                <a:solidFill>
                  <a:srgbClr val="FFFFFF"/>
                </a:solidFill>
                <a:latin typeface="Lato"/>
                <a:ea typeface="Lato"/>
                <a:cs typeface="Lato"/>
                <a:sym typeface="Lato"/>
              </a:defRPr>
            </a:lvl6pPr>
            <a:lvl7pPr lvl="6" marR="0" rtl="0" algn="ctr">
              <a:lnSpc>
                <a:spcPct val="100000"/>
              </a:lnSpc>
              <a:spcBef>
                <a:spcPts val="0"/>
              </a:spcBef>
              <a:spcAft>
                <a:spcPts val="0"/>
              </a:spcAft>
              <a:buClr>
                <a:srgbClr val="FFFFFF"/>
              </a:buClr>
              <a:buSzPts val="2400"/>
              <a:buFont typeface="Lato"/>
              <a:buNone/>
              <a:defRPr b="1" i="0" sz="2400" u="none" cap="none" strike="noStrike">
                <a:solidFill>
                  <a:srgbClr val="FFFFFF"/>
                </a:solidFill>
                <a:latin typeface="Lato"/>
                <a:ea typeface="Lato"/>
                <a:cs typeface="Lato"/>
                <a:sym typeface="Lato"/>
              </a:defRPr>
            </a:lvl7pPr>
            <a:lvl8pPr lvl="7" marR="0" rtl="0" algn="ctr">
              <a:lnSpc>
                <a:spcPct val="100000"/>
              </a:lnSpc>
              <a:spcBef>
                <a:spcPts val="0"/>
              </a:spcBef>
              <a:spcAft>
                <a:spcPts val="0"/>
              </a:spcAft>
              <a:buClr>
                <a:srgbClr val="FFFFFF"/>
              </a:buClr>
              <a:buSzPts val="2400"/>
              <a:buFont typeface="Lato"/>
              <a:buNone/>
              <a:defRPr b="1" i="0" sz="2400" u="none" cap="none" strike="noStrike">
                <a:solidFill>
                  <a:srgbClr val="FFFFFF"/>
                </a:solidFill>
                <a:latin typeface="Lato"/>
                <a:ea typeface="Lato"/>
                <a:cs typeface="Lato"/>
                <a:sym typeface="Lato"/>
              </a:defRPr>
            </a:lvl8pPr>
            <a:lvl9pPr lvl="8" marR="0" rtl="0" algn="ctr">
              <a:lnSpc>
                <a:spcPct val="100000"/>
              </a:lnSpc>
              <a:spcBef>
                <a:spcPts val="0"/>
              </a:spcBef>
              <a:spcAft>
                <a:spcPts val="0"/>
              </a:spcAft>
              <a:buClr>
                <a:srgbClr val="FFFFFF"/>
              </a:buClr>
              <a:buSzPts val="2400"/>
              <a:buFont typeface="Lato"/>
              <a:buNone/>
              <a:defRPr b="1" i="0" sz="2400" u="none" cap="none" strike="noStrike">
                <a:solidFill>
                  <a:srgbClr val="FFFFFF"/>
                </a:solidFill>
                <a:latin typeface="Lato"/>
                <a:ea typeface="Lato"/>
                <a:cs typeface="Lato"/>
                <a:sym typeface="Lato"/>
              </a:defRPr>
            </a:lvl9pPr>
          </a:lstStyle>
          <a:p/>
        </p:txBody>
      </p:sp>
      <p:sp>
        <p:nvSpPr>
          <p:cNvPr id="369" name="Google Shape;369;p58"/>
          <p:cNvSpPr/>
          <p:nvPr/>
        </p:nvSpPr>
        <p:spPr>
          <a:xfrm>
            <a:off x="3047704" y="3992850"/>
            <a:ext cx="3047700" cy="77011"/>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58"/>
          <p:cNvSpPr/>
          <p:nvPr/>
        </p:nvSpPr>
        <p:spPr>
          <a:xfrm>
            <a:off x="6096271" y="3992850"/>
            <a:ext cx="3047700" cy="77011"/>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58"/>
          <p:cNvSpPr/>
          <p:nvPr/>
        </p:nvSpPr>
        <p:spPr>
          <a:xfrm>
            <a:off x="1" y="3992850"/>
            <a:ext cx="3047700" cy="77011"/>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72" name="Shape 372"/>
        <p:cNvGrpSpPr/>
        <p:nvPr/>
      </p:nvGrpSpPr>
      <p:grpSpPr>
        <a:xfrm>
          <a:off x="0" y="0"/>
          <a:ext cx="0" cy="0"/>
          <a:chOff x="0" y="0"/>
          <a:chExt cx="0" cy="0"/>
        </a:xfrm>
      </p:grpSpPr>
      <p:sp>
        <p:nvSpPr>
          <p:cNvPr id="373" name="Google Shape;373;p59"/>
          <p:cNvSpPr txBox="1"/>
          <p:nvPr>
            <p:ph type="title"/>
          </p:nvPr>
        </p:nvSpPr>
        <p:spPr>
          <a:xfrm>
            <a:off x="893700" y="205987"/>
            <a:ext cx="6462600"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Raleway"/>
              <a:buNone/>
              <a:defRPr b="0" i="0" sz="36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2pPr>
            <a:lvl3pPr lvl="2"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3pPr>
            <a:lvl4pPr lvl="3"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4pPr>
            <a:lvl5pPr lvl="4"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5pPr>
            <a:lvl6pPr lvl="5"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6pPr>
            <a:lvl7pPr lvl="6"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7pPr>
            <a:lvl8pPr lvl="7"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8pPr>
            <a:lvl9pPr lvl="8"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9pPr>
          </a:lstStyle>
          <a:p/>
        </p:txBody>
      </p:sp>
      <p:sp>
        <p:nvSpPr>
          <p:cNvPr id="374" name="Google Shape;374;p59"/>
          <p:cNvSpPr txBox="1"/>
          <p:nvPr>
            <p:ph idx="1" type="body"/>
          </p:nvPr>
        </p:nvSpPr>
        <p:spPr>
          <a:xfrm>
            <a:off x="893700" y="1200150"/>
            <a:ext cx="2371200" cy="3725693"/>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0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1pPr>
            <a:lvl2pPr indent="-317500" lvl="1" marL="9144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2pPr>
            <a:lvl3pPr indent="-317500" lvl="2" marL="13716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3pPr>
            <a:lvl4pPr indent="-317500" lvl="3" marL="18288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4pPr>
            <a:lvl5pPr indent="-317500" lvl="4" marL="22860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5pPr>
            <a:lvl6pPr indent="-317500" lvl="5" marL="27432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6pPr>
            <a:lvl7pPr indent="-317500" lvl="6" marL="32004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7pPr>
            <a:lvl8pPr indent="-317500" lvl="7" marL="36576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8pPr>
            <a:lvl9pPr indent="-317500" lvl="8" marL="41148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9pPr>
          </a:lstStyle>
          <a:p/>
        </p:txBody>
      </p:sp>
      <p:sp>
        <p:nvSpPr>
          <p:cNvPr id="375" name="Google Shape;375;p59"/>
          <p:cNvSpPr txBox="1"/>
          <p:nvPr>
            <p:ph idx="2" type="body"/>
          </p:nvPr>
        </p:nvSpPr>
        <p:spPr>
          <a:xfrm>
            <a:off x="3386404" y="1200150"/>
            <a:ext cx="2371200" cy="3725693"/>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0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1pPr>
            <a:lvl2pPr indent="-317500" lvl="1" marL="9144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2pPr>
            <a:lvl3pPr indent="-317500" lvl="2" marL="13716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3pPr>
            <a:lvl4pPr indent="-317500" lvl="3" marL="18288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4pPr>
            <a:lvl5pPr indent="-317500" lvl="4" marL="22860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5pPr>
            <a:lvl6pPr indent="-317500" lvl="5" marL="27432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6pPr>
            <a:lvl7pPr indent="-317500" lvl="6" marL="32004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7pPr>
            <a:lvl8pPr indent="-317500" lvl="7" marL="36576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8pPr>
            <a:lvl9pPr indent="-317500" lvl="8" marL="41148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9pPr>
          </a:lstStyle>
          <a:p/>
        </p:txBody>
      </p:sp>
      <p:sp>
        <p:nvSpPr>
          <p:cNvPr id="376" name="Google Shape;376;p59"/>
          <p:cNvSpPr txBox="1"/>
          <p:nvPr>
            <p:ph idx="3" type="body"/>
          </p:nvPr>
        </p:nvSpPr>
        <p:spPr>
          <a:xfrm>
            <a:off x="5879107" y="1200150"/>
            <a:ext cx="2371200" cy="3725693"/>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0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1pPr>
            <a:lvl2pPr indent="-317500" lvl="1" marL="9144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2pPr>
            <a:lvl3pPr indent="-317500" lvl="2" marL="13716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3pPr>
            <a:lvl4pPr indent="-317500" lvl="3" marL="18288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4pPr>
            <a:lvl5pPr indent="-317500" lvl="4" marL="22860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5pPr>
            <a:lvl6pPr indent="-317500" lvl="5" marL="27432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6pPr>
            <a:lvl7pPr indent="-317500" lvl="6" marL="32004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7pPr>
            <a:lvl8pPr indent="-317500" lvl="7" marL="36576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8pPr>
            <a:lvl9pPr indent="-317500" lvl="8" marL="4114800" marR="0" rtl="0" algn="l">
              <a:lnSpc>
                <a:spcPct val="100000"/>
              </a:lnSpc>
              <a:spcBef>
                <a:spcPts val="0"/>
              </a:spcBef>
              <a:spcAft>
                <a:spcPts val="0"/>
              </a:spcAft>
              <a:buClr>
                <a:srgbClr val="000000"/>
              </a:buClr>
              <a:buSzPts val="1400"/>
              <a:buFont typeface="Lato"/>
              <a:buChar char="■"/>
              <a:defRPr b="0" i="0" sz="1400" u="none" cap="none" strike="noStrike">
                <a:solidFill>
                  <a:srgbClr val="000000"/>
                </a:solidFill>
                <a:latin typeface="Lato"/>
                <a:ea typeface="Lato"/>
                <a:cs typeface="Lato"/>
                <a:sym typeface="Lato"/>
              </a:defRPr>
            </a:lvl9pPr>
          </a:lstStyle>
          <a:p/>
        </p:txBody>
      </p:sp>
      <p:sp>
        <p:nvSpPr>
          <p:cNvPr id="377" name="Google Shape;377;p59"/>
          <p:cNvSpPr/>
          <p:nvPr/>
        </p:nvSpPr>
        <p:spPr>
          <a:xfrm>
            <a:off x="7356366" y="5066325"/>
            <a:ext cx="893700" cy="77011"/>
          </a:xfrm>
          <a:prstGeom prst="rect">
            <a:avLst/>
          </a:prstGeom>
          <a:solidFill>
            <a:srgbClr val="FF971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59"/>
          <p:cNvSpPr/>
          <p:nvPr/>
        </p:nvSpPr>
        <p:spPr>
          <a:xfrm>
            <a:off x="8250312" y="5066325"/>
            <a:ext cx="893700" cy="77011"/>
          </a:xfrm>
          <a:prstGeom prst="rect">
            <a:avLst/>
          </a:prstGeom>
          <a:solidFill>
            <a:srgbClr val="F202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59"/>
          <p:cNvSpPr/>
          <p:nvPr/>
        </p:nvSpPr>
        <p:spPr>
          <a:xfrm>
            <a:off x="0" y="5066325"/>
            <a:ext cx="893700" cy="77011"/>
          </a:xfrm>
          <a:prstGeom prst="rect">
            <a:avLst/>
          </a:prstGeom>
          <a:solidFill>
            <a:srgbClr val="7ECE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59"/>
          <p:cNvSpPr/>
          <p:nvPr/>
        </p:nvSpPr>
        <p:spPr>
          <a:xfrm>
            <a:off x="893710" y="5066325"/>
            <a:ext cx="6462600" cy="77011"/>
          </a:xfrm>
          <a:prstGeom prst="rect">
            <a:avLst/>
          </a:prstGeom>
          <a:solidFill>
            <a:srgbClr val="2185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59"/>
          <p:cNvSpPr/>
          <p:nvPr/>
        </p:nvSpPr>
        <p:spPr>
          <a:xfrm>
            <a:off x="7356366" y="5066325"/>
            <a:ext cx="893700" cy="77011"/>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59"/>
          <p:cNvSpPr/>
          <p:nvPr/>
        </p:nvSpPr>
        <p:spPr>
          <a:xfrm>
            <a:off x="8250312" y="5066325"/>
            <a:ext cx="893700" cy="77011"/>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59"/>
          <p:cNvSpPr/>
          <p:nvPr/>
        </p:nvSpPr>
        <p:spPr>
          <a:xfrm>
            <a:off x="0" y="5066325"/>
            <a:ext cx="893700" cy="77011"/>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59"/>
          <p:cNvSpPr/>
          <p:nvPr/>
        </p:nvSpPr>
        <p:spPr>
          <a:xfrm>
            <a:off x="893710" y="5066325"/>
            <a:ext cx="6462600" cy="77011"/>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2">
    <p:spTree>
      <p:nvGrpSpPr>
        <p:cNvPr id="385" name="Shape 385"/>
        <p:cNvGrpSpPr/>
        <p:nvPr/>
      </p:nvGrpSpPr>
      <p:grpSpPr>
        <a:xfrm>
          <a:off x="0" y="0"/>
          <a:ext cx="0" cy="0"/>
          <a:chOff x="0" y="0"/>
          <a:chExt cx="0" cy="0"/>
        </a:xfrm>
      </p:grpSpPr>
      <p:sp>
        <p:nvSpPr>
          <p:cNvPr id="386" name="Google Shape;386;p60"/>
          <p:cNvSpPr txBox="1"/>
          <p:nvPr>
            <p:ph type="ctrTitle"/>
          </p:nvPr>
        </p:nvSpPr>
        <p:spPr>
          <a:xfrm>
            <a:off x="721425" y="2838935"/>
            <a:ext cx="5216700" cy="1160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Raleway"/>
              <a:buNone/>
              <a:defRPr b="0" i="0" sz="48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2pPr>
            <a:lvl3pPr lvl="2"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3pPr>
            <a:lvl4pPr lvl="3"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4pPr>
            <a:lvl5pPr lvl="4"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5pPr>
            <a:lvl6pPr lvl="5"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6pPr>
            <a:lvl7pPr lvl="6"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7pPr>
            <a:lvl8pPr lvl="7"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8pPr>
            <a:lvl9pPr lvl="8" marR="0" rtl="0" algn="l">
              <a:lnSpc>
                <a:spcPct val="100000"/>
              </a:lnSpc>
              <a:spcBef>
                <a:spcPts val="0"/>
              </a:spcBef>
              <a:spcAft>
                <a:spcPts val="0"/>
              </a:spcAft>
              <a:buClr>
                <a:srgbClr val="2185C5"/>
              </a:buClr>
              <a:buSzPts val="4800"/>
              <a:buFont typeface="Raleway"/>
              <a:buNone/>
              <a:defRPr b="0" i="0" sz="4800" u="none" cap="none" strike="noStrike">
                <a:solidFill>
                  <a:srgbClr val="2185C5"/>
                </a:solidFill>
                <a:latin typeface="Raleway"/>
                <a:ea typeface="Raleway"/>
                <a:cs typeface="Raleway"/>
                <a:sym typeface="Raleway"/>
              </a:defRPr>
            </a:lvl9pPr>
          </a:lstStyle>
          <a:p/>
        </p:txBody>
      </p:sp>
      <p:sp>
        <p:nvSpPr>
          <p:cNvPr id="387" name="Google Shape;387;p60"/>
          <p:cNvSpPr/>
          <p:nvPr/>
        </p:nvSpPr>
        <p:spPr>
          <a:xfrm>
            <a:off x="5938246" y="2533162"/>
            <a:ext cx="721800" cy="77100"/>
          </a:xfrm>
          <a:prstGeom prst="rect">
            <a:avLst/>
          </a:prstGeom>
          <a:solidFill>
            <a:srgbClr val="00A5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60"/>
          <p:cNvSpPr/>
          <p:nvPr/>
        </p:nvSpPr>
        <p:spPr>
          <a:xfrm>
            <a:off x="6659861" y="2533162"/>
            <a:ext cx="721800" cy="77100"/>
          </a:xfrm>
          <a:prstGeom prst="rect">
            <a:avLst/>
          </a:prstGeom>
          <a:solidFill>
            <a:srgbClr val="FFB81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60"/>
          <p:cNvSpPr/>
          <p:nvPr/>
        </p:nvSpPr>
        <p:spPr>
          <a:xfrm>
            <a:off x="-1" y="2533162"/>
            <a:ext cx="721800" cy="77100"/>
          </a:xfrm>
          <a:prstGeom prst="rect">
            <a:avLst/>
          </a:prstGeom>
          <a:solidFill>
            <a:srgbClr val="AD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60"/>
          <p:cNvSpPr/>
          <p:nvPr/>
        </p:nvSpPr>
        <p:spPr>
          <a:xfrm>
            <a:off x="721425" y="2533162"/>
            <a:ext cx="5216700" cy="77100"/>
          </a:xfrm>
          <a:prstGeom prst="rect">
            <a:avLst/>
          </a:prstGeom>
          <a:solidFill>
            <a:srgbClr val="C60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2_1">
    <p:spTree>
      <p:nvGrpSpPr>
        <p:cNvPr id="391" name="Shape 391"/>
        <p:cNvGrpSpPr/>
        <p:nvPr/>
      </p:nvGrpSpPr>
      <p:grpSpPr>
        <a:xfrm>
          <a:off x="0" y="0"/>
          <a:ext cx="0" cy="0"/>
          <a:chOff x="0" y="0"/>
          <a:chExt cx="0" cy="0"/>
        </a:xfrm>
      </p:grpSpPr>
      <p:grpSp>
        <p:nvGrpSpPr>
          <p:cNvPr id="392" name="Google Shape;392;p61"/>
          <p:cNvGrpSpPr/>
          <p:nvPr/>
        </p:nvGrpSpPr>
        <p:grpSpPr>
          <a:xfrm>
            <a:off x="1225581" y="2018325"/>
            <a:ext cx="761963" cy="761963"/>
            <a:chOff x="0" y="0"/>
            <a:chExt cx="2031900" cy="2031900"/>
          </a:xfrm>
        </p:grpSpPr>
        <p:sp>
          <p:nvSpPr>
            <p:cNvPr id="393" name="Google Shape;393;p61"/>
            <p:cNvSpPr/>
            <p:nvPr/>
          </p:nvSpPr>
          <p:spPr>
            <a:xfrm>
              <a:off x="0" y="0"/>
              <a:ext cx="2031900" cy="2031900"/>
            </a:xfrm>
            <a:prstGeom prst="ellipse">
              <a:avLst/>
            </a:prstGeom>
            <a:solidFill>
              <a:srgbClr val="000000"/>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394" name="Google Shape;394;p61"/>
            <p:cNvSpPr/>
            <p:nvPr/>
          </p:nvSpPr>
          <p:spPr>
            <a:xfrm>
              <a:off x="568959" y="362970"/>
              <a:ext cx="894091" cy="1306053"/>
            </a:xfrm>
            <a:custGeom>
              <a:rect b="b" l="l" r="r" t="t"/>
              <a:pathLst>
                <a:path extrusionOk="0" h="21593" w="21599">
                  <a:moveTo>
                    <a:pt x="21176" y="17234"/>
                  </a:moveTo>
                  <a:lnTo>
                    <a:pt x="11012" y="21199"/>
                  </a:lnTo>
                  <a:lnTo>
                    <a:pt x="11012" y="13199"/>
                  </a:lnTo>
                  <a:lnTo>
                    <a:pt x="21176" y="9234"/>
                  </a:lnTo>
                  <a:cubicBezTo>
                    <a:pt x="21176" y="9234"/>
                    <a:pt x="21176" y="17234"/>
                    <a:pt x="21176" y="17234"/>
                  </a:cubicBezTo>
                  <a:close/>
                  <a:moveTo>
                    <a:pt x="6063" y="6797"/>
                  </a:moveTo>
                  <a:lnTo>
                    <a:pt x="10588" y="8562"/>
                  </a:lnTo>
                  <a:lnTo>
                    <a:pt x="10588" y="13032"/>
                  </a:lnTo>
                  <a:lnTo>
                    <a:pt x="424" y="17066"/>
                  </a:lnTo>
                  <a:lnTo>
                    <a:pt x="424" y="8996"/>
                  </a:lnTo>
                  <a:cubicBezTo>
                    <a:pt x="424" y="8996"/>
                    <a:pt x="6063" y="6797"/>
                    <a:pt x="6063" y="6797"/>
                  </a:cubicBezTo>
                  <a:close/>
                  <a:moveTo>
                    <a:pt x="637" y="4346"/>
                  </a:moveTo>
                  <a:lnTo>
                    <a:pt x="10800" y="312"/>
                  </a:lnTo>
                  <a:lnTo>
                    <a:pt x="20963" y="4346"/>
                  </a:lnTo>
                  <a:lnTo>
                    <a:pt x="11012" y="8228"/>
                  </a:lnTo>
                  <a:lnTo>
                    <a:pt x="11012" y="4782"/>
                  </a:lnTo>
                  <a:cubicBezTo>
                    <a:pt x="11012" y="4730"/>
                    <a:pt x="10972" y="4683"/>
                    <a:pt x="10906" y="4657"/>
                  </a:cubicBezTo>
                  <a:cubicBezTo>
                    <a:pt x="10841" y="4631"/>
                    <a:pt x="10761" y="4630"/>
                    <a:pt x="10695" y="4656"/>
                  </a:cubicBezTo>
                  <a:lnTo>
                    <a:pt x="6063" y="6463"/>
                  </a:lnTo>
                  <a:cubicBezTo>
                    <a:pt x="6063" y="6463"/>
                    <a:pt x="637" y="4346"/>
                    <a:pt x="637" y="4346"/>
                  </a:cubicBezTo>
                  <a:close/>
                  <a:moveTo>
                    <a:pt x="10588" y="21199"/>
                  </a:moveTo>
                  <a:lnTo>
                    <a:pt x="637" y="17317"/>
                  </a:lnTo>
                  <a:lnTo>
                    <a:pt x="10588" y="13367"/>
                  </a:lnTo>
                  <a:cubicBezTo>
                    <a:pt x="10588" y="13367"/>
                    <a:pt x="10588" y="21199"/>
                    <a:pt x="10588" y="21199"/>
                  </a:cubicBezTo>
                  <a:close/>
                  <a:moveTo>
                    <a:pt x="10588" y="8228"/>
                  </a:moveTo>
                  <a:lnTo>
                    <a:pt x="6491" y="6630"/>
                  </a:lnTo>
                  <a:lnTo>
                    <a:pt x="10588" y="5031"/>
                  </a:lnTo>
                  <a:cubicBezTo>
                    <a:pt x="10588" y="5031"/>
                    <a:pt x="10588" y="8228"/>
                    <a:pt x="10588" y="8228"/>
                  </a:cubicBezTo>
                  <a:close/>
                  <a:moveTo>
                    <a:pt x="21494" y="8859"/>
                  </a:moveTo>
                  <a:cubicBezTo>
                    <a:pt x="21429" y="8833"/>
                    <a:pt x="21348" y="8833"/>
                    <a:pt x="21283" y="8859"/>
                  </a:cubicBezTo>
                  <a:lnTo>
                    <a:pt x="11012" y="12866"/>
                  </a:lnTo>
                  <a:lnTo>
                    <a:pt x="11012" y="8562"/>
                  </a:lnTo>
                  <a:lnTo>
                    <a:pt x="21493" y="4473"/>
                  </a:lnTo>
                  <a:cubicBezTo>
                    <a:pt x="21559" y="4447"/>
                    <a:pt x="21599" y="4400"/>
                    <a:pt x="21600" y="4348"/>
                  </a:cubicBezTo>
                  <a:cubicBezTo>
                    <a:pt x="21600" y="4296"/>
                    <a:pt x="21560" y="4248"/>
                    <a:pt x="21494" y="4222"/>
                  </a:cubicBezTo>
                  <a:lnTo>
                    <a:pt x="10906" y="19"/>
                  </a:lnTo>
                  <a:cubicBezTo>
                    <a:pt x="10841" y="-7"/>
                    <a:pt x="10759" y="-7"/>
                    <a:pt x="10694" y="19"/>
                  </a:cubicBezTo>
                  <a:lnTo>
                    <a:pt x="106" y="4222"/>
                  </a:lnTo>
                  <a:cubicBezTo>
                    <a:pt x="40" y="4248"/>
                    <a:pt x="0" y="4296"/>
                    <a:pt x="0" y="4348"/>
                  </a:cubicBezTo>
                  <a:cubicBezTo>
                    <a:pt x="1" y="4400"/>
                    <a:pt x="41" y="4447"/>
                    <a:pt x="107" y="4473"/>
                  </a:cubicBezTo>
                  <a:lnTo>
                    <a:pt x="5636" y="6630"/>
                  </a:lnTo>
                  <a:lnTo>
                    <a:pt x="107" y="8786"/>
                  </a:lnTo>
                  <a:cubicBezTo>
                    <a:pt x="41" y="8812"/>
                    <a:pt x="0" y="8860"/>
                    <a:pt x="0" y="8912"/>
                  </a:cubicBezTo>
                  <a:lnTo>
                    <a:pt x="0" y="17318"/>
                  </a:lnTo>
                  <a:cubicBezTo>
                    <a:pt x="0" y="17370"/>
                    <a:pt x="41" y="17418"/>
                    <a:pt x="107" y="17444"/>
                  </a:cubicBezTo>
                  <a:lnTo>
                    <a:pt x="10695" y="21574"/>
                  </a:lnTo>
                  <a:cubicBezTo>
                    <a:pt x="10728" y="21587"/>
                    <a:pt x="10764" y="21593"/>
                    <a:pt x="10800" y="21593"/>
                  </a:cubicBezTo>
                  <a:cubicBezTo>
                    <a:pt x="10836" y="21593"/>
                    <a:pt x="10872" y="21587"/>
                    <a:pt x="10905" y="21574"/>
                  </a:cubicBezTo>
                  <a:lnTo>
                    <a:pt x="21493" y="17444"/>
                  </a:lnTo>
                  <a:cubicBezTo>
                    <a:pt x="21559" y="17418"/>
                    <a:pt x="21600" y="17370"/>
                    <a:pt x="21600" y="17318"/>
                  </a:cubicBezTo>
                  <a:lnTo>
                    <a:pt x="21600" y="8985"/>
                  </a:lnTo>
                  <a:cubicBezTo>
                    <a:pt x="21600" y="8933"/>
                    <a:pt x="21560" y="8885"/>
                    <a:pt x="21494" y="8859"/>
                  </a:cubicBezTo>
                  <a:close/>
                </a:path>
              </a:pathLst>
            </a:custGeom>
            <a:solidFill>
              <a:srgbClr val="FFFFFF"/>
            </a:solidFill>
            <a:ln cap="flat" cmpd="sng" w="12700">
              <a:solidFill>
                <a:srgbClr val="FFFFFF"/>
              </a:solidFill>
              <a:prstDash val="solid"/>
              <a:miter lim="400000"/>
              <a:headEnd len="sm" w="sm" type="none"/>
              <a:tailEnd len="sm" w="sm" type="none"/>
            </a:ln>
          </p:spPr>
          <p:txBody>
            <a:bodyPr anchorCtr="0" anchor="ctr" bIns="14175" lIns="14175" spcFirstLastPara="1" rIns="14175" wrap="square" tIns="1417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grpSp>
      <p:sp>
        <p:nvSpPr>
          <p:cNvPr id="395" name="Google Shape;395;p61"/>
          <p:cNvSpPr/>
          <p:nvPr/>
        </p:nvSpPr>
        <p:spPr>
          <a:xfrm>
            <a:off x="2163015" y="2328842"/>
            <a:ext cx="30618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396" name="Google Shape;396;p61"/>
          <p:cNvSpPr txBox="1"/>
          <p:nvPr>
            <p:ph type="title"/>
          </p:nvPr>
        </p:nvSpPr>
        <p:spPr>
          <a:xfrm>
            <a:off x="2291221" y="2018325"/>
            <a:ext cx="5233500" cy="1524000"/>
          </a:xfrm>
          <a:prstGeom prst="rect">
            <a:avLst/>
          </a:prstGeom>
          <a:noFill/>
          <a:ln>
            <a:noFill/>
          </a:ln>
        </p:spPr>
        <p:txBody>
          <a:bodyPr anchorCtr="0" anchor="t" bIns="18900" lIns="18900" spcFirstLastPara="1" rIns="18900" wrap="square" tIns="18900">
            <a:noAutofit/>
          </a:bodyPr>
          <a:lstStyle>
            <a:lvl1pPr lvl="0" marR="0" rtl="0" algn="l">
              <a:lnSpc>
                <a:spcPct val="80000"/>
              </a:lnSpc>
              <a:spcBef>
                <a:spcPts val="0"/>
              </a:spcBef>
              <a:spcAft>
                <a:spcPts val="0"/>
              </a:spcAft>
              <a:buClr>
                <a:srgbClr val="000000"/>
              </a:buClr>
              <a:buSzPts val="4700"/>
              <a:buFont typeface="Bodoni"/>
              <a:buNone/>
              <a:defRPr b="0" i="0" sz="4700" u="none" cap="none" strike="noStrike">
                <a:solidFill>
                  <a:srgbClr val="000000"/>
                </a:solidFill>
                <a:latin typeface="Bodoni"/>
                <a:ea typeface="Bodoni"/>
                <a:cs typeface="Bodoni"/>
                <a:sym typeface="Bodoni"/>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397" name="Google Shape;397;p61"/>
          <p:cNvSpPr txBox="1"/>
          <p:nvPr>
            <p:ph idx="1" type="body"/>
          </p:nvPr>
        </p:nvSpPr>
        <p:spPr>
          <a:xfrm>
            <a:off x="2291221" y="1601175"/>
            <a:ext cx="5233500" cy="457200"/>
          </a:xfrm>
          <a:prstGeom prst="rect">
            <a:avLst/>
          </a:prstGeom>
          <a:noFill/>
          <a:ln>
            <a:noFill/>
          </a:ln>
        </p:spPr>
        <p:txBody>
          <a:bodyPr anchorCtr="0" anchor="b" bIns="18900" lIns="18900" spcFirstLastPara="1" rIns="18900" wrap="square" tIns="18900">
            <a:noAutofit/>
          </a:bodyPr>
          <a:lstStyle>
            <a:lvl1pPr indent="-228600" lvl="0" marL="457200" marR="0" rtl="0" algn="l">
              <a:lnSpc>
                <a:spcPct val="9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1pPr>
            <a:lvl2pPr indent="-228600" lvl="1" marL="914400" marR="0" rtl="0" algn="l">
              <a:lnSpc>
                <a:spcPct val="9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2pPr>
            <a:lvl3pPr indent="-228600" lvl="2" marL="1371600" marR="0" rtl="0" algn="l">
              <a:lnSpc>
                <a:spcPct val="9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3pPr>
            <a:lvl4pPr indent="-228600" lvl="3" marL="1828800" marR="0" rtl="0" algn="l">
              <a:lnSpc>
                <a:spcPct val="9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4pPr>
            <a:lvl5pPr indent="-228600" lvl="4" marL="2286000" marR="0" rtl="0" algn="l">
              <a:lnSpc>
                <a:spcPct val="9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398" name="Google Shape;398;p61"/>
          <p:cNvSpPr txBox="1"/>
          <p:nvPr>
            <p:ph idx="12" type="sldNum"/>
          </p:nvPr>
        </p:nvSpPr>
        <p:spPr>
          <a:xfrm>
            <a:off x="8072438" y="352425"/>
            <a:ext cx="557100" cy="1665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_AND_BODY_1">
    <p:spTree>
      <p:nvGrpSpPr>
        <p:cNvPr id="399" name="Shape 399"/>
        <p:cNvGrpSpPr/>
        <p:nvPr/>
      </p:nvGrpSpPr>
      <p:grpSpPr>
        <a:xfrm>
          <a:off x="0" y="0"/>
          <a:ext cx="0" cy="0"/>
          <a:chOff x="0" y="0"/>
          <a:chExt cx="0" cy="0"/>
        </a:xfrm>
      </p:grpSpPr>
      <p:cxnSp>
        <p:nvCxnSpPr>
          <p:cNvPr id="400" name="Google Shape;400;p62"/>
          <p:cNvCxnSpPr/>
          <p:nvPr/>
        </p:nvCxnSpPr>
        <p:spPr>
          <a:xfrm>
            <a:off x="1006506" y="516731"/>
            <a:ext cx="7623000" cy="0"/>
          </a:xfrm>
          <a:prstGeom prst="straightConnector1">
            <a:avLst/>
          </a:prstGeom>
          <a:noFill/>
          <a:ln cap="flat" cmpd="sng" w="12700">
            <a:solidFill>
              <a:srgbClr val="DCDEE0"/>
            </a:solidFill>
            <a:prstDash val="solid"/>
            <a:miter lim="400000"/>
            <a:headEnd len="sm" w="sm" type="none"/>
            <a:tailEnd len="sm" w="sm" type="none"/>
          </a:ln>
        </p:spPr>
      </p:cxnSp>
      <p:grpSp>
        <p:nvGrpSpPr>
          <p:cNvPr id="401" name="Google Shape;401;p62"/>
          <p:cNvGrpSpPr/>
          <p:nvPr/>
        </p:nvGrpSpPr>
        <p:grpSpPr>
          <a:xfrm>
            <a:off x="276225" y="280988"/>
            <a:ext cx="476213" cy="476213"/>
            <a:chOff x="0" y="0"/>
            <a:chExt cx="1269900" cy="1269900"/>
          </a:xfrm>
        </p:grpSpPr>
        <p:sp>
          <p:nvSpPr>
            <p:cNvPr id="402" name="Google Shape;402;p62"/>
            <p:cNvSpPr/>
            <p:nvPr/>
          </p:nvSpPr>
          <p:spPr>
            <a:xfrm>
              <a:off x="0" y="0"/>
              <a:ext cx="1269900" cy="1269900"/>
            </a:xfrm>
            <a:prstGeom prst="ellipse">
              <a:avLst/>
            </a:prstGeom>
            <a:solidFill>
              <a:srgbClr val="000000"/>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403" name="Google Shape;403;p62"/>
            <p:cNvSpPr/>
            <p:nvPr/>
          </p:nvSpPr>
          <p:spPr>
            <a:xfrm>
              <a:off x="355599" y="226856"/>
              <a:ext cx="558820" cy="816269"/>
            </a:xfrm>
            <a:custGeom>
              <a:rect b="b" l="l" r="r" t="t"/>
              <a:pathLst>
                <a:path extrusionOk="0" h="21593" w="21599">
                  <a:moveTo>
                    <a:pt x="21176" y="17234"/>
                  </a:moveTo>
                  <a:lnTo>
                    <a:pt x="11012" y="21199"/>
                  </a:lnTo>
                  <a:lnTo>
                    <a:pt x="11012" y="13199"/>
                  </a:lnTo>
                  <a:lnTo>
                    <a:pt x="21176" y="9234"/>
                  </a:lnTo>
                  <a:cubicBezTo>
                    <a:pt x="21176" y="9234"/>
                    <a:pt x="21176" y="17234"/>
                    <a:pt x="21176" y="17234"/>
                  </a:cubicBezTo>
                  <a:close/>
                  <a:moveTo>
                    <a:pt x="6063" y="6797"/>
                  </a:moveTo>
                  <a:lnTo>
                    <a:pt x="10588" y="8562"/>
                  </a:lnTo>
                  <a:lnTo>
                    <a:pt x="10588" y="13032"/>
                  </a:lnTo>
                  <a:lnTo>
                    <a:pt x="424" y="17066"/>
                  </a:lnTo>
                  <a:lnTo>
                    <a:pt x="424" y="8996"/>
                  </a:lnTo>
                  <a:cubicBezTo>
                    <a:pt x="424" y="8996"/>
                    <a:pt x="6063" y="6797"/>
                    <a:pt x="6063" y="6797"/>
                  </a:cubicBezTo>
                  <a:close/>
                  <a:moveTo>
                    <a:pt x="637" y="4346"/>
                  </a:moveTo>
                  <a:lnTo>
                    <a:pt x="10800" y="312"/>
                  </a:lnTo>
                  <a:lnTo>
                    <a:pt x="20963" y="4346"/>
                  </a:lnTo>
                  <a:lnTo>
                    <a:pt x="11012" y="8228"/>
                  </a:lnTo>
                  <a:lnTo>
                    <a:pt x="11012" y="4782"/>
                  </a:lnTo>
                  <a:cubicBezTo>
                    <a:pt x="11012" y="4730"/>
                    <a:pt x="10972" y="4683"/>
                    <a:pt x="10906" y="4657"/>
                  </a:cubicBezTo>
                  <a:cubicBezTo>
                    <a:pt x="10841" y="4631"/>
                    <a:pt x="10761" y="4630"/>
                    <a:pt x="10695" y="4656"/>
                  </a:cubicBezTo>
                  <a:lnTo>
                    <a:pt x="6063" y="6463"/>
                  </a:lnTo>
                  <a:cubicBezTo>
                    <a:pt x="6063" y="6463"/>
                    <a:pt x="637" y="4346"/>
                    <a:pt x="637" y="4346"/>
                  </a:cubicBezTo>
                  <a:close/>
                  <a:moveTo>
                    <a:pt x="10588" y="21199"/>
                  </a:moveTo>
                  <a:lnTo>
                    <a:pt x="637" y="17317"/>
                  </a:lnTo>
                  <a:lnTo>
                    <a:pt x="10588" y="13367"/>
                  </a:lnTo>
                  <a:cubicBezTo>
                    <a:pt x="10588" y="13367"/>
                    <a:pt x="10588" y="21199"/>
                    <a:pt x="10588" y="21199"/>
                  </a:cubicBezTo>
                  <a:close/>
                  <a:moveTo>
                    <a:pt x="10588" y="8228"/>
                  </a:moveTo>
                  <a:lnTo>
                    <a:pt x="6491" y="6630"/>
                  </a:lnTo>
                  <a:lnTo>
                    <a:pt x="10588" y="5031"/>
                  </a:lnTo>
                  <a:cubicBezTo>
                    <a:pt x="10588" y="5031"/>
                    <a:pt x="10588" y="8228"/>
                    <a:pt x="10588" y="8228"/>
                  </a:cubicBezTo>
                  <a:close/>
                  <a:moveTo>
                    <a:pt x="21494" y="8859"/>
                  </a:moveTo>
                  <a:cubicBezTo>
                    <a:pt x="21429" y="8833"/>
                    <a:pt x="21348" y="8833"/>
                    <a:pt x="21283" y="8859"/>
                  </a:cubicBezTo>
                  <a:lnTo>
                    <a:pt x="11012" y="12866"/>
                  </a:lnTo>
                  <a:lnTo>
                    <a:pt x="11012" y="8562"/>
                  </a:lnTo>
                  <a:lnTo>
                    <a:pt x="21493" y="4473"/>
                  </a:lnTo>
                  <a:cubicBezTo>
                    <a:pt x="21559" y="4447"/>
                    <a:pt x="21599" y="4400"/>
                    <a:pt x="21600" y="4348"/>
                  </a:cubicBezTo>
                  <a:cubicBezTo>
                    <a:pt x="21600" y="4296"/>
                    <a:pt x="21560" y="4248"/>
                    <a:pt x="21494" y="4222"/>
                  </a:cubicBezTo>
                  <a:lnTo>
                    <a:pt x="10906" y="19"/>
                  </a:lnTo>
                  <a:cubicBezTo>
                    <a:pt x="10841" y="-7"/>
                    <a:pt x="10759" y="-7"/>
                    <a:pt x="10694" y="19"/>
                  </a:cubicBezTo>
                  <a:lnTo>
                    <a:pt x="106" y="4222"/>
                  </a:lnTo>
                  <a:cubicBezTo>
                    <a:pt x="40" y="4248"/>
                    <a:pt x="0" y="4296"/>
                    <a:pt x="0" y="4348"/>
                  </a:cubicBezTo>
                  <a:cubicBezTo>
                    <a:pt x="1" y="4400"/>
                    <a:pt x="41" y="4447"/>
                    <a:pt x="107" y="4473"/>
                  </a:cubicBezTo>
                  <a:lnTo>
                    <a:pt x="5636" y="6630"/>
                  </a:lnTo>
                  <a:lnTo>
                    <a:pt x="107" y="8786"/>
                  </a:lnTo>
                  <a:cubicBezTo>
                    <a:pt x="41" y="8812"/>
                    <a:pt x="0" y="8860"/>
                    <a:pt x="0" y="8912"/>
                  </a:cubicBezTo>
                  <a:lnTo>
                    <a:pt x="0" y="17318"/>
                  </a:lnTo>
                  <a:cubicBezTo>
                    <a:pt x="0" y="17370"/>
                    <a:pt x="41" y="17418"/>
                    <a:pt x="107" y="17444"/>
                  </a:cubicBezTo>
                  <a:lnTo>
                    <a:pt x="10695" y="21574"/>
                  </a:lnTo>
                  <a:cubicBezTo>
                    <a:pt x="10728" y="21587"/>
                    <a:pt x="10764" y="21593"/>
                    <a:pt x="10800" y="21593"/>
                  </a:cubicBezTo>
                  <a:cubicBezTo>
                    <a:pt x="10836" y="21593"/>
                    <a:pt x="10872" y="21587"/>
                    <a:pt x="10905" y="21574"/>
                  </a:cubicBezTo>
                  <a:lnTo>
                    <a:pt x="21493" y="17444"/>
                  </a:lnTo>
                  <a:cubicBezTo>
                    <a:pt x="21559" y="17418"/>
                    <a:pt x="21600" y="17370"/>
                    <a:pt x="21600" y="17318"/>
                  </a:cubicBezTo>
                  <a:lnTo>
                    <a:pt x="21600" y="8985"/>
                  </a:lnTo>
                  <a:cubicBezTo>
                    <a:pt x="21600" y="8933"/>
                    <a:pt x="21560" y="8885"/>
                    <a:pt x="21494" y="8859"/>
                  </a:cubicBezTo>
                  <a:close/>
                </a:path>
              </a:pathLst>
            </a:custGeom>
            <a:solidFill>
              <a:srgbClr val="FFFFFF"/>
            </a:solidFill>
            <a:ln cap="flat" cmpd="sng" w="12700">
              <a:solidFill>
                <a:srgbClr val="FFFFFF"/>
              </a:solidFill>
              <a:prstDash val="solid"/>
              <a:miter lim="400000"/>
              <a:headEnd len="sm" w="sm" type="none"/>
              <a:tailEnd len="sm" w="sm" type="none"/>
            </a:ln>
          </p:spPr>
          <p:txBody>
            <a:bodyPr anchorCtr="0" anchor="ctr" bIns="14175" lIns="14175" spcFirstLastPara="1" rIns="14175" wrap="square" tIns="1417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grpSp>
      <p:sp>
        <p:nvSpPr>
          <p:cNvPr id="404" name="Google Shape;404;p62"/>
          <p:cNvSpPr txBox="1"/>
          <p:nvPr>
            <p:ph idx="1" type="body"/>
          </p:nvPr>
        </p:nvSpPr>
        <p:spPr>
          <a:xfrm>
            <a:off x="1006506" y="364331"/>
            <a:ext cx="5053800" cy="152400"/>
          </a:xfrm>
          <a:prstGeom prst="rect">
            <a:avLst/>
          </a:prstGeom>
          <a:noFill/>
          <a:ln>
            <a:noFill/>
          </a:ln>
        </p:spPr>
        <p:txBody>
          <a:bodyPr anchorCtr="0" anchor="ctr" bIns="23625" lIns="23625" spcFirstLastPara="1" rIns="23625" wrap="square" tIns="23625">
            <a:noAutofit/>
          </a:bodyPr>
          <a:lstStyle>
            <a:lvl1pPr indent="-228600" lvl="0" marL="457200" marR="0" rtl="0" algn="l">
              <a:lnSpc>
                <a:spcPct val="100000"/>
              </a:lnSpc>
              <a:spcBef>
                <a:spcPts val="0"/>
              </a:spcBef>
              <a:spcAft>
                <a:spcPts val="0"/>
              </a:spcAft>
              <a:buClr>
                <a:srgbClr val="A6AAA9"/>
              </a:buClr>
              <a:buSzPts val="600"/>
              <a:buFont typeface="Avenir"/>
              <a:buNone/>
              <a:defRPr b="0" i="0" sz="6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05" name="Google Shape;405;p62"/>
          <p:cNvSpPr txBox="1"/>
          <p:nvPr>
            <p:ph idx="12" type="sldNum"/>
          </p:nvPr>
        </p:nvSpPr>
        <p:spPr>
          <a:xfrm>
            <a:off x="8072438" y="352425"/>
            <a:ext cx="557100" cy="1665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406" name="Google Shape;406;p62"/>
          <p:cNvSpPr/>
          <p:nvPr/>
        </p:nvSpPr>
        <p:spPr>
          <a:xfrm>
            <a:off x="878300" y="2331081"/>
            <a:ext cx="24843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407" name="Google Shape;407;p62"/>
          <p:cNvSpPr txBox="1"/>
          <p:nvPr>
            <p:ph type="title"/>
          </p:nvPr>
        </p:nvSpPr>
        <p:spPr>
          <a:xfrm>
            <a:off x="1006506" y="2331081"/>
            <a:ext cx="5053800" cy="1119300"/>
          </a:xfrm>
          <a:prstGeom prst="rect">
            <a:avLst/>
          </a:prstGeom>
          <a:noFill/>
          <a:ln>
            <a:noFill/>
          </a:ln>
        </p:spPr>
        <p:txBody>
          <a:bodyPr anchorCtr="0" anchor="t" bIns="18900" lIns="18900" spcFirstLastPara="1" rIns="18900" wrap="square" tIns="18900">
            <a:noAutofit/>
          </a:bodyPr>
          <a:lstStyle>
            <a:lvl1pPr lvl="0" marR="0" rtl="0" algn="l">
              <a:lnSpc>
                <a:spcPct val="80000"/>
              </a:lnSpc>
              <a:spcBef>
                <a:spcPts val="0"/>
              </a:spcBef>
              <a:spcAft>
                <a:spcPts val="0"/>
              </a:spcAft>
              <a:buClr>
                <a:srgbClr val="000000"/>
              </a:buClr>
              <a:buSzPts val="2700"/>
              <a:buFont typeface="Bodoni"/>
              <a:buNone/>
              <a:defRPr b="0" i="0" sz="2700" u="none" cap="none" strike="noStrike">
                <a:solidFill>
                  <a:srgbClr val="000000"/>
                </a:solidFill>
                <a:latin typeface="Bodoni"/>
                <a:ea typeface="Bodoni"/>
                <a:cs typeface="Bodoni"/>
                <a:sym typeface="Bodoni"/>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408" name="Google Shape;408;p62"/>
          <p:cNvSpPr txBox="1"/>
          <p:nvPr>
            <p:ph idx="2" type="body"/>
          </p:nvPr>
        </p:nvSpPr>
        <p:spPr>
          <a:xfrm>
            <a:off x="1006506" y="2119530"/>
            <a:ext cx="2484300" cy="166500"/>
          </a:xfrm>
          <a:prstGeom prst="rect">
            <a:avLst/>
          </a:prstGeom>
          <a:noFill/>
          <a:ln>
            <a:noFill/>
          </a:ln>
        </p:spPr>
        <p:txBody>
          <a:bodyPr anchorCtr="0" anchor="b" bIns="18900" lIns="18900" spcFirstLastPara="1" rIns="18900" wrap="square" tIns="18900">
            <a:noAutofit/>
          </a:bodyPr>
          <a:lstStyle>
            <a:lvl1pPr indent="-228600" lvl="0" marL="457200" marR="0" rtl="0" algn="l">
              <a:lnSpc>
                <a:spcPct val="100000"/>
              </a:lnSpc>
              <a:spcBef>
                <a:spcPts val="0"/>
              </a:spcBef>
              <a:spcAft>
                <a:spcPts val="0"/>
              </a:spcAft>
              <a:buClr>
                <a:srgbClr val="A6AAA9"/>
              </a:buClr>
              <a:buSzPts val="700"/>
              <a:buFont typeface="Avenir"/>
              <a:buNone/>
              <a:defRPr b="0" i="0" sz="7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Full Image">
    <p:spTree>
      <p:nvGrpSpPr>
        <p:cNvPr id="409" name="Shape 409"/>
        <p:cNvGrpSpPr/>
        <p:nvPr/>
      </p:nvGrpSpPr>
      <p:grpSpPr>
        <a:xfrm>
          <a:off x="0" y="0"/>
          <a:ext cx="0" cy="0"/>
          <a:chOff x="0" y="0"/>
          <a:chExt cx="0" cy="0"/>
        </a:xfrm>
      </p:grpSpPr>
      <p:sp>
        <p:nvSpPr>
          <p:cNvPr id="410" name="Google Shape;410;p63"/>
          <p:cNvSpPr/>
          <p:nvPr>
            <p:ph idx="2" type="pic"/>
          </p:nvPr>
        </p:nvSpPr>
        <p:spPr>
          <a:xfrm>
            <a:off x="115" y="0"/>
            <a:ext cx="9143700" cy="51435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11" name="Google Shape;411;p63"/>
          <p:cNvSpPr txBox="1"/>
          <p:nvPr>
            <p:ph idx="12" type="sldNum"/>
          </p:nvPr>
        </p:nvSpPr>
        <p:spPr>
          <a:xfrm>
            <a:off x="4293394" y="3294458"/>
            <a:ext cx="557100" cy="166500"/>
          </a:xfrm>
          <a:prstGeom prst="rect">
            <a:avLst/>
          </a:prstGeom>
          <a:noFill/>
          <a:ln>
            <a:noFill/>
          </a:ln>
        </p:spPr>
        <p:txBody>
          <a:bodyPr anchorCtr="0" anchor="b" bIns="18900" lIns="18900" spcFirstLastPara="1" rIns="18900" wrap="square" tIns="18900">
            <a:noAutofit/>
          </a:bodyPr>
          <a:lstStyle>
            <a:lvl1pPr indent="0" lvl="0" marL="0" marR="0" rtl="0" algn="ct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ct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ct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ct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ct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ct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ct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ct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ct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412" name="Shape 412"/>
        <p:cNvGrpSpPr/>
        <p:nvPr/>
      </p:nvGrpSpPr>
      <p:grpSpPr>
        <a:xfrm>
          <a:off x="0" y="0"/>
          <a:ext cx="0" cy="0"/>
          <a:chOff x="0" y="0"/>
          <a:chExt cx="0" cy="0"/>
        </a:xfrm>
      </p:grpSpPr>
      <p:sp>
        <p:nvSpPr>
          <p:cNvPr id="413" name="Google Shape;413;p64"/>
          <p:cNvSpPr/>
          <p:nvPr>
            <p:ph idx="2" type="pic"/>
          </p:nvPr>
        </p:nvSpPr>
        <p:spPr>
          <a:xfrm>
            <a:off x="1006506" y="842962"/>
            <a:ext cx="2484300" cy="43008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cxnSp>
        <p:nvCxnSpPr>
          <p:cNvPr id="414" name="Google Shape;414;p64"/>
          <p:cNvCxnSpPr/>
          <p:nvPr/>
        </p:nvCxnSpPr>
        <p:spPr>
          <a:xfrm>
            <a:off x="1006506" y="516731"/>
            <a:ext cx="7623000" cy="0"/>
          </a:xfrm>
          <a:prstGeom prst="straightConnector1">
            <a:avLst/>
          </a:prstGeom>
          <a:noFill/>
          <a:ln cap="flat" cmpd="sng" w="12700">
            <a:solidFill>
              <a:srgbClr val="DCDEE0"/>
            </a:solidFill>
            <a:prstDash val="solid"/>
            <a:miter lim="400000"/>
            <a:headEnd len="sm" w="sm" type="none"/>
            <a:tailEnd len="sm" w="sm" type="none"/>
          </a:ln>
        </p:spPr>
      </p:cxnSp>
      <p:grpSp>
        <p:nvGrpSpPr>
          <p:cNvPr id="415" name="Google Shape;415;p64"/>
          <p:cNvGrpSpPr/>
          <p:nvPr/>
        </p:nvGrpSpPr>
        <p:grpSpPr>
          <a:xfrm>
            <a:off x="276225" y="280988"/>
            <a:ext cx="476213" cy="476213"/>
            <a:chOff x="0" y="0"/>
            <a:chExt cx="1269900" cy="1269900"/>
          </a:xfrm>
        </p:grpSpPr>
        <p:sp>
          <p:nvSpPr>
            <p:cNvPr id="416" name="Google Shape;416;p64"/>
            <p:cNvSpPr/>
            <p:nvPr/>
          </p:nvSpPr>
          <p:spPr>
            <a:xfrm>
              <a:off x="0" y="0"/>
              <a:ext cx="1269900" cy="1269900"/>
            </a:xfrm>
            <a:prstGeom prst="ellipse">
              <a:avLst/>
            </a:prstGeom>
            <a:solidFill>
              <a:srgbClr val="000000"/>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417" name="Google Shape;417;p64"/>
            <p:cNvSpPr/>
            <p:nvPr/>
          </p:nvSpPr>
          <p:spPr>
            <a:xfrm>
              <a:off x="355599" y="226856"/>
              <a:ext cx="558820" cy="816269"/>
            </a:xfrm>
            <a:custGeom>
              <a:rect b="b" l="l" r="r" t="t"/>
              <a:pathLst>
                <a:path extrusionOk="0" h="21593" w="21599">
                  <a:moveTo>
                    <a:pt x="21176" y="17234"/>
                  </a:moveTo>
                  <a:lnTo>
                    <a:pt x="11012" y="21199"/>
                  </a:lnTo>
                  <a:lnTo>
                    <a:pt x="11012" y="13199"/>
                  </a:lnTo>
                  <a:lnTo>
                    <a:pt x="21176" y="9234"/>
                  </a:lnTo>
                  <a:cubicBezTo>
                    <a:pt x="21176" y="9234"/>
                    <a:pt x="21176" y="17234"/>
                    <a:pt x="21176" y="17234"/>
                  </a:cubicBezTo>
                  <a:close/>
                  <a:moveTo>
                    <a:pt x="6063" y="6797"/>
                  </a:moveTo>
                  <a:lnTo>
                    <a:pt x="10588" y="8562"/>
                  </a:lnTo>
                  <a:lnTo>
                    <a:pt x="10588" y="13032"/>
                  </a:lnTo>
                  <a:lnTo>
                    <a:pt x="424" y="17066"/>
                  </a:lnTo>
                  <a:lnTo>
                    <a:pt x="424" y="8996"/>
                  </a:lnTo>
                  <a:cubicBezTo>
                    <a:pt x="424" y="8996"/>
                    <a:pt x="6063" y="6797"/>
                    <a:pt x="6063" y="6797"/>
                  </a:cubicBezTo>
                  <a:close/>
                  <a:moveTo>
                    <a:pt x="637" y="4346"/>
                  </a:moveTo>
                  <a:lnTo>
                    <a:pt x="10800" y="312"/>
                  </a:lnTo>
                  <a:lnTo>
                    <a:pt x="20963" y="4346"/>
                  </a:lnTo>
                  <a:lnTo>
                    <a:pt x="11012" y="8228"/>
                  </a:lnTo>
                  <a:lnTo>
                    <a:pt x="11012" y="4782"/>
                  </a:lnTo>
                  <a:cubicBezTo>
                    <a:pt x="11012" y="4730"/>
                    <a:pt x="10972" y="4683"/>
                    <a:pt x="10906" y="4657"/>
                  </a:cubicBezTo>
                  <a:cubicBezTo>
                    <a:pt x="10841" y="4631"/>
                    <a:pt x="10761" y="4630"/>
                    <a:pt x="10695" y="4656"/>
                  </a:cubicBezTo>
                  <a:lnTo>
                    <a:pt x="6063" y="6463"/>
                  </a:lnTo>
                  <a:cubicBezTo>
                    <a:pt x="6063" y="6463"/>
                    <a:pt x="637" y="4346"/>
                    <a:pt x="637" y="4346"/>
                  </a:cubicBezTo>
                  <a:close/>
                  <a:moveTo>
                    <a:pt x="10588" y="21199"/>
                  </a:moveTo>
                  <a:lnTo>
                    <a:pt x="637" y="17317"/>
                  </a:lnTo>
                  <a:lnTo>
                    <a:pt x="10588" y="13367"/>
                  </a:lnTo>
                  <a:cubicBezTo>
                    <a:pt x="10588" y="13367"/>
                    <a:pt x="10588" y="21199"/>
                    <a:pt x="10588" y="21199"/>
                  </a:cubicBezTo>
                  <a:close/>
                  <a:moveTo>
                    <a:pt x="10588" y="8228"/>
                  </a:moveTo>
                  <a:lnTo>
                    <a:pt x="6491" y="6630"/>
                  </a:lnTo>
                  <a:lnTo>
                    <a:pt x="10588" y="5031"/>
                  </a:lnTo>
                  <a:cubicBezTo>
                    <a:pt x="10588" y="5031"/>
                    <a:pt x="10588" y="8228"/>
                    <a:pt x="10588" y="8228"/>
                  </a:cubicBezTo>
                  <a:close/>
                  <a:moveTo>
                    <a:pt x="21494" y="8859"/>
                  </a:moveTo>
                  <a:cubicBezTo>
                    <a:pt x="21429" y="8833"/>
                    <a:pt x="21348" y="8833"/>
                    <a:pt x="21283" y="8859"/>
                  </a:cubicBezTo>
                  <a:lnTo>
                    <a:pt x="11012" y="12866"/>
                  </a:lnTo>
                  <a:lnTo>
                    <a:pt x="11012" y="8562"/>
                  </a:lnTo>
                  <a:lnTo>
                    <a:pt x="21493" y="4473"/>
                  </a:lnTo>
                  <a:cubicBezTo>
                    <a:pt x="21559" y="4447"/>
                    <a:pt x="21599" y="4400"/>
                    <a:pt x="21600" y="4348"/>
                  </a:cubicBezTo>
                  <a:cubicBezTo>
                    <a:pt x="21600" y="4296"/>
                    <a:pt x="21560" y="4248"/>
                    <a:pt x="21494" y="4222"/>
                  </a:cubicBezTo>
                  <a:lnTo>
                    <a:pt x="10906" y="19"/>
                  </a:lnTo>
                  <a:cubicBezTo>
                    <a:pt x="10841" y="-7"/>
                    <a:pt x="10759" y="-7"/>
                    <a:pt x="10694" y="19"/>
                  </a:cubicBezTo>
                  <a:lnTo>
                    <a:pt x="106" y="4222"/>
                  </a:lnTo>
                  <a:cubicBezTo>
                    <a:pt x="40" y="4248"/>
                    <a:pt x="0" y="4296"/>
                    <a:pt x="0" y="4348"/>
                  </a:cubicBezTo>
                  <a:cubicBezTo>
                    <a:pt x="1" y="4400"/>
                    <a:pt x="41" y="4447"/>
                    <a:pt x="107" y="4473"/>
                  </a:cubicBezTo>
                  <a:lnTo>
                    <a:pt x="5636" y="6630"/>
                  </a:lnTo>
                  <a:lnTo>
                    <a:pt x="107" y="8786"/>
                  </a:lnTo>
                  <a:cubicBezTo>
                    <a:pt x="41" y="8812"/>
                    <a:pt x="0" y="8860"/>
                    <a:pt x="0" y="8912"/>
                  </a:cubicBezTo>
                  <a:lnTo>
                    <a:pt x="0" y="17318"/>
                  </a:lnTo>
                  <a:cubicBezTo>
                    <a:pt x="0" y="17370"/>
                    <a:pt x="41" y="17418"/>
                    <a:pt x="107" y="17444"/>
                  </a:cubicBezTo>
                  <a:lnTo>
                    <a:pt x="10695" y="21574"/>
                  </a:lnTo>
                  <a:cubicBezTo>
                    <a:pt x="10728" y="21587"/>
                    <a:pt x="10764" y="21593"/>
                    <a:pt x="10800" y="21593"/>
                  </a:cubicBezTo>
                  <a:cubicBezTo>
                    <a:pt x="10836" y="21593"/>
                    <a:pt x="10872" y="21587"/>
                    <a:pt x="10905" y="21574"/>
                  </a:cubicBezTo>
                  <a:lnTo>
                    <a:pt x="21493" y="17444"/>
                  </a:lnTo>
                  <a:cubicBezTo>
                    <a:pt x="21559" y="17418"/>
                    <a:pt x="21600" y="17370"/>
                    <a:pt x="21600" y="17318"/>
                  </a:cubicBezTo>
                  <a:lnTo>
                    <a:pt x="21600" y="8985"/>
                  </a:lnTo>
                  <a:cubicBezTo>
                    <a:pt x="21600" y="8933"/>
                    <a:pt x="21560" y="8885"/>
                    <a:pt x="21494" y="8859"/>
                  </a:cubicBezTo>
                  <a:close/>
                </a:path>
              </a:pathLst>
            </a:custGeom>
            <a:solidFill>
              <a:srgbClr val="FFFFFF"/>
            </a:solidFill>
            <a:ln cap="flat" cmpd="sng" w="12700">
              <a:solidFill>
                <a:srgbClr val="FFFFFF"/>
              </a:solidFill>
              <a:prstDash val="solid"/>
              <a:miter lim="400000"/>
              <a:headEnd len="sm" w="sm" type="none"/>
              <a:tailEnd len="sm" w="sm" type="none"/>
            </a:ln>
          </p:spPr>
          <p:txBody>
            <a:bodyPr anchorCtr="0" anchor="ctr" bIns="14175" lIns="14175" spcFirstLastPara="1" rIns="14175" wrap="square" tIns="1417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grpSp>
      <p:sp>
        <p:nvSpPr>
          <p:cNvPr id="418" name="Google Shape;418;p64"/>
          <p:cNvSpPr txBox="1"/>
          <p:nvPr>
            <p:ph idx="1" type="body"/>
          </p:nvPr>
        </p:nvSpPr>
        <p:spPr>
          <a:xfrm>
            <a:off x="1006506" y="364331"/>
            <a:ext cx="5053800" cy="152400"/>
          </a:xfrm>
          <a:prstGeom prst="rect">
            <a:avLst/>
          </a:prstGeom>
          <a:noFill/>
          <a:ln>
            <a:noFill/>
          </a:ln>
        </p:spPr>
        <p:txBody>
          <a:bodyPr anchorCtr="0" anchor="ctr" bIns="23625" lIns="23625" spcFirstLastPara="1" rIns="23625" wrap="square" tIns="23625">
            <a:noAutofit/>
          </a:bodyPr>
          <a:lstStyle>
            <a:lvl1pPr indent="-228600" lvl="0" marL="457200" marR="0" rtl="0" algn="l">
              <a:lnSpc>
                <a:spcPct val="100000"/>
              </a:lnSpc>
              <a:spcBef>
                <a:spcPts val="0"/>
              </a:spcBef>
              <a:spcAft>
                <a:spcPts val="0"/>
              </a:spcAft>
              <a:buClr>
                <a:srgbClr val="A6AAA9"/>
              </a:buClr>
              <a:buSzPts val="600"/>
              <a:buFont typeface="Avenir"/>
              <a:buNone/>
              <a:defRPr b="0" i="0" sz="6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19" name="Google Shape;419;p64"/>
          <p:cNvSpPr txBox="1"/>
          <p:nvPr>
            <p:ph idx="3" type="body"/>
          </p:nvPr>
        </p:nvSpPr>
        <p:spPr>
          <a:xfrm>
            <a:off x="3919416" y="2078400"/>
            <a:ext cx="4068000" cy="2550900"/>
          </a:xfrm>
          <a:prstGeom prst="rect">
            <a:avLst/>
          </a:prstGeom>
          <a:noFill/>
          <a:ln>
            <a:noFill/>
          </a:ln>
        </p:spPr>
        <p:txBody>
          <a:bodyPr anchorCtr="0" anchor="t" bIns="18900" lIns="18900" spcFirstLastPara="1" rIns="18900" wrap="square" tIns="18900">
            <a:noAutofit/>
          </a:bodyPr>
          <a:lstStyle>
            <a:lvl1pPr indent="-285750" lvl="0" marL="457200" marR="0" rtl="0" algn="l">
              <a:lnSpc>
                <a:spcPct val="100000"/>
              </a:lnSpc>
              <a:spcBef>
                <a:spcPts val="1200"/>
              </a:spcBef>
              <a:spcAft>
                <a:spcPts val="0"/>
              </a:spcAft>
              <a:buClr>
                <a:srgbClr val="000000"/>
              </a:buClr>
              <a:buSzPts val="900"/>
              <a:buFont typeface="Avenir"/>
              <a:buChar char="•"/>
              <a:defRPr b="0" i="0" sz="1200" u="none" cap="none" strike="noStrike">
                <a:solidFill>
                  <a:srgbClr val="000000"/>
                </a:solidFill>
                <a:latin typeface="Avenir"/>
                <a:ea typeface="Avenir"/>
                <a:cs typeface="Avenir"/>
                <a:sym typeface="Avenir"/>
              </a:defRPr>
            </a:lvl1pPr>
            <a:lvl2pPr indent="-285750" lvl="1" marL="914400" marR="0" rtl="0" algn="l">
              <a:lnSpc>
                <a:spcPct val="100000"/>
              </a:lnSpc>
              <a:spcBef>
                <a:spcPts val="1200"/>
              </a:spcBef>
              <a:spcAft>
                <a:spcPts val="0"/>
              </a:spcAft>
              <a:buClr>
                <a:srgbClr val="000000"/>
              </a:buClr>
              <a:buSzPts val="900"/>
              <a:buFont typeface="Avenir"/>
              <a:buChar char="•"/>
              <a:defRPr b="0" i="0" sz="1200" u="none" cap="none" strike="noStrike">
                <a:solidFill>
                  <a:srgbClr val="000000"/>
                </a:solidFill>
                <a:latin typeface="Avenir"/>
                <a:ea typeface="Avenir"/>
                <a:cs typeface="Avenir"/>
                <a:sym typeface="Avenir"/>
              </a:defRPr>
            </a:lvl2pPr>
            <a:lvl3pPr indent="-285750" lvl="2" marL="1371600" marR="0" rtl="0" algn="l">
              <a:lnSpc>
                <a:spcPct val="100000"/>
              </a:lnSpc>
              <a:spcBef>
                <a:spcPts val="1200"/>
              </a:spcBef>
              <a:spcAft>
                <a:spcPts val="0"/>
              </a:spcAft>
              <a:buClr>
                <a:srgbClr val="000000"/>
              </a:buClr>
              <a:buSzPts val="900"/>
              <a:buFont typeface="Avenir"/>
              <a:buChar char="•"/>
              <a:defRPr b="0" i="0" sz="1200" u="none" cap="none" strike="noStrike">
                <a:solidFill>
                  <a:srgbClr val="000000"/>
                </a:solidFill>
                <a:latin typeface="Avenir"/>
                <a:ea typeface="Avenir"/>
                <a:cs typeface="Avenir"/>
                <a:sym typeface="Avenir"/>
              </a:defRPr>
            </a:lvl3pPr>
            <a:lvl4pPr indent="-285750" lvl="3" marL="1828800" marR="0" rtl="0" algn="l">
              <a:lnSpc>
                <a:spcPct val="100000"/>
              </a:lnSpc>
              <a:spcBef>
                <a:spcPts val="1200"/>
              </a:spcBef>
              <a:spcAft>
                <a:spcPts val="0"/>
              </a:spcAft>
              <a:buClr>
                <a:srgbClr val="000000"/>
              </a:buClr>
              <a:buSzPts val="900"/>
              <a:buFont typeface="Avenir"/>
              <a:buChar char="•"/>
              <a:defRPr b="0" i="0" sz="1200" u="none" cap="none" strike="noStrike">
                <a:solidFill>
                  <a:srgbClr val="000000"/>
                </a:solidFill>
                <a:latin typeface="Avenir"/>
                <a:ea typeface="Avenir"/>
                <a:cs typeface="Avenir"/>
                <a:sym typeface="Avenir"/>
              </a:defRPr>
            </a:lvl4pPr>
            <a:lvl5pPr indent="-285750" lvl="4" marL="2286000" marR="0" rtl="0" algn="l">
              <a:lnSpc>
                <a:spcPct val="100000"/>
              </a:lnSpc>
              <a:spcBef>
                <a:spcPts val="1200"/>
              </a:spcBef>
              <a:spcAft>
                <a:spcPts val="0"/>
              </a:spcAft>
              <a:buClr>
                <a:srgbClr val="000000"/>
              </a:buClr>
              <a:buSzPts val="900"/>
              <a:buFont typeface="Avenir"/>
              <a:buChar char="•"/>
              <a:defRPr b="0" i="0" sz="1200" u="none" cap="none" strike="noStrike">
                <a:solidFill>
                  <a:srgbClr val="000000"/>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20" name="Google Shape;420;p64"/>
          <p:cNvSpPr txBox="1"/>
          <p:nvPr>
            <p:ph idx="12" type="sldNum"/>
          </p:nvPr>
        </p:nvSpPr>
        <p:spPr>
          <a:xfrm>
            <a:off x="8072438" y="352425"/>
            <a:ext cx="557100" cy="1665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421" name="Google Shape;421;p64"/>
          <p:cNvSpPr/>
          <p:nvPr/>
        </p:nvSpPr>
        <p:spPr>
          <a:xfrm>
            <a:off x="2933578" y="1013650"/>
            <a:ext cx="33420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422" name="Google Shape;422;p64"/>
          <p:cNvSpPr txBox="1"/>
          <p:nvPr>
            <p:ph type="title"/>
          </p:nvPr>
        </p:nvSpPr>
        <p:spPr>
          <a:xfrm>
            <a:off x="3919416" y="1013650"/>
            <a:ext cx="4068000" cy="808500"/>
          </a:xfrm>
          <a:prstGeom prst="rect">
            <a:avLst/>
          </a:prstGeom>
          <a:noFill/>
          <a:ln>
            <a:noFill/>
          </a:ln>
        </p:spPr>
        <p:txBody>
          <a:bodyPr anchorCtr="0" anchor="t" bIns="18900" lIns="18900" spcFirstLastPara="1" rIns="18900" wrap="square" tIns="18900">
            <a:noAutofit/>
          </a:bodyPr>
          <a:lstStyle>
            <a:lvl1pPr lvl="0" marR="0" rtl="0" algn="l">
              <a:lnSpc>
                <a:spcPct val="80000"/>
              </a:lnSpc>
              <a:spcBef>
                <a:spcPts val="0"/>
              </a:spcBef>
              <a:spcAft>
                <a:spcPts val="0"/>
              </a:spcAft>
              <a:buClr>
                <a:srgbClr val="000000"/>
              </a:buClr>
              <a:buSzPts val="2700"/>
              <a:buFont typeface="Bodoni"/>
              <a:buNone/>
              <a:defRPr b="0" i="0" sz="2700" u="none" cap="none" strike="noStrike">
                <a:solidFill>
                  <a:srgbClr val="000000"/>
                </a:solidFill>
                <a:latin typeface="Bodoni"/>
                <a:ea typeface="Bodoni"/>
                <a:cs typeface="Bodoni"/>
                <a:sym typeface="Bodoni"/>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423" name="Google Shape;423;p64"/>
          <p:cNvSpPr txBox="1"/>
          <p:nvPr>
            <p:ph idx="4" type="body"/>
          </p:nvPr>
        </p:nvSpPr>
        <p:spPr>
          <a:xfrm>
            <a:off x="3919416" y="802100"/>
            <a:ext cx="2484300" cy="166500"/>
          </a:xfrm>
          <a:prstGeom prst="rect">
            <a:avLst/>
          </a:prstGeom>
          <a:noFill/>
          <a:ln>
            <a:noFill/>
          </a:ln>
        </p:spPr>
        <p:txBody>
          <a:bodyPr anchorCtr="0" anchor="ctr" bIns="18900" lIns="18900" spcFirstLastPara="1" rIns="18900" wrap="square" tIns="18900">
            <a:noAutofit/>
          </a:bodyPr>
          <a:lstStyle>
            <a:lvl1pPr indent="-228600" lvl="0" marL="457200" marR="0" rtl="0" algn="l">
              <a:lnSpc>
                <a:spcPct val="100000"/>
              </a:lnSpc>
              <a:spcBef>
                <a:spcPts val="0"/>
              </a:spcBef>
              <a:spcAft>
                <a:spcPts val="0"/>
              </a:spcAft>
              <a:buClr>
                <a:srgbClr val="A6AAA9"/>
              </a:buClr>
              <a:buSzPts val="700"/>
              <a:buFont typeface="Avenir"/>
              <a:buNone/>
              <a:defRPr b="0" i="0" sz="7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424" name="Shape 424"/>
        <p:cNvGrpSpPr/>
        <p:nvPr/>
      </p:nvGrpSpPr>
      <p:grpSpPr>
        <a:xfrm>
          <a:off x="0" y="0"/>
          <a:ext cx="0" cy="0"/>
          <a:chOff x="0" y="0"/>
          <a:chExt cx="0" cy="0"/>
        </a:xfrm>
      </p:grpSpPr>
      <p:cxnSp>
        <p:nvCxnSpPr>
          <p:cNvPr id="425" name="Google Shape;425;p65"/>
          <p:cNvCxnSpPr/>
          <p:nvPr/>
        </p:nvCxnSpPr>
        <p:spPr>
          <a:xfrm>
            <a:off x="1006506" y="516731"/>
            <a:ext cx="7623000" cy="0"/>
          </a:xfrm>
          <a:prstGeom prst="straightConnector1">
            <a:avLst/>
          </a:prstGeom>
          <a:noFill/>
          <a:ln cap="flat" cmpd="sng" w="12700">
            <a:solidFill>
              <a:srgbClr val="DCDEE0"/>
            </a:solidFill>
            <a:prstDash val="solid"/>
            <a:miter lim="400000"/>
            <a:headEnd len="sm" w="sm" type="none"/>
            <a:tailEnd len="sm" w="sm" type="none"/>
          </a:ln>
        </p:spPr>
      </p:cxnSp>
      <p:grpSp>
        <p:nvGrpSpPr>
          <p:cNvPr id="426" name="Google Shape;426;p65"/>
          <p:cNvGrpSpPr/>
          <p:nvPr/>
        </p:nvGrpSpPr>
        <p:grpSpPr>
          <a:xfrm>
            <a:off x="276225" y="280988"/>
            <a:ext cx="476213" cy="476213"/>
            <a:chOff x="0" y="0"/>
            <a:chExt cx="1269900" cy="1269900"/>
          </a:xfrm>
        </p:grpSpPr>
        <p:sp>
          <p:nvSpPr>
            <p:cNvPr id="427" name="Google Shape;427;p65"/>
            <p:cNvSpPr/>
            <p:nvPr/>
          </p:nvSpPr>
          <p:spPr>
            <a:xfrm>
              <a:off x="0" y="0"/>
              <a:ext cx="1269900" cy="1269900"/>
            </a:xfrm>
            <a:prstGeom prst="ellipse">
              <a:avLst/>
            </a:prstGeom>
            <a:solidFill>
              <a:srgbClr val="000000"/>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428" name="Google Shape;428;p65"/>
            <p:cNvSpPr/>
            <p:nvPr/>
          </p:nvSpPr>
          <p:spPr>
            <a:xfrm>
              <a:off x="355599" y="226856"/>
              <a:ext cx="558820" cy="816269"/>
            </a:xfrm>
            <a:custGeom>
              <a:rect b="b" l="l" r="r" t="t"/>
              <a:pathLst>
                <a:path extrusionOk="0" h="21593" w="21599">
                  <a:moveTo>
                    <a:pt x="21176" y="17234"/>
                  </a:moveTo>
                  <a:lnTo>
                    <a:pt x="11012" y="21199"/>
                  </a:lnTo>
                  <a:lnTo>
                    <a:pt x="11012" y="13199"/>
                  </a:lnTo>
                  <a:lnTo>
                    <a:pt x="21176" y="9234"/>
                  </a:lnTo>
                  <a:cubicBezTo>
                    <a:pt x="21176" y="9234"/>
                    <a:pt x="21176" y="17234"/>
                    <a:pt x="21176" y="17234"/>
                  </a:cubicBezTo>
                  <a:close/>
                  <a:moveTo>
                    <a:pt x="6063" y="6797"/>
                  </a:moveTo>
                  <a:lnTo>
                    <a:pt x="10588" y="8562"/>
                  </a:lnTo>
                  <a:lnTo>
                    <a:pt x="10588" y="13032"/>
                  </a:lnTo>
                  <a:lnTo>
                    <a:pt x="424" y="17066"/>
                  </a:lnTo>
                  <a:lnTo>
                    <a:pt x="424" y="8996"/>
                  </a:lnTo>
                  <a:cubicBezTo>
                    <a:pt x="424" y="8996"/>
                    <a:pt x="6063" y="6797"/>
                    <a:pt x="6063" y="6797"/>
                  </a:cubicBezTo>
                  <a:close/>
                  <a:moveTo>
                    <a:pt x="637" y="4346"/>
                  </a:moveTo>
                  <a:lnTo>
                    <a:pt x="10800" y="312"/>
                  </a:lnTo>
                  <a:lnTo>
                    <a:pt x="20963" y="4346"/>
                  </a:lnTo>
                  <a:lnTo>
                    <a:pt x="11012" y="8228"/>
                  </a:lnTo>
                  <a:lnTo>
                    <a:pt x="11012" y="4782"/>
                  </a:lnTo>
                  <a:cubicBezTo>
                    <a:pt x="11012" y="4730"/>
                    <a:pt x="10972" y="4683"/>
                    <a:pt x="10906" y="4657"/>
                  </a:cubicBezTo>
                  <a:cubicBezTo>
                    <a:pt x="10841" y="4631"/>
                    <a:pt x="10761" y="4630"/>
                    <a:pt x="10695" y="4656"/>
                  </a:cubicBezTo>
                  <a:lnTo>
                    <a:pt x="6063" y="6463"/>
                  </a:lnTo>
                  <a:cubicBezTo>
                    <a:pt x="6063" y="6463"/>
                    <a:pt x="637" y="4346"/>
                    <a:pt x="637" y="4346"/>
                  </a:cubicBezTo>
                  <a:close/>
                  <a:moveTo>
                    <a:pt x="10588" y="21199"/>
                  </a:moveTo>
                  <a:lnTo>
                    <a:pt x="637" y="17317"/>
                  </a:lnTo>
                  <a:lnTo>
                    <a:pt x="10588" y="13367"/>
                  </a:lnTo>
                  <a:cubicBezTo>
                    <a:pt x="10588" y="13367"/>
                    <a:pt x="10588" y="21199"/>
                    <a:pt x="10588" y="21199"/>
                  </a:cubicBezTo>
                  <a:close/>
                  <a:moveTo>
                    <a:pt x="10588" y="8228"/>
                  </a:moveTo>
                  <a:lnTo>
                    <a:pt x="6491" y="6630"/>
                  </a:lnTo>
                  <a:lnTo>
                    <a:pt x="10588" y="5031"/>
                  </a:lnTo>
                  <a:cubicBezTo>
                    <a:pt x="10588" y="5031"/>
                    <a:pt x="10588" y="8228"/>
                    <a:pt x="10588" y="8228"/>
                  </a:cubicBezTo>
                  <a:close/>
                  <a:moveTo>
                    <a:pt x="21494" y="8859"/>
                  </a:moveTo>
                  <a:cubicBezTo>
                    <a:pt x="21429" y="8833"/>
                    <a:pt x="21348" y="8833"/>
                    <a:pt x="21283" y="8859"/>
                  </a:cubicBezTo>
                  <a:lnTo>
                    <a:pt x="11012" y="12866"/>
                  </a:lnTo>
                  <a:lnTo>
                    <a:pt x="11012" y="8562"/>
                  </a:lnTo>
                  <a:lnTo>
                    <a:pt x="21493" y="4473"/>
                  </a:lnTo>
                  <a:cubicBezTo>
                    <a:pt x="21559" y="4447"/>
                    <a:pt x="21599" y="4400"/>
                    <a:pt x="21600" y="4348"/>
                  </a:cubicBezTo>
                  <a:cubicBezTo>
                    <a:pt x="21600" y="4296"/>
                    <a:pt x="21560" y="4248"/>
                    <a:pt x="21494" y="4222"/>
                  </a:cubicBezTo>
                  <a:lnTo>
                    <a:pt x="10906" y="19"/>
                  </a:lnTo>
                  <a:cubicBezTo>
                    <a:pt x="10841" y="-7"/>
                    <a:pt x="10759" y="-7"/>
                    <a:pt x="10694" y="19"/>
                  </a:cubicBezTo>
                  <a:lnTo>
                    <a:pt x="106" y="4222"/>
                  </a:lnTo>
                  <a:cubicBezTo>
                    <a:pt x="40" y="4248"/>
                    <a:pt x="0" y="4296"/>
                    <a:pt x="0" y="4348"/>
                  </a:cubicBezTo>
                  <a:cubicBezTo>
                    <a:pt x="1" y="4400"/>
                    <a:pt x="41" y="4447"/>
                    <a:pt x="107" y="4473"/>
                  </a:cubicBezTo>
                  <a:lnTo>
                    <a:pt x="5636" y="6630"/>
                  </a:lnTo>
                  <a:lnTo>
                    <a:pt x="107" y="8786"/>
                  </a:lnTo>
                  <a:cubicBezTo>
                    <a:pt x="41" y="8812"/>
                    <a:pt x="0" y="8860"/>
                    <a:pt x="0" y="8912"/>
                  </a:cubicBezTo>
                  <a:lnTo>
                    <a:pt x="0" y="17318"/>
                  </a:lnTo>
                  <a:cubicBezTo>
                    <a:pt x="0" y="17370"/>
                    <a:pt x="41" y="17418"/>
                    <a:pt x="107" y="17444"/>
                  </a:cubicBezTo>
                  <a:lnTo>
                    <a:pt x="10695" y="21574"/>
                  </a:lnTo>
                  <a:cubicBezTo>
                    <a:pt x="10728" y="21587"/>
                    <a:pt x="10764" y="21593"/>
                    <a:pt x="10800" y="21593"/>
                  </a:cubicBezTo>
                  <a:cubicBezTo>
                    <a:pt x="10836" y="21593"/>
                    <a:pt x="10872" y="21587"/>
                    <a:pt x="10905" y="21574"/>
                  </a:cubicBezTo>
                  <a:lnTo>
                    <a:pt x="21493" y="17444"/>
                  </a:lnTo>
                  <a:cubicBezTo>
                    <a:pt x="21559" y="17418"/>
                    <a:pt x="21600" y="17370"/>
                    <a:pt x="21600" y="17318"/>
                  </a:cubicBezTo>
                  <a:lnTo>
                    <a:pt x="21600" y="8985"/>
                  </a:lnTo>
                  <a:cubicBezTo>
                    <a:pt x="21600" y="8933"/>
                    <a:pt x="21560" y="8885"/>
                    <a:pt x="21494" y="8859"/>
                  </a:cubicBezTo>
                  <a:close/>
                </a:path>
              </a:pathLst>
            </a:custGeom>
            <a:solidFill>
              <a:srgbClr val="FFFFFF"/>
            </a:solidFill>
            <a:ln cap="flat" cmpd="sng" w="12700">
              <a:solidFill>
                <a:srgbClr val="FFFFFF"/>
              </a:solidFill>
              <a:prstDash val="solid"/>
              <a:miter lim="400000"/>
              <a:headEnd len="sm" w="sm" type="none"/>
              <a:tailEnd len="sm" w="sm" type="none"/>
            </a:ln>
          </p:spPr>
          <p:txBody>
            <a:bodyPr anchorCtr="0" anchor="ctr" bIns="14175" lIns="14175" spcFirstLastPara="1" rIns="14175" wrap="square" tIns="1417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grpSp>
      <p:sp>
        <p:nvSpPr>
          <p:cNvPr id="429" name="Google Shape;429;p65"/>
          <p:cNvSpPr txBox="1"/>
          <p:nvPr>
            <p:ph idx="1" type="body"/>
          </p:nvPr>
        </p:nvSpPr>
        <p:spPr>
          <a:xfrm>
            <a:off x="1006506" y="364331"/>
            <a:ext cx="5053800" cy="152400"/>
          </a:xfrm>
          <a:prstGeom prst="rect">
            <a:avLst/>
          </a:prstGeom>
          <a:noFill/>
          <a:ln>
            <a:noFill/>
          </a:ln>
        </p:spPr>
        <p:txBody>
          <a:bodyPr anchorCtr="0" anchor="ctr" bIns="23625" lIns="23625" spcFirstLastPara="1" rIns="23625" wrap="square" tIns="23625">
            <a:noAutofit/>
          </a:bodyPr>
          <a:lstStyle>
            <a:lvl1pPr indent="-228600" lvl="0" marL="457200" marR="0" rtl="0" algn="l">
              <a:lnSpc>
                <a:spcPct val="100000"/>
              </a:lnSpc>
              <a:spcBef>
                <a:spcPts val="0"/>
              </a:spcBef>
              <a:spcAft>
                <a:spcPts val="0"/>
              </a:spcAft>
              <a:buClr>
                <a:srgbClr val="A6AAA9"/>
              </a:buClr>
              <a:buSzPts val="600"/>
              <a:buFont typeface="Avenir"/>
              <a:buNone/>
              <a:defRPr b="0" i="0" sz="6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30" name="Google Shape;430;p65"/>
          <p:cNvSpPr txBox="1"/>
          <p:nvPr>
            <p:ph idx="2" type="body"/>
          </p:nvPr>
        </p:nvSpPr>
        <p:spPr>
          <a:xfrm>
            <a:off x="1006506" y="2610643"/>
            <a:ext cx="3763200" cy="14565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100000"/>
              </a:lnSpc>
              <a:spcBef>
                <a:spcPts val="1200"/>
              </a:spcBef>
              <a:spcAft>
                <a:spcPts val="0"/>
              </a:spcAft>
              <a:buClr>
                <a:srgbClr val="000000"/>
              </a:buClr>
              <a:buSzPts val="1200"/>
              <a:buFont typeface="Avenir"/>
              <a:buNone/>
              <a:defRPr b="0" i="0" sz="1200" u="none" cap="none" strike="noStrike">
                <a:solidFill>
                  <a:srgbClr val="000000"/>
                </a:solidFill>
                <a:latin typeface="Avenir"/>
                <a:ea typeface="Avenir"/>
                <a:cs typeface="Avenir"/>
                <a:sym typeface="Avenir"/>
              </a:defRPr>
            </a:lvl1pPr>
            <a:lvl2pPr indent="-228600" lvl="1" marL="914400" marR="0" rtl="0" algn="l">
              <a:lnSpc>
                <a:spcPct val="100000"/>
              </a:lnSpc>
              <a:spcBef>
                <a:spcPts val="1200"/>
              </a:spcBef>
              <a:spcAft>
                <a:spcPts val="0"/>
              </a:spcAft>
              <a:buClr>
                <a:srgbClr val="000000"/>
              </a:buClr>
              <a:buSzPts val="1200"/>
              <a:buFont typeface="Avenir"/>
              <a:buNone/>
              <a:defRPr b="0" i="0" sz="1200" u="none" cap="none" strike="noStrike">
                <a:solidFill>
                  <a:srgbClr val="000000"/>
                </a:solidFill>
                <a:latin typeface="Avenir"/>
                <a:ea typeface="Avenir"/>
                <a:cs typeface="Avenir"/>
                <a:sym typeface="Avenir"/>
              </a:defRPr>
            </a:lvl2pPr>
            <a:lvl3pPr indent="-228600" lvl="2" marL="1371600" marR="0" rtl="0" algn="l">
              <a:lnSpc>
                <a:spcPct val="100000"/>
              </a:lnSpc>
              <a:spcBef>
                <a:spcPts val="1200"/>
              </a:spcBef>
              <a:spcAft>
                <a:spcPts val="0"/>
              </a:spcAft>
              <a:buClr>
                <a:srgbClr val="000000"/>
              </a:buClr>
              <a:buSzPts val="1200"/>
              <a:buFont typeface="Avenir"/>
              <a:buNone/>
              <a:defRPr b="0" i="0" sz="1200" u="none" cap="none" strike="noStrike">
                <a:solidFill>
                  <a:srgbClr val="000000"/>
                </a:solidFill>
                <a:latin typeface="Avenir"/>
                <a:ea typeface="Avenir"/>
                <a:cs typeface="Avenir"/>
                <a:sym typeface="Avenir"/>
              </a:defRPr>
            </a:lvl3pPr>
            <a:lvl4pPr indent="-228600" lvl="3" marL="1828800" marR="0" rtl="0" algn="l">
              <a:lnSpc>
                <a:spcPct val="100000"/>
              </a:lnSpc>
              <a:spcBef>
                <a:spcPts val="1200"/>
              </a:spcBef>
              <a:spcAft>
                <a:spcPts val="0"/>
              </a:spcAft>
              <a:buClr>
                <a:srgbClr val="000000"/>
              </a:buClr>
              <a:buSzPts val="1200"/>
              <a:buFont typeface="Avenir"/>
              <a:buNone/>
              <a:defRPr b="0" i="0" sz="1200" u="none" cap="none" strike="noStrike">
                <a:solidFill>
                  <a:srgbClr val="000000"/>
                </a:solidFill>
                <a:latin typeface="Avenir"/>
                <a:ea typeface="Avenir"/>
                <a:cs typeface="Avenir"/>
                <a:sym typeface="Avenir"/>
              </a:defRPr>
            </a:lvl4pPr>
            <a:lvl5pPr indent="-228600" lvl="4" marL="2286000" marR="0" rtl="0" algn="l">
              <a:lnSpc>
                <a:spcPct val="100000"/>
              </a:lnSpc>
              <a:spcBef>
                <a:spcPts val="1200"/>
              </a:spcBef>
              <a:spcAft>
                <a:spcPts val="0"/>
              </a:spcAft>
              <a:buClr>
                <a:srgbClr val="000000"/>
              </a:buClr>
              <a:buSzPts val="1200"/>
              <a:buFont typeface="Avenir"/>
              <a:buNone/>
              <a:defRPr b="0" i="0" sz="1200" u="none" cap="none" strike="noStrike">
                <a:solidFill>
                  <a:srgbClr val="000000"/>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31" name="Google Shape;431;p65"/>
          <p:cNvSpPr txBox="1"/>
          <p:nvPr>
            <p:ph idx="12" type="sldNum"/>
          </p:nvPr>
        </p:nvSpPr>
        <p:spPr>
          <a:xfrm>
            <a:off x="8072438" y="352425"/>
            <a:ext cx="557100" cy="1665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432" name="Google Shape;432;p65"/>
          <p:cNvSpPr/>
          <p:nvPr/>
        </p:nvSpPr>
        <p:spPr>
          <a:xfrm>
            <a:off x="878300" y="1802307"/>
            <a:ext cx="24843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433" name="Google Shape;433;p65"/>
          <p:cNvSpPr txBox="1"/>
          <p:nvPr>
            <p:ph type="title"/>
          </p:nvPr>
        </p:nvSpPr>
        <p:spPr>
          <a:xfrm>
            <a:off x="1006506" y="1802307"/>
            <a:ext cx="3763200" cy="808500"/>
          </a:xfrm>
          <a:prstGeom prst="rect">
            <a:avLst/>
          </a:prstGeom>
          <a:noFill/>
          <a:ln>
            <a:noFill/>
          </a:ln>
        </p:spPr>
        <p:txBody>
          <a:bodyPr anchorCtr="0" anchor="t" bIns="18900" lIns="18900" spcFirstLastPara="1" rIns="18900" wrap="square" tIns="18900">
            <a:noAutofit/>
          </a:bodyPr>
          <a:lstStyle>
            <a:lvl1pPr lvl="0" marR="0" rtl="0" algn="l">
              <a:lnSpc>
                <a:spcPct val="80000"/>
              </a:lnSpc>
              <a:spcBef>
                <a:spcPts val="0"/>
              </a:spcBef>
              <a:spcAft>
                <a:spcPts val="0"/>
              </a:spcAft>
              <a:buClr>
                <a:srgbClr val="000000"/>
              </a:buClr>
              <a:buSzPts val="2700"/>
              <a:buFont typeface="Bodoni"/>
              <a:buNone/>
              <a:defRPr b="0" i="0" sz="2700" u="none" cap="none" strike="noStrike">
                <a:solidFill>
                  <a:srgbClr val="000000"/>
                </a:solidFill>
                <a:latin typeface="Bodoni"/>
                <a:ea typeface="Bodoni"/>
                <a:cs typeface="Bodoni"/>
                <a:sym typeface="Bodoni"/>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434" name="Google Shape;434;p65"/>
          <p:cNvSpPr txBox="1"/>
          <p:nvPr>
            <p:ph idx="3" type="body"/>
          </p:nvPr>
        </p:nvSpPr>
        <p:spPr>
          <a:xfrm>
            <a:off x="1006506" y="1590756"/>
            <a:ext cx="2484300" cy="166500"/>
          </a:xfrm>
          <a:prstGeom prst="rect">
            <a:avLst/>
          </a:prstGeom>
          <a:noFill/>
          <a:ln>
            <a:noFill/>
          </a:ln>
        </p:spPr>
        <p:txBody>
          <a:bodyPr anchorCtr="0" anchor="ctr" bIns="18900" lIns="18900" spcFirstLastPara="1" rIns="18900" wrap="square" tIns="18900">
            <a:noAutofit/>
          </a:bodyPr>
          <a:lstStyle>
            <a:lvl1pPr indent="-228600" lvl="0" marL="457200" marR="0" rtl="0" algn="l">
              <a:lnSpc>
                <a:spcPct val="100000"/>
              </a:lnSpc>
              <a:spcBef>
                <a:spcPts val="0"/>
              </a:spcBef>
              <a:spcAft>
                <a:spcPts val="0"/>
              </a:spcAft>
              <a:buClr>
                <a:srgbClr val="A6AAA9"/>
              </a:buClr>
              <a:buSzPts val="700"/>
              <a:buFont typeface="Avenir"/>
              <a:buNone/>
              <a:defRPr b="0" i="0" sz="7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35" name="Google Shape;435;p65"/>
          <p:cNvSpPr/>
          <p:nvPr>
            <p:ph idx="4" type="pic"/>
          </p:nvPr>
        </p:nvSpPr>
        <p:spPr>
          <a:xfrm>
            <a:off x="5502957" y="802100"/>
            <a:ext cx="3126600" cy="43416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436" name="Shape 436"/>
        <p:cNvGrpSpPr/>
        <p:nvPr/>
      </p:nvGrpSpPr>
      <p:grpSpPr>
        <a:xfrm>
          <a:off x="0" y="0"/>
          <a:ext cx="0" cy="0"/>
          <a:chOff x="0" y="0"/>
          <a:chExt cx="0" cy="0"/>
        </a:xfrm>
      </p:grpSpPr>
      <p:sp>
        <p:nvSpPr>
          <p:cNvPr id="437" name="Google Shape;437;p66"/>
          <p:cNvSpPr/>
          <p:nvPr>
            <p:ph idx="2" type="pic"/>
          </p:nvPr>
        </p:nvSpPr>
        <p:spPr>
          <a:xfrm>
            <a:off x="254985" y="257175"/>
            <a:ext cx="8634000" cy="46293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38" name="Google Shape;438;p66"/>
          <p:cNvSpPr txBox="1"/>
          <p:nvPr>
            <p:ph idx="12" type="sldNum"/>
          </p:nvPr>
        </p:nvSpPr>
        <p:spPr>
          <a:xfrm>
            <a:off x="7982056" y="4515060"/>
            <a:ext cx="780600" cy="2427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1pPr>
            <a:lvl2pPr indent="0" lvl="1"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2pPr>
            <a:lvl3pPr indent="0" lvl="2"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3pPr>
            <a:lvl4pPr indent="0" lvl="3"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4pPr>
            <a:lvl5pPr indent="0" lvl="4"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5pPr>
            <a:lvl6pPr indent="0" lvl="5"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6pPr>
            <a:lvl7pPr indent="0" lvl="6"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7pPr>
            <a:lvl8pPr indent="0" lvl="7"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8pPr>
            <a:lvl9pPr indent="0" lvl="8"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hoto - 3 Up">
  <p:cSld name="TITLE_AND_BODY_1_1">
    <p:spTree>
      <p:nvGrpSpPr>
        <p:cNvPr id="439" name="Shape 439"/>
        <p:cNvGrpSpPr/>
        <p:nvPr/>
      </p:nvGrpSpPr>
      <p:grpSpPr>
        <a:xfrm>
          <a:off x="0" y="0"/>
          <a:ext cx="0" cy="0"/>
          <a:chOff x="0" y="0"/>
          <a:chExt cx="0" cy="0"/>
        </a:xfrm>
      </p:grpSpPr>
      <p:sp>
        <p:nvSpPr>
          <p:cNvPr id="440" name="Google Shape;440;p67"/>
          <p:cNvSpPr/>
          <p:nvPr>
            <p:ph idx="2" type="pic"/>
          </p:nvPr>
        </p:nvSpPr>
        <p:spPr>
          <a:xfrm>
            <a:off x="4572097" y="2636196"/>
            <a:ext cx="2049300" cy="21669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41" name="Google Shape;441;p67"/>
          <p:cNvSpPr/>
          <p:nvPr>
            <p:ph idx="3" type="pic"/>
          </p:nvPr>
        </p:nvSpPr>
        <p:spPr>
          <a:xfrm>
            <a:off x="6748016" y="2636196"/>
            <a:ext cx="2049300" cy="21669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42" name="Google Shape;442;p67"/>
          <p:cNvSpPr/>
          <p:nvPr>
            <p:ph idx="4" type="pic"/>
          </p:nvPr>
        </p:nvSpPr>
        <p:spPr>
          <a:xfrm>
            <a:off x="4572000" y="342900"/>
            <a:ext cx="4225200" cy="21669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43" name="Google Shape;443;p67"/>
          <p:cNvSpPr/>
          <p:nvPr/>
        </p:nvSpPr>
        <p:spPr>
          <a:xfrm>
            <a:off x="342675" y="342900"/>
            <a:ext cx="4103100" cy="44601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44" name="Google Shape;444;p67"/>
          <p:cNvSpPr txBox="1"/>
          <p:nvPr>
            <p:ph type="title"/>
          </p:nvPr>
        </p:nvSpPr>
        <p:spPr>
          <a:xfrm>
            <a:off x="674696" y="1288150"/>
            <a:ext cx="3438900" cy="1377900"/>
          </a:xfrm>
          <a:prstGeom prst="rect">
            <a:avLst/>
          </a:prstGeom>
          <a:noFill/>
          <a:ln>
            <a:noFill/>
          </a:ln>
        </p:spPr>
        <p:txBody>
          <a:bodyPr anchorCtr="0" anchor="b" bIns="18900" lIns="18900" spcFirstLastPara="1" rIns="18900" wrap="square" tIns="18900">
            <a:noAutofit/>
          </a:bodyPr>
          <a:lstStyle>
            <a:lvl1pPr lvl="0" marR="0" rtl="0" algn="l">
              <a:lnSpc>
                <a:spcPct val="100000"/>
              </a:lnSpc>
              <a:spcBef>
                <a:spcPts val="0"/>
              </a:spcBef>
              <a:spcAft>
                <a:spcPts val="0"/>
              </a:spcAft>
              <a:buClr>
                <a:srgbClr val="FFFFFF"/>
              </a:buClr>
              <a:buSzPts val="1800"/>
              <a:buFont typeface="Avenir"/>
              <a:buNone/>
              <a:defRPr b="0" i="0" sz="1800" u="none" cap="none" strike="noStrike">
                <a:solidFill>
                  <a:srgbClr val="FFFFFF"/>
                </a:solidFill>
                <a:latin typeface="Avenir"/>
                <a:ea typeface="Avenir"/>
                <a:cs typeface="Avenir"/>
                <a:sym typeface="Avenir"/>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445" name="Google Shape;445;p67"/>
          <p:cNvSpPr txBox="1"/>
          <p:nvPr>
            <p:ph idx="1" type="body"/>
          </p:nvPr>
        </p:nvSpPr>
        <p:spPr>
          <a:xfrm>
            <a:off x="675598" y="2666043"/>
            <a:ext cx="3437100" cy="18036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1pPr>
            <a:lvl2pPr indent="-228600" lvl="1" marL="9144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2pPr>
            <a:lvl3pPr indent="-228600" lvl="2" marL="13716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3pPr>
            <a:lvl4pPr indent="-228600" lvl="3" marL="18288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4pPr>
            <a:lvl5pPr indent="-228600" lvl="4" marL="22860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46" name="Google Shape;446;p67"/>
          <p:cNvSpPr txBox="1"/>
          <p:nvPr>
            <p:ph idx="12" type="sldNum"/>
          </p:nvPr>
        </p:nvSpPr>
        <p:spPr>
          <a:xfrm>
            <a:off x="511184" y="509613"/>
            <a:ext cx="780600" cy="557100"/>
          </a:xfrm>
          <a:prstGeom prst="rect">
            <a:avLst/>
          </a:prstGeom>
          <a:noFill/>
          <a:ln>
            <a:noFill/>
          </a:ln>
        </p:spPr>
        <p:txBody>
          <a:bodyPr anchorCtr="0" anchor="t" bIns="18900" lIns="18900" spcFirstLastPara="1" rIns="18900" wrap="square" tIns="18900">
            <a:noAutofit/>
          </a:bodyPr>
          <a:lstStyle>
            <a:lvl1pPr indent="0" lvl="0"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447" name="Shape 447"/>
        <p:cNvGrpSpPr/>
        <p:nvPr/>
      </p:nvGrpSpPr>
      <p:grpSpPr>
        <a:xfrm>
          <a:off x="0" y="0"/>
          <a:ext cx="0" cy="0"/>
          <a:chOff x="0" y="0"/>
          <a:chExt cx="0" cy="0"/>
        </a:xfrm>
      </p:grpSpPr>
      <p:sp>
        <p:nvSpPr>
          <p:cNvPr id="448" name="Google Shape;448;p68"/>
          <p:cNvSpPr txBox="1"/>
          <p:nvPr>
            <p:ph idx="12" type="sldNum"/>
          </p:nvPr>
        </p:nvSpPr>
        <p:spPr>
          <a:xfrm>
            <a:off x="4487764" y="4907756"/>
            <a:ext cx="157200" cy="166500"/>
          </a:xfrm>
          <a:prstGeom prst="rect">
            <a:avLst/>
          </a:prstGeom>
          <a:noFill/>
          <a:ln>
            <a:noFill/>
          </a:ln>
        </p:spPr>
        <p:txBody>
          <a:bodyPr anchorCtr="0" anchor="t" bIns="28375" lIns="28375" spcFirstLastPara="1" rIns="28375" wrap="square" tIns="28375">
            <a:noAutofit/>
          </a:bodyPr>
          <a:lstStyle>
            <a:lvl1pPr indent="0" lvl="0" marL="0" marR="0" rtl="0" algn="ctr">
              <a:lnSpc>
                <a:spcPct val="100000"/>
              </a:lnSpc>
              <a:spcBef>
                <a:spcPts val="0"/>
              </a:spcBef>
              <a:spcAft>
                <a:spcPts val="0"/>
              </a:spcAft>
              <a:buClr>
                <a:srgbClr val="000000"/>
              </a:buClr>
              <a:buSzPts val="700"/>
              <a:buFont typeface="Gill Sans"/>
              <a:buNone/>
              <a:defRPr b="0" i="0" sz="700" u="none" cap="none" strike="noStrike">
                <a:solidFill>
                  <a:srgbClr val="000000"/>
                </a:solidFill>
                <a:latin typeface="Gill Sans"/>
                <a:ea typeface="Gill Sans"/>
                <a:cs typeface="Gill Sans"/>
                <a:sym typeface="Gill Sans"/>
              </a:defRPr>
            </a:lvl1pPr>
            <a:lvl2pPr indent="0" lvl="1" marL="0" marR="0" rtl="0" algn="ctr">
              <a:lnSpc>
                <a:spcPct val="100000"/>
              </a:lnSpc>
              <a:spcBef>
                <a:spcPts val="0"/>
              </a:spcBef>
              <a:spcAft>
                <a:spcPts val="0"/>
              </a:spcAft>
              <a:buClr>
                <a:srgbClr val="000000"/>
              </a:buClr>
              <a:buSzPts val="700"/>
              <a:buFont typeface="Gill Sans"/>
              <a:buNone/>
              <a:defRPr b="0" i="0" sz="700" u="none" cap="none" strike="noStrike">
                <a:solidFill>
                  <a:srgbClr val="000000"/>
                </a:solidFill>
                <a:latin typeface="Gill Sans"/>
                <a:ea typeface="Gill Sans"/>
                <a:cs typeface="Gill Sans"/>
                <a:sym typeface="Gill Sans"/>
              </a:defRPr>
            </a:lvl2pPr>
            <a:lvl3pPr indent="0" lvl="2" marL="0" marR="0" rtl="0" algn="ctr">
              <a:lnSpc>
                <a:spcPct val="100000"/>
              </a:lnSpc>
              <a:spcBef>
                <a:spcPts val="0"/>
              </a:spcBef>
              <a:spcAft>
                <a:spcPts val="0"/>
              </a:spcAft>
              <a:buClr>
                <a:srgbClr val="000000"/>
              </a:buClr>
              <a:buSzPts val="700"/>
              <a:buFont typeface="Gill Sans"/>
              <a:buNone/>
              <a:defRPr b="0" i="0" sz="700" u="none" cap="none" strike="noStrike">
                <a:solidFill>
                  <a:srgbClr val="000000"/>
                </a:solidFill>
                <a:latin typeface="Gill Sans"/>
                <a:ea typeface="Gill Sans"/>
                <a:cs typeface="Gill Sans"/>
                <a:sym typeface="Gill Sans"/>
              </a:defRPr>
            </a:lvl3pPr>
            <a:lvl4pPr indent="0" lvl="3" marL="0" marR="0" rtl="0" algn="ctr">
              <a:lnSpc>
                <a:spcPct val="100000"/>
              </a:lnSpc>
              <a:spcBef>
                <a:spcPts val="0"/>
              </a:spcBef>
              <a:spcAft>
                <a:spcPts val="0"/>
              </a:spcAft>
              <a:buClr>
                <a:srgbClr val="000000"/>
              </a:buClr>
              <a:buSzPts val="700"/>
              <a:buFont typeface="Gill Sans"/>
              <a:buNone/>
              <a:defRPr b="0" i="0" sz="700" u="none" cap="none" strike="noStrike">
                <a:solidFill>
                  <a:srgbClr val="000000"/>
                </a:solidFill>
                <a:latin typeface="Gill Sans"/>
                <a:ea typeface="Gill Sans"/>
                <a:cs typeface="Gill Sans"/>
                <a:sym typeface="Gill Sans"/>
              </a:defRPr>
            </a:lvl4pPr>
            <a:lvl5pPr indent="0" lvl="4" marL="0" marR="0" rtl="0" algn="ctr">
              <a:lnSpc>
                <a:spcPct val="100000"/>
              </a:lnSpc>
              <a:spcBef>
                <a:spcPts val="0"/>
              </a:spcBef>
              <a:spcAft>
                <a:spcPts val="0"/>
              </a:spcAft>
              <a:buClr>
                <a:srgbClr val="000000"/>
              </a:buClr>
              <a:buSzPts val="700"/>
              <a:buFont typeface="Gill Sans"/>
              <a:buNone/>
              <a:defRPr b="0" i="0" sz="700" u="none" cap="none" strike="noStrike">
                <a:solidFill>
                  <a:srgbClr val="000000"/>
                </a:solidFill>
                <a:latin typeface="Gill Sans"/>
                <a:ea typeface="Gill Sans"/>
                <a:cs typeface="Gill Sans"/>
                <a:sym typeface="Gill Sans"/>
              </a:defRPr>
            </a:lvl5pPr>
            <a:lvl6pPr indent="0" lvl="5" marL="0" marR="0" rtl="0" algn="ctr">
              <a:lnSpc>
                <a:spcPct val="100000"/>
              </a:lnSpc>
              <a:spcBef>
                <a:spcPts val="0"/>
              </a:spcBef>
              <a:spcAft>
                <a:spcPts val="0"/>
              </a:spcAft>
              <a:buClr>
                <a:srgbClr val="000000"/>
              </a:buClr>
              <a:buSzPts val="700"/>
              <a:buFont typeface="Gill Sans"/>
              <a:buNone/>
              <a:defRPr b="0" i="0" sz="700" u="none" cap="none" strike="noStrike">
                <a:solidFill>
                  <a:srgbClr val="000000"/>
                </a:solidFill>
                <a:latin typeface="Gill Sans"/>
                <a:ea typeface="Gill Sans"/>
                <a:cs typeface="Gill Sans"/>
                <a:sym typeface="Gill Sans"/>
              </a:defRPr>
            </a:lvl6pPr>
            <a:lvl7pPr indent="0" lvl="6" marL="0" marR="0" rtl="0" algn="ctr">
              <a:lnSpc>
                <a:spcPct val="100000"/>
              </a:lnSpc>
              <a:spcBef>
                <a:spcPts val="0"/>
              </a:spcBef>
              <a:spcAft>
                <a:spcPts val="0"/>
              </a:spcAft>
              <a:buClr>
                <a:srgbClr val="000000"/>
              </a:buClr>
              <a:buSzPts val="700"/>
              <a:buFont typeface="Gill Sans"/>
              <a:buNone/>
              <a:defRPr b="0" i="0" sz="700" u="none" cap="none" strike="noStrike">
                <a:solidFill>
                  <a:srgbClr val="000000"/>
                </a:solidFill>
                <a:latin typeface="Gill Sans"/>
                <a:ea typeface="Gill Sans"/>
                <a:cs typeface="Gill Sans"/>
                <a:sym typeface="Gill Sans"/>
              </a:defRPr>
            </a:lvl7pPr>
            <a:lvl8pPr indent="0" lvl="7" marL="0" marR="0" rtl="0" algn="ctr">
              <a:lnSpc>
                <a:spcPct val="100000"/>
              </a:lnSpc>
              <a:spcBef>
                <a:spcPts val="0"/>
              </a:spcBef>
              <a:spcAft>
                <a:spcPts val="0"/>
              </a:spcAft>
              <a:buClr>
                <a:srgbClr val="000000"/>
              </a:buClr>
              <a:buSzPts val="700"/>
              <a:buFont typeface="Gill Sans"/>
              <a:buNone/>
              <a:defRPr b="0" i="0" sz="700" u="none" cap="none" strike="noStrike">
                <a:solidFill>
                  <a:srgbClr val="000000"/>
                </a:solidFill>
                <a:latin typeface="Gill Sans"/>
                <a:ea typeface="Gill Sans"/>
                <a:cs typeface="Gill Sans"/>
                <a:sym typeface="Gill Sans"/>
              </a:defRPr>
            </a:lvl8pPr>
            <a:lvl9pPr indent="0" lvl="8" marL="0" marR="0" rtl="0" algn="ctr">
              <a:lnSpc>
                <a:spcPct val="100000"/>
              </a:lnSpc>
              <a:spcBef>
                <a:spcPts val="0"/>
              </a:spcBef>
              <a:spcAft>
                <a:spcPts val="0"/>
              </a:spcAft>
              <a:buClr>
                <a:srgbClr val="000000"/>
              </a:buClr>
              <a:buSzPts val="700"/>
              <a:buFont typeface="Gill Sans"/>
              <a:buNone/>
              <a:defRPr b="0" i="0" sz="700" u="none" cap="none" strike="noStrike">
                <a:solidFill>
                  <a:srgbClr val="000000"/>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1">
  <p:cSld name="Title - Center">
    <p:spTree>
      <p:nvGrpSpPr>
        <p:cNvPr id="449" name="Shape 449"/>
        <p:cNvGrpSpPr/>
        <p:nvPr/>
      </p:nvGrpSpPr>
      <p:grpSpPr>
        <a:xfrm>
          <a:off x="0" y="0"/>
          <a:ext cx="0" cy="0"/>
          <a:chOff x="0" y="0"/>
          <a:chExt cx="0" cy="0"/>
        </a:xfrm>
      </p:grpSpPr>
      <p:sp>
        <p:nvSpPr>
          <p:cNvPr id="450" name="Google Shape;450;p69"/>
          <p:cNvSpPr/>
          <p:nvPr/>
        </p:nvSpPr>
        <p:spPr>
          <a:xfrm>
            <a:off x="8448213" y="1581295"/>
            <a:ext cx="347400" cy="32217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51" name="Google Shape;451;p69"/>
          <p:cNvSpPr/>
          <p:nvPr/>
        </p:nvSpPr>
        <p:spPr>
          <a:xfrm>
            <a:off x="8448342" y="342900"/>
            <a:ext cx="347400" cy="1111800"/>
          </a:xfrm>
          <a:prstGeom prst="rect">
            <a:avLst/>
          </a:prstGeom>
          <a:solidFill>
            <a:srgbClr val="F5C365"/>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52" name="Google Shape;452;p69"/>
          <p:cNvSpPr/>
          <p:nvPr/>
        </p:nvSpPr>
        <p:spPr>
          <a:xfrm>
            <a:off x="343126" y="342900"/>
            <a:ext cx="7977900" cy="44601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53" name="Google Shape;453;p69"/>
          <p:cNvSpPr txBox="1"/>
          <p:nvPr>
            <p:ph type="title"/>
          </p:nvPr>
        </p:nvSpPr>
        <p:spPr>
          <a:xfrm>
            <a:off x="675599" y="1454838"/>
            <a:ext cx="4815000" cy="2230200"/>
          </a:xfrm>
          <a:prstGeom prst="rect">
            <a:avLst/>
          </a:prstGeom>
          <a:noFill/>
          <a:ln>
            <a:noFill/>
          </a:ln>
        </p:spPr>
        <p:txBody>
          <a:bodyPr anchorCtr="0" anchor="ctr" bIns="18900" lIns="18900" spcFirstLastPara="1" rIns="18900" wrap="square" tIns="18900">
            <a:noAutofit/>
          </a:bodyPr>
          <a:lstStyle>
            <a:lvl1pPr lvl="0" marR="0" rtl="0" algn="l">
              <a:lnSpc>
                <a:spcPct val="9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454" name="Google Shape;454;p69"/>
          <p:cNvSpPr txBox="1"/>
          <p:nvPr>
            <p:ph idx="12" type="sldNum"/>
          </p:nvPr>
        </p:nvSpPr>
        <p:spPr>
          <a:xfrm>
            <a:off x="7373906" y="509613"/>
            <a:ext cx="780600" cy="557100"/>
          </a:xfrm>
          <a:prstGeom prst="rect">
            <a:avLst/>
          </a:prstGeom>
          <a:noFill/>
          <a:ln>
            <a:noFill/>
          </a:ln>
        </p:spPr>
        <p:txBody>
          <a:bodyPr anchorCtr="0" anchor="t" bIns="18900" lIns="18900" spcFirstLastPara="1" rIns="18900" wrap="square" tIns="18900">
            <a:noAutofit/>
          </a:bodyPr>
          <a:lstStyle>
            <a:lvl1pPr indent="0" lvl="0"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455" name="Shape 455"/>
        <p:cNvGrpSpPr/>
        <p:nvPr/>
      </p:nvGrpSpPr>
      <p:grpSpPr>
        <a:xfrm>
          <a:off x="0" y="0"/>
          <a:ext cx="0" cy="0"/>
          <a:chOff x="0" y="0"/>
          <a:chExt cx="0" cy="0"/>
        </a:xfrm>
      </p:grpSpPr>
      <p:sp>
        <p:nvSpPr>
          <p:cNvPr id="456" name="Google Shape;456;p70"/>
          <p:cNvSpPr/>
          <p:nvPr>
            <p:ph idx="2" type="pic"/>
          </p:nvPr>
        </p:nvSpPr>
        <p:spPr>
          <a:xfrm>
            <a:off x="343126" y="342900"/>
            <a:ext cx="5020800" cy="44601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57" name="Google Shape;457;p70"/>
          <p:cNvSpPr/>
          <p:nvPr>
            <p:ph idx="3" type="pic"/>
          </p:nvPr>
        </p:nvSpPr>
        <p:spPr>
          <a:xfrm>
            <a:off x="5492084" y="342900"/>
            <a:ext cx="2828100" cy="11136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58" name="Google Shape;458;p70"/>
          <p:cNvSpPr/>
          <p:nvPr>
            <p:ph idx="4" type="pic"/>
          </p:nvPr>
        </p:nvSpPr>
        <p:spPr>
          <a:xfrm>
            <a:off x="5492012" y="1582979"/>
            <a:ext cx="2828100" cy="32202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59" name="Google Shape;459;p70"/>
          <p:cNvSpPr/>
          <p:nvPr/>
        </p:nvSpPr>
        <p:spPr>
          <a:xfrm>
            <a:off x="8448213" y="1581295"/>
            <a:ext cx="347400" cy="32217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60" name="Google Shape;460;p70"/>
          <p:cNvSpPr/>
          <p:nvPr/>
        </p:nvSpPr>
        <p:spPr>
          <a:xfrm>
            <a:off x="8448342" y="342900"/>
            <a:ext cx="347400" cy="1111800"/>
          </a:xfrm>
          <a:prstGeom prst="rect">
            <a:avLst/>
          </a:prstGeom>
          <a:solidFill>
            <a:srgbClr val="F5C365"/>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61" name="Google Shape;461;p70"/>
          <p:cNvSpPr txBox="1"/>
          <p:nvPr>
            <p:ph idx="12" type="sldNum"/>
          </p:nvPr>
        </p:nvSpPr>
        <p:spPr>
          <a:xfrm>
            <a:off x="7373906" y="509613"/>
            <a:ext cx="780600" cy="557100"/>
          </a:xfrm>
          <a:prstGeom prst="rect">
            <a:avLst/>
          </a:prstGeom>
          <a:noFill/>
          <a:ln>
            <a:noFill/>
          </a:ln>
        </p:spPr>
        <p:txBody>
          <a:bodyPr anchorCtr="0" anchor="t" bIns="18900" lIns="18900" spcFirstLastPara="1" rIns="18900" wrap="square" tIns="18900">
            <a:noAutofit/>
          </a:bodyPr>
          <a:lstStyle>
            <a:lvl1pPr indent="0" lvl="0"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Mosaic">
  <p:cSld name="Caption Mosaic">
    <p:spTree>
      <p:nvGrpSpPr>
        <p:cNvPr id="462" name="Shape 462"/>
        <p:cNvGrpSpPr/>
        <p:nvPr/>
      </p:nvGrpSpPr>
      <p:grpSpPr>
        <a:xfrm>
          <a:off x="0" y="0"/>
          <a:ext cx="0" cy="0"/>
          <a:chOff x="0" y="0"/>
          <a:chExt cx="0" cy="0"/>
        </a:xfrm>
      </p:grpSpPr>
      <p:sp>
        <p:nvSpPr>
          <p:cNvPr id="463" name="Google Shape;463;p71"/>
          <p:cNvSpPr/>
          <p:nvPr/>
        </p:nvSpPr>
        <p:spPr>
          <a:xfrm>
            <a:off x="342675" y="342900"/>
            <a:ext cx="1590600" cy="1400400"/>
          </a:xfrm>
          <a:prstGeom prst="rect">
            <a:avLst/>
          </a:prstGeom>
          <a:solidFill>
            <a:srgbClr val="00A5BD"/>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00A5BD"/>
              </a:solidFill>
              <a:latin typeface="Avenir"/>
              <a:ea typeface="Avenir"/>
              <a:cs typeface="Avenir"/>
              <a:sym typeface="Avenir"/>
            </a:endParaRPr>
          </a:p>
        </p:txBody>
      </p:sp>
      <p:sp>
        <p:nvSpPr>
          <p:cNvPr id="464" name="Google Shape;464;p71"/>
          <p:cNvSpPr/>
          <p:nvPr/>
        </p:nvSpPr>
        <p:spPr>
          <a:xfrm>
            <a:off x="3773417" y="3402810"/>
            <a:ext cx="1590600" cy="1400400"/>
          </a:xfrm>
          <a:prstGeom prst="rect">
            <a:avLst/>
          </a:prstGeom>
          <a:solidFill>
            <a:srgbClr val="ADA400"/>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65" name="Google Shape;465;p71"/>
          <p:cNvSpPr/>
          <p:nvPr>
            <p:ph idx="2" type="pic"/>
          </p:nvPr>
        </p:nvSpPr>
        <p:spPr>
          <a:xfrm>
            <a:off x="341359" y="1872832"/>
            <a:ext cx="3304200" cy="29268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66" name="Google Shape;466;p71"/>
          <p:cNvSpPr/>
          <p:nvPr/>
        </p:nvSpPr>
        <p:spPr>
          <a:xfrm>
            <a:off x="7205389" y="3402810"/>
            <a:ext cx="1590600" cy="1400400"/>
          </a:xfrm>
          <a:prstGeom prst="rect">
            <a:avLst/>
          </a:prstGeom>
          <a:solidFill>
            <a:srgbClr val="FFB8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67" name="Google Shape;467;p71"/>
          <p:cNvSpPr/>
          <p:nvPr>
            <p:ph idx="3" type="pic"/>
          </p:nvPr>
        </p:nvSpPr>
        <p:spPr>
          <a:xfrm>
            <a:off x="5492017" y="3402810"/>
            <a:ext cx="1590600" cy="14004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68" name="Google Shape;468;p71"/>
          <p:cNvSpPr/>
          <p:nvPr/>
        </p:nvSpPr>
        <p:spPr>
          <a:xfrm>
            <a:off x="5490551" y="342900"/>
            <a:ext cx="3306900" cy="2926800"/>
          </a:xfrm>
          <a:prstGeom prst="rect">
            <a:avLst/>
          </a:prstGeom>
          <a:no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69" name="Google Shape;469;p71"/>
          <p:cNvSpPr txBox="1"/>
          <p:nvPr>
            <p:ph type="title"/>
          </p:nvPr>
        </p:nvSpPr>
        <p:spPr>
          <a:xfrm>
            <a:off x="5825392" y="978582"/>
            <a:ext cx="2641500" cy="754800"/>
          </a:xfrm>
          <a:prstGeom prst="rect">
            <a:avLst/>
          </a:prstGeom>
          <a:noFill/>
          <a:ln>
            <a:noFill/>
          </a:ln>
        </p:spPr>
        <p:txBody>
          <a:bodyPr anchorCtr="0" anchor="b" bIns="18900" lIns="18900" spcFirstLastPara="1" rIns="18900" wrap="square" tIns="18900">
            <a:noAutofit/>
          </a:bodyPr>
          <a:lstStyle>
            <a:lvl1pPr lvl="0" marR="0" rtl="0" algn="l">
              <a:lnSpc>
                <a:spcPct val="100000"/>
              </a:lnSpc>
              <a:spcBef>
                <a:spcPts val="0"/>
              </a:spcBef>
              <a:spcAft>
                <a:spcPts val="0"/>
              </a:spcAft>
              <a:buClr>
                <a:srgbClr val="FFFFFF"/>
              </a:buClr>
              <a:buSzPts val="1800"/>
              <a:buFont typeface="Avenir"/>
              <a:buNone/>
              <a:defRPr b="0" i="0" sz="1800" u="none" cap="none" strike="noStrike">
                <a:solidFill>
                  <a:srgbClr val="FFFFFF"/>
                </a:solidFill>
                <a:latin typeface="Avenir"/>
                <a:ea typeface="Avenir"/>
                <a:cs typeface="Avenir"/>
                <a:sym typeface="Avenir"/>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470" name="Google Shape;470;p71"/>
          <p:cNvSpPr txBox="1"/>
          <p:nvPr>
            <p:ph idx="1" type="body"/>
          </p:nvPr>
        </p:nvSpPr>
        <p:spPr>
          <a:xfrm>
            <a:off x="5178267" y="1733342"/>
            <a:ext cx="2643000" cy="12006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1pPr>
            <a:lvl2pPr indent="-228600" lvl="1" marL="9144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2pPr>
            <a:lvl3pPr indent="-228600" lvl="2" marL="13716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3pPr>
            <a:lvl4pPr indent="-228600" lvl="3" marL="18288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4pPr>
            <a:lvl5pPr indent="-228600" lvl="4" marL="22860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71" name="Google Shape;471;p71"/>
          <p:cNvSpPr/>
          <p:nvPr>
            <p:ph idx="4" type="pic"/>
          </p:nvPr>
        </p:nvSpPr>
        <p:spPr>
          <a:xfrm>
            <a:off x="3775569" y="339578"/>
            <a:ext cx="1590600" cy="29334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72" name="Google Shape;472;p71"/>
          <p:cNvSpPr/>
          <p:nvPr>
            <p:ph idx="5" type="pic"/>
          </p:nvPr>
        </p:nvSpPr>
        <p:spPr>
          <a:xfrm>
            <a:off x="2054817" y="342900"/>
            <a:ext cx="1590600" cy="14004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73" name="Google Shape;473;p71"/>
          <p:cNvSpPr txBox="1"/>
          <p:nvPr>
            <p:ph idx="12" type="sldNum"/>
          </p:nvPr>
        </p:nvSpPr>
        <p:spPr>
          <a:xfrm>
            <a:off x="511184" y="509613"/>
            <a:ext cx="780600" cy="557100"/>
          </a:xfrm>
          <a:prstGeom prst="rect">
            <a:avLst/>
          </a:prstGeom>
          <a:noFill/>
          <a:ln>
            <a:noFill/>
          </a:ln>
        </p:spPr>
        <p:txBody>
          <a:bodyPr anchorCtr="0" anchor="t" bIns="18900" lIns="18900" spcFirstLastPara="1" rIns="18900" wrap="square" tIns="18900">
            <a:noAutofit/>
          </a:bodyPr>
          <a:lstStyle>
            <a:lvl1pPr indent="0" lvl="0" marL="0" marR="0" rtl="0" algn="l">
              <a:lnSpc>
                <a:spcPct val="100000"/>
              </a:lnSpc>
              <a:spcBef>
                <a:spcPts val="0"/>
              </a:spcBef>
              <a:spcAft>
                <a:spcPts val="0"/>
              </a:spcAft>
              <a:buClr>
                <a:srgbClr val="F28C1C"/>
              </a:buClr>
              <a:buSzPts val="3000"/>
              <a:buFont typeface="Avenir"/>
              <a:buNone/>
              <a:defRPr b="0" i="0" sz="3000" u="none" cap="none" strike="noStrike">
                <a:solidFill>
                  <a:srgbClr val="F28C1C"/>
                </a:solidFill>
                <a:latin typeface="Avenir"/>
                <a:ea typeface="Avenir"/>
                <a:cs typeface="Avenir"/>
                <a:sym typeface="Avenir"/>
              </a:defRPr>
            </a:lvl1pPr>
            <a:lvl2pPr indent="0" lvl="1" marL="0" marR="0" rtl="0" algn="l">
              <a:lnSpc>
                <a:spcPct val="100000"/>
              </a:lnSpc>
              <a:spcBef>
                <a:spcPts val="0"/>
              </a:spcBef>
              <a:spcAft>
                <a:spcPts val="0"/>
              </a:spcAft>
              <a:buClr>
                <a:srgbClr val="F28C1C"/>
              </a:buClr>
              <a:buSzPts val="3000"/>
              <a:buFont typeface="Avenir"/>
              <a:buNone/>
              <a:defRPr b="0" i="0" sz="3000" u="none" cap="none" strike="noStrike">
                <a:solidFill>
                  <a:srgbClr val="F28C1C"/>
                </a:solidFill>
                <a:latin typeface="Avenir"/>
                <a:ea typeface="Avenir"/>
                <a:cs typeface="Avenir"/>
                <a:sym typeface="Avenir"/>
              </a:defRPr>
            </a:lvl2pPr>
            <a:lvl3pPr indent="0" lvl="2" marL="0" marR="0" rtl="0" algn="l">
              <a:lnSpc>
                <a:spcPct val="100000"/>
              </a:lnSpc>
              <a:spcBef>
                <a:spcPts val="0"/>
              </a:spcBef>
              <a:spcAft>
                <a:spcPts val="0"/>
              </a:spcAft>
              <a:buClr>
                <a:srgbClr val="F28C1C"/>
              </a:buClr>
              <a:buSzPts val="3000"/>
              <a:buFont typeface="Avenir"/>
              <a:buNone/>
              <a:defRPr b="0" i="0" sz="3000" u="none" cap="none" strike="noStrike">
                <a:solidFill>
                  <a:srgbClr val="F28C1C"/>
                </a:solidFill>
                <a:latin typeface="Avenir"/>
                <a:ea typeface="Avenir"/>
                <a:cs typeface="Avenir"/>
                <a:sym typeface="Avenir"/>
              </a:defRPr>
            </a:lvl3pPr>
            <a:lvl4pPr indent="0" lvl="3" marL="0" marR="0" rtl="0" algn="l">
              <a:lnSpc>
                <a:spcPct val="100000"/>
              </a:lnSpc>
              <a:spcBef>
                <a:spcPts val="0"/>
              </a:spcBef>
              <a:spcAft>
                <a:spcPts val="0"/>
              </a:spcAft>
              <a:buClr>
                <a:srgbClr val="F28C1C"/>
              </a:buClr>
              <a:buSzPts val="3000"/>
              <a:buFont typeface="Avenir"/>
              <a:buNone/>
              <a:defRPr b="0" i="0" sz="3000" u="none" cap="none" strike="noStrike">
                <a:solidFill>
                  <a:srgbClr val="F28C1C"/>
                </a:solidFill>
                <a:latin typeface="Avenir"/>
                <a:ea typeface="Avenir"/>
                <a:cs typeface="Avenir"/>
                <a:sym typeface="Avenir"/>
              </a:defRPr>
            </a:lvl4pPr>
            <a:lvl5pPr indent="0" lvl="4" marL="0" marR="0" rtl="0" algn="l">
              <a:lnSpc>
                <a:spcPct val="100000"/>
              </a:lnSpc>
              <a:spcBef>
                <a:spcPts val="0"/>
              </a:spcBef>
              <a:spcAft>
                <a:spcPts val="0"/>
              </a:spcAft>
              <a:buClr>
                <a:srgbClr val="F28C1C"/>
              </a:buClr>
              <a:buSzPts val="3000"/>
              <a:buFont typeface="Avenir"/>
              <a:buNone/>
              <a:defRPr b="0" i="0" sz="3000" u="none" cap="none" strike="noStrike">
                <a:solidFill>
                  <a:srgbClr val="F28C1C"/>
                </a:solidFill>
                <a:latin typeface="Avenir"/>
                <a:ea typeface="Avenir"/>
                <a:cs typeface="Avenir"/>
                <a:sym typeface="Avenir"/>
              </a:defRPr>
            </a:lvl5pPr>
            <a:lvl6pPr indent="0" lvl="5" marL="0" marR="0" rtl="0" algn="l">
              <a:lnSpc>
                <a:spcPct val="100000"/>
              </a:lnSpc>
              <a:spcBef>
                <a:spcPts val="0"/>
              </a:spcBef>
              <a:spcAft>
                <a:spcPts val="0"/>
              </a:spcAft>
              <a:buClr>
                <a:srgbClr val="F28C1C"/>
              </a:buClr>
              <a:buSzPts val="3000"/>
              <a:buFont typeface="Avenir"/>
              <a:buNone/>
              <a:defRPr b="0" i="0" sz="3000" u="none" cap="none" strike="noStrike">
                <a:solidFill>
                  <a:srgbClr val="F28C1C"/>
                </a:solidFill>
                <a:latin typeface="Avenir"/>
                <a:ea typeface="Avenir"/>
                <a:cs typeface="Avenir"/>
                <a:sym typeface="Avenir"/>
              </a:defRPr>
            </a:lvl6pPr>
            <a:lvl7pPr indent="0" lvl="6" marL="0" marR="0" rtl="0" algn="l">
              <a:lnSpc>
                <a:spcPct val="100000"/>
              </a:lnSpc>
              <a:spcBef>
                <a:spcPts val="0"/>
              </a:spcBef>
              <a:spcAft>
                <a:spcPts val="0"/>
              </a:spcAft>
              <a:buClr>
                <a:srgbClr val="F28C1C"/>
              </a:buClr>
              <a:buSzPts val="3000"/>
              <a:buFont typeface="Avenir"/>
              <a:buNone/>
              <a:defRPr b="0" i="0" sz="3000" u="none" cap="none" strike="noStrike">
                <a:solidFill>
                  <a:srgbClr val="F28C1C"/>
                </a:solidFill>
                <a:latin typeface="Avenir"/>
                <a:ea typeface="Avenir"/>
                <a:cs typeface="Avenir"/>
                <a:sym typeface="Avenir"/>
              </a:defRPr>
            </a:lvl7pPr>
            <a:lvl8pPr indent="0" lvl="7" marL="0" marR="0" rtl="0" algn="l">
              <a:lnSpc>
                <a:spcPct val="100000"/>
              </a:lnSpc>
              <a:spcBef>
                <a:spcPts val="0"/>
              </a:spcBef>
              <a:spcAft>
                <a:spcPts val="0"/>
              </a:spcAft>
              <a:buClr>
                <a:srgbClr val="F28C1C"/>
              </a:buClr>
              <a:buSzPts val="3000"/>
              <a:buFont typeface="Avenir"/>
              <a:buNone/>
              <a:defRPr b="0" i="0" sz="3000" u="none" cap="none" strike="noStrike">
                <a:solidFill>
                  <a:srgbClr val="F28C1C"/>
                </a:solidFill>
                <a:latin typeface="Avenir"/>
                <a:ea typeface="Avenir"/>
                <a:cs typeface="Avenir"/>
                <a:sym typeface="Avenir"/>
              </a:defRPr>
            </a:lvl8pPr>
            <a:lvl9pPr indent="0" lvl="8" marL="0" marR="0" rtl="0" algn="l">
              <a:lnSpc>
                <a:spcPct val="100000"/>
              </a:lnSpc>
              <a:spcBef>
                <a:spcPts val="0"/>
              </a:spcBef>
              <a:spcAft>
                <a:spcPts val="0"/>
              </a:spcAft>
              <a:buClr>
                <a:srgbClr val="F28C1C"/>
              </a:buClr>
              <a:buSzPts val="3000"/>
              <a:buFont typeface="Avenir"/>
              <a:buNone/>
              <a:defRPr b="0" i="0" sz="3000" u="none" cap="none" strike="noStrike">
                <a:solidFill>
                  <a:srgbClr val="F28C1C"/>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hoto">
  <p:cSld name="Caption Photo">
    <p:spTree>
      <p:nvGrpSpPr>
        <p:cNvPr id="474" name="Shape 474"/>
        <p:cNvGrpSpPr/>
        <p:nvPr/>
      </p:nvGrpSpPr>
      <p:grpSpPr>
        <a:xfrm>
          <a:off x="0" y="0"/>
          <a:ext cx="0" cy="0"/>
          <a:chOff x="0" y="0"/>
          <a:chExt cx="0" cy="0"/>
        </a:xfrm>
      </p:grpSpPr>
      <p:sp>
        <p:nvSpPr>
          <p:cNvPr id="475" name="Google Shape;475;p72"/>
          <p:cNvSpPr/>
          <p:nvPr>
            <p:ph idx="2" type="pic"/>
          </p:nvPr>
        </p:nvSpPr>
        <p:spPr>
          <a:xfrm>
            <a:off x="3204630" y="342900"/>
            <a:ext cx="5115300" cy="44601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76" name="Google Shape;476;p72"/>
          <p:cNvSpPr/>
          <p:nvPr/>
        </p:nvSpPr>
        <p:spPr>
          <a:xfrm>
            <a:off x="342675" y="342900"/>
            <a:ext cx="2733600" cy="44601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77" name="Google Shape;477;p72"/>
          <p:cNvSpPr/>
          <p:nvPr/>
        </p:nvSpPr>
        <p:spPr>
          <a:xfrm>
            <a:off x="8448213" y="1581295"/>
            <a:ext cx="347400" cy="32217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78" name="Google Shape;478;p72"/>
          <p:cNvSpPr/>
          <p:nvPr/>
        </p:nvSpPr>
        <p:spPr>
          <a:xfrm>
            <a:off x="8448342" y="342900"/>
            <a:ext cx="347400" cy="1111800"/>
          </a:xfrm>
          <a:prstGeom prst="rect">
            <a:avLst/>
          </a:prstGeom>
          <a:solidFill>
            <a:srgbClr val="F5C365"/>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79" name="Google Shape;479;p72"/>
          <p:cNvSpPr txBox="1"/>
          <p:nvPr>
            <p:ph type="title"/>
          </p:nvPr>
        </p:nvSpPr>
        <p:spPr>
          <a:xfrm>
            <a:off x="674696" y="1288150"/>
            <a:ext cx="2068800" cy="1377900"/>
          </a:xfrm>
          <a:prstGeom prst="rect">
            <a:avLst/>
          </a:prstGeom>
          <a:noFill/>
          <a:ln>
            <a:noFill/>
          </a:ln>
        </p:spPr>
        <p:txBody>
          <a:bodyPr anchorCtr="0" anchor="b" bIns="18900" lIns="18900" spcFirstLastPara="1" rIns="18900" wrap="square" tIns="18900">
            <a:noAutofit/>
          </a:bodyPr>
          <a:lstStyle>
            <a:lvl1pPr lvl="0" marR="0" rtl="0" algn="l">
              <a:lnSpc>
                <a:spcPct val="100000"/>
              </a:lnSpc>
              <a:spcBef>
                <a:spcPts val="0"/>
              </a:spcBef>
              <a:spcAft>
                <a:spcPts val="0"/>
              </a:spcAft>
              <a:buClr>
                <a:srgbClr val="FFFFFF"/>
              </a:buClr>
              <a:buSzPts val="1800"/>
              <a:buFont typeface="Avenir"/>
              <a:buNone/>
              <a:defRPr b="0" i="0" sz="1800" u="none" cap="none" strike="noStrike">
                <a:solidFill>
                  <a:srgbClr val="FFFFFF"/>
                </a:solidFill>
                <a:latin typeface="Avenir"/>
                <a:ea typeface="Avenir"/>
                <a:cs typeface="Avenir"/>
                <a:sym typeface="Avenir"/>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480" name="Google Shape;480;p72"/>
          <p:cNvSpPr txBox="1"/>
          <p:nvPr>
            <p:ph idx="1" type="body"/>
          </p:nvPr>
        </p:nvSpPr>
        <p:spPr>
          <a:xfrm>
            <a:off x="675598" y="2666043"/>
            <a:ext cx="2067900" cy="18036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1pPr>
            <a:lvl2pPr indent="-228600" lvl="1" marL="9144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2pPr>
            <a:lvl3pPr indent="-228600" lvl="2" marL="13716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3pPr>
            <a:lvl4pPr indent="-228600" lvl="3" marL="18288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4pPr>
            <a:lvl5pPr indent="-228600" lvl="4" marL="2286000" marR="0" rtl="0" algn="l">
              <a:lnSpc>
                <a:spcPct val="100000"/>
              </a:lnSpc>
              <a:spcBef>
                <a:spcPts val="70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81" name="Google Shape;481;p72"/>
          <p:cNvSpPr txBox="1"/>
          <p:nvPr>
            <p:ph idx="12" type="sldNum"/>
          </p:nvPr>
        </p:nvSpPr>
        <p:spPr>
          <a:xfrm>
            <a:off x="511184" y="509613"/>
            <a:ext cx="780600" cy="557100"/>
          </a:xfrm>
          <a:prstGeom prst="rect">
            <a:avLst/>
          </a:prstGeom>
          <a:noFill/>
          <a:ln>
            <a:noFill/>
          </a:ln>
        </p:spPr>
        <p:txBody>
          <a:bodyPr anchorCtr="0" anchor="t" bIns="18900" lIns="18900" spcFirstLastPara="1" rIns="18900" wrap="square" tIns="18900">
            <a:noAutofit/>
          </a:bodyPr>
          <a:lstStyle>
            <a:lvl1pPr indent="0" lvl="0"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Bottom">
  <p:cSld name="Caption Bottom">
    <p:spTree>
      <p:nvGrpSpPr>
        <p:cNvPr id="482" name="Shape 482"/>
        <p:cNvGrpSpPr/>
        <p:nvPr/>
      </p:nvGrpSpPr>
      <p:grpSpPr>
        <a:xfrm>
          <a:off x="0" y="0"/>
          <a:ext cx="0" cy="0"/>
          <a:chOff x="0" y="0"/>
          <a:chExt cx="0" cy="0"/>
        </a:xfrm>
      </p:grpSpPr>
      <p:sp>
        <p:nvSpPr>
          <p:cNvPr id="483" name="Google Shape;483;p73"/>
          <p:cNvSpPr/>
          <p:nvPr/>
        </p:nvSpPr>
        <p:spPr>
          <a:xfrm>
            <a:off x="346683" y="3689364"/>
            <a:ext cx="8450700" cy="11136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84" name="Google Shape;484;p73"/>
          <p:cNvSpPr txBox="1"/>
          <p:nvPr>
            <p:ph type="title"/>
          </p:nvPr>
        </p:nvSpPr>
        <p:spPr>
          <a:xfrm>
            <a:off x="513371" y="3856051"/>
            <a:ext cx="7335000" cy="368100"/>
          </a:xfrm>
          <a:prstGeom prst="rect">
            <a:avLst/>
          </a:prstGeom>
          <a:noFill/>
          <a:ln>
            <a:noFill/>
          </a:ln>
        </p:spPr>
        <p:txBody>
          <a:bodyPr anchorCtr="0" anchor="b" bIns="18900" lIns="18900" spcFirstLastPara="1" rIns="18900" wrap="square" tIns="18900">
            <a:noAutofit/>
          </a:bodyPr>
          <a:lstStyle>
            <a:lvl1pPr lvl="0" marR="0" rtl="0" algn="l">
              <a:lnSpc>
                <a:spcPct val="100000"/>
              </a:lnSpc>
              <a:spcBef>
                <a:spcPts val="0"/>
              </a:spcBef>
              <a:spcAft>
                <a:spcPts val="0"/>
              </a:spcAft>
              <a:buClr>
                <a:srgbClr val="FFFFFF"/>
              </a:buClr>
              <a:buSzPts val="1800"/>
              <a:buFont typeface="Avenir"/>
              <a:buNone/>
              <a:defRPr b="0" i="0" sz="1800" u="none" cap="none" strike="noStrike">
                <a:solidFill>
                  <a:srgbClr val="FFFFFF"/>
                </a:solidFill>
                <a:latin typeface="Avenir"/>
                <a:ea typeface="Avenir"/>
                <a:cs typeface="Avenir"/>
                <a:sym typeface="Avenir"/>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485" name="Google Shape;485;p73"/>
          <p:cNvSpPr txBox="1"/>
          <p:nvPr>
            <p:ph idx="1" type="body"/>
          </p:nvPr>
        </p:nvSpPr>
        <p:spPr>
          <a:xfrm>
            <a:off x="513371" y="4224161"/>
            <a:ext cx="7335000" cy="4122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100000"/>
              </a:lnSpc>
              <a:spcBef>
                <a:spcPts val="1000"/>
              </a:spcBef>
              <a:spcAft>
                <a:spcPts val="0"/>
              </a:spcAft>
              <a:buClr>
                <a:srgbClr val="FFFFFF"/>
              </a:buClr>
              <a:buSzPts val="1300"/>
              <a:buFont typeface="Avenir"/>
              <a:buNone/>
              <a:defRPr b="0" i="0" sz="1300" u="none" cap="none" strike="noStrike">
                <a:solidFill>
                  <a:srgbClr val="FFFFFF"/>
                </a:solidFill>
                <a:latin typeface="Avenir"/>
                <a:ea typeface="Avenir"/>
                <a:cs typeface="Avenir"/>
                <a:sym typeface="Avenir"/>
              </a:defRPr>
            </a:lvl1pPr>
            <a:lvl2pPr indent="-228600" lvl="1" marL="914400" marR="0" rtl="0" algn="l">
              <a:lnSpc>
                <a:spcPct val="100000"/>
              </a:lnSpc>
              <a:spcBef>
                <a:spcPts val="1000"/>
              </a:spcBef>
              <a:spcAft>
                <a:spcPts val="0"/>
              </a:spcAft>
              <a:buClr>
                <a:srgbClr val="FFFFFF"/>
              </a:buClr>
              <a:buSzPts val="1300"/>
              <a:buFont typeface="Avenir"/>
              <a:buNone/>
              <a:defRPr b="0" i="0" sz="1300" u="none" cap="none" strike="noStrike">
                <a:solidFill>
                  <a:srgbClr val="FFFFFF"/>
                </a:solidFill>
                <a:latin typeface="Avenir"/>
                <a:ea typeface="Avenir"/>
                <a:cs typeface="Avenir"/>
                <a:sym typeface="Avenir"/>
              </a:defRPr>
            </a:lvl2pPr>
            <a:lvl3pPr indent="-228600" lvl="2" marL="1371600" marR="0" rtl="0" algn="l">
              <a:lnSpc>
                <a:spcPct val="100000"/>
              </a:lnSpc>
              <a:spcBef>
                <a:spcPts val="1000"/>
              </a:spcBef>
              <a:spcAft>
                <a:spcPts val="0"/>
              </a:spcAft>
              <a:buClr>
                <a:srgbClr val="FFFFFF"/>
              </a:buClr>
              <a:buSzPts val="1300"/>
              <a:buFont typeface="Avenir"/>
              <a:buNone/>
              <a:defRPr b="0" i="0" sz="1300" u="none" cap="none" strike="noStrike">
                <a:solidFill>
                  <a:srgbClr val="FFFFFF"/>
                </a:solidFill>
                <a:latin typeface="Avenir"/>
                <a:ea typeface="Avenir"/>
                <a:cs typeface="Avenir"/>
                <a:sym typeface="Avenir"/>
              </a:defRPr>
            </a:lvl3pPr>
            <a:lvl4pPr indent="-228600" lvl="3" marL="1828800" marR="0" rtl="0" algn="l">
              <a:lnSpc>
                <a:spcPct val="100000"/>
              </a:lnSpc>
              <a:spcBef>
                <a:spcPts val="1000"/>
              </a:spcBef>
              <a:spcAft>
                <a:spcPts val="0"/>
              </a:spcAft>
              <a:buClr>
                <a:srgbClr val="FFFFFF"/>
              </a:buClr>
              <a:buSzPts val="1300"/>
              <a:buFont typeface="Avenir"/>
              <a:buNone/>
              <a:defRPr b="0" i="0" sz="1300" u="none" cap="none" strike="noStrike">
                <a:solidFill>
                  <a:srgbClr val="FFFFFF"/>
                </a:solidFill>
                <a:latin typeface="Avenir"/>
                <a:ea typeface="Avenir"/>
                <a:cs typeface="Avenir"/>
                <a:sym typeface="Avenir"/>
              </a:defRPr>
            </a:lvl4pPr>
            <a:lvl5pPr indent="-228600" lvl="4" marL="2286000" marR="0" rtl="0" algn="l">
              <a:lnSpc>
                <a:spcPct val="100000"/>
              </a:lnSpc>
              <a:spcBef>
                <a:spcPts val="1000"/>
              </a:spcBef>
              <a:spcAft>
                <a:spcPts val="0"/>
              </a:spcAft>
              <a:buClr>
                <a:srgbClr val="FFFFFF"/>
              </a:buClr>
              <a:buSzPts val="1300"/>
              <a:buFont typeface="Avenir"/>
              <a:buNone/>
              <a:defRPr b="0" i="0" sz="1300" u="none" cap="none" strike="noStrike">
                <a:solidFill>
                  <a:srgbClr val="FFFFFF"/>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86" name="Google Shape;486;p73"/>
          <p:cNvSpPr/>
          <p:nvPr/>
        </p:nvSpPr>
        <p:spPr>
          <a:xfrm>
            <a:off x="350993" y="342900"/>
            <a:ext cx="8445900" cy="3217500"/>
          </a:xfrm>
          <a:prstGeom prst="rect">
            <a:avLst/>
          </a:prstGeom>
          <a:noFill/>
          <a:ln cap="flat" cmpd="sng" w="12700">
            <a:solidFill>
              <a:srgbClr val="F28C1C"/>
            </a:solidFill>
            <a:prstDash val="solid"/>
            <a:bevel/>
            <a:headEnd len="sm" w="sm" type="none"/>
            <a:tailEnd len="sm" w="sm" type="none"/>
          </a:ln>
        </p:spPr>
        <p:txBody>
          <a:bodyPr anchorCtr="0" anchor="ctr" bIns="18900" lIns="18900" spcFirstLastPara="1" rIns="18900" wrap="square" tIns="18900">
            <a:noAutofit/>
          </a:bodyPr>
          <a:lstStyle/>
          <a:p>
            <a:pPr indent="0" lvl="0" marL="0" marR="0" rtl="0" algn="l">
              <a:lnSpc>
                <a:spcPct val="100000"/>
              </a:lnSpc>
              <a:spcBef>
                <a:spcPts val="0"/>
              </a:spcBef>
              <a:spcAft>
                <a:spcPts val="0"/>
              </a:spcAft>
              <a:buClr>
                <a:srgbClr val="000000"/>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87" name="Google Shape;487;p73"/>
          <p:cNvSpPr txBox="1"/>
          <p:nvPr>
            <p:ph idx="12" type="sldNum"/>
          </p:nvPr>
        </p:nvSpPr>
        <p:spPr>
          <a:xfrm>
            <a:off x="7850132" y="4079085"/>
            <a:ext cx="780600" cy="5571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Photo">
  <p:cSld name="Title, Subtitle &amp; Photo">
    <p:spTree>
      <p:nvGrpSpPr>
        <p:cNvPr id="488" name="Shape 488"/>
        <p:cNvGrpSpPr/>
        <p:nvPr/>
      </p:nvGrpSpPr>
      <p:grpSpPr>
        <a:xfrm>
          <a:off x="0" y="0"/>
          <a:ext cx="0" cy="0"/>
          <a:chOff x="0" y="0"/>
          <a:chExt cx="0" cy="0"/>
        </a:xfrm>
      </p:grpSpPr>
      <p:sp>
        <p:nvSpPr>
          <p:cNvPr id="489" name="Google Shape;489;p74"/>
          <p:cNvSpPr/>
          <p:nvPr>
            <p:ph idx="2" type="pic"/>
          </p:nvPr>
        </p:nvSpPr>
        <p:spPr>
          <a:xfrm>
            <a:off x="5823926" y="342900"/>
            <a:ext cx="2973300" cy="44601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90" name="Google Shape;490;p74"/>
          <p:cNvSpPr/>
          <p:nvPr/>
        </p:nvSpPr>
        <p:spPr>
          <a:xfrm>
            <a:off x="343126" y="342900"/>
            <a:ext cx="5354400" cy="44601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491" name="Google Shape;491;p74"/>
          <p:cNvSpPr txBox="1"/>
          <p:nvPr>
            <p:ph type="title"/>
          </p:nvPr>
        </p:nvSpPr>
        <p:spPr>
          <a:xfrm>
            <a:off x="676050" y="1669816"/>
            <a:ext cx="4688400" cy="1806300"/>
          </a:xfrm>
          <a:prstGeom prst="rect">
            <a:avLst/>
          </a:prstGeom>
          <a:noFill/>
          <a:ln>
            <a:noFill/>
          </a:ln>
        </p:spPr>
        <p:txBody>
          <a:bodyPr anchorCtr="0" anchor="b" bIns="18900" lIns="18900" spcFirstLastPara="1" rIns="18900" wrap="square" tIns="18900">
            <a:noAutofit/>
          </a:bodyPr>
          <a:lstStyle>
            <a:lvl1pPr lvl="0" marR="0" rtl="0" algn="l">
              <a:lnSpc>
                <a:spcPct val="90000"/>
              </a:lnSpc>
              <a:spcBef>
                <a:spcPts val="0"/>
              </a:spcBef>
              <a:spcAft>
                <a:spcPts val="0"/>
              </a:spcAft>
              <a:buClr>
                <a:srgbClr val="FFFFFF"/>
              </a:buClr>
              <a:buSzPts val="3600"/>
              <a:buFont typeface="Avenir"/>
              <a:buNone/>
              <a:defRPr b="0" i="0" sz="3600" u="none" cap="none" strike="noStrike">
                <a:solidFill>
                  <a:srgbClr val="FFFFFF"/>
                </a:solidFill>
                <a:latin typeface="Avenir"/>
                <a:ea typeface="Avenir"/>
                <a:cs typeface="Avenir"/>
                <a:sym typeface="Avenir"/>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492" name="Google Shape;492;p74"/>
          <p:cNvSpPr txBox="1"/>
          <p:nvPr>
            <p:ph idx="1" type="body"/>
          </p:nvPr>
        </p:nvSpPr>
        <p:spPr>
          <a:xfrm>
            <a:off x="677187" y="3476069"/>
            <a:ext cx="4686300" cy="9936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1pPr>
            <a:lvl2pPr indent="-228600" lvl="1" marL="914400" marR="0" rtl="0" algn="l">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2pPr>
            <a:lvl3pPr indent="-228600" lvl="2" marL="1371600" marR="0" rtl="0" algn="l">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3pPr>
            <a:lvl4pPr indent="-228600" lvl="3" marL="1828800" marR="0" rtl="0" algn="l">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4pPr>
            <a:lvl5pPr indent="-228600" lvl="4" marL="2286000" marR="0" rtl="0" algn="l">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93" name="Google Shape;493;p74"/>
          <p:cNvSpPr txBox="1"/>
          <p:nvPr>
            <p:ph idx="12" type="sldNum"/>
          </p:nvPr>
        </p:nvSpPr>
        <p:spPr>
          <a:xfrm>
            <a:off x="511184" y="509613"/>
            <a:ext cx="780600" cy="557100"/>
          </a:xfrm>
          <a:prstGeom prst="rect">
            <a:avLst/>
          </a:prstGeom>
          <a:noFill/>
          <a:ln>
            <a:noFill/>
          </a:ln>
        </p:spPr>
        <p:txBody>
          <a:bodyPr anchorCtr="0" anchor="t" bIns="18900" lIns="18900" spcFirstLastPara="1" rIns="18900" wrap="square" tIns="18900">
            <a:noAutofit/>
          </a:bodyPr>
          <a:lstStyle>
            <a:lvl1pPr indent="0" lvl="0"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1">
  <p:cSld name="Photo 2">
    <p:spTree>
      <p:nvGrpSpPr>
        <p:cNvPr id="494" name="Shape 494"/>
        <p:cNvGrpSpPr/>
        <p:nvPr/>
      </p:nvGrpSpPr>
      <p:grpSpPr>
        <a:xfrm>
          <a:off x="0" y="0"/>
          <a:ext cx="0" cy="0"/>
          <a:chOff x="0" y="0"/>
          <a:chExt cx="0" cy="0"/>
        </a:xfrm>
      </p:grpSpPr>
      <p:sp>
        <p:nvSpPr>
          <p:cNvPr id="495" name="Google Shape;495;p75"/>
          <p:cNvSpPr/>
          <p:nvPr>
            <p:ph idx="2" type="pic"/>
          </p:nvPr>
        </p:nvSpPr>
        <p:spPr>
          <a:xfrm>
            <a:off x="254985" y="257175"/>
            <a:ext cx="8634000" cy="46293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96" name="Google Shape;496;p75"/>
          <p:cNvSpPr txBox="1"/>
          <p:nvPr>
            <p:ph idx="12" type="sldNum"/>
          </p:nvPr>
        </p:nvSpPr>
        <p:spPr>
          <a:xfrm>
            <a:off x="7982056" y="4515060"/>
            <a:ext cx="780600" cy="2427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1pPr>
            <a:lvl2pPr indent="0" lvl="1"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2pPr>
            <a:lvl3pPr indent="0" lvl="2"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3pPr>
            <a:lvl4pPr indent="0" lvl="3"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4pPr>
            <a:lvl5pPr indent="0" lvl="4"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5pPr>
            <a:lvl6pPr indent="0" lvl="5"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6pPr>
            <a:lvl7pPr indent="0" lvl="6"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7pPr>
            <a:lvl8pPr indent="0" lvl="7"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8pPr>
            <a:lvl9pPr indent="0" lvl="8"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1">
  <p:cSld name="Photo - 3 Up 2">
    <p:spTree>
      <p:nvGrpSpPr>
        <p:cNvPr id="497" name="Shape 497"/>
        <p:cNvGrpSpPr/>
        <p:nvPr/>
      </p:nvGrpSpPr>
      <p:grpSpPr>
        <a:xfrm>
          <a:off x="0" y="0"/>
          <a:ext cx="0" cy="0"/>
          <a:chOff x="0" y="0"/>
          <a:chExt cx="0" cy="0"/>
        </a:xfrm>
      </p:grpSpPr>
      <p:sp>
        <p:nvSpPr>
          <p:cNvPr id="498" name="Google Shape;498;p76"/>
          <p:cNvSpPr/>
          <p:nvPr>
            <p:ph idx="2" type="pic"/>
          </p:nvPr>
        </p:nvSpPr>
        <p:spPr>
          <a:xfrm>
            <a:off x="5807155" y="2623263"/>
            <a:ext cx="3088200" cy="22650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499" name="Google Shape;499;p76"/>
          <p:cNvSpPr/>
          <p:nvPr>
            <p:ph idx="3" type="pic"/>
          </p:nvPr>
        </p:nvSpPr>
        <p:spPr>
          <a:xfrm>
            <a:off x="254985" y="257175"/>
            <a:ext cx="5452800" cy="46293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00" name="Google Shape;500;p76"/>
          <p:cNvSpPr/>
          <p:nvPr>
            <p:ph idx="4" type="pic"/>
          </p:nvPr>
        </p:nvSpPr>
        <p:spPr>
          <a:xfrm>
            <a:off x="5802889" y="257175"/>
            <a:ext cx="3088200" cy="22650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01" name="Google Shape;501;p76"/>
          <p:cNvSpPr txBox="1"/>
          <p:nvPr>
            <p:ph idx="12" type="sldNum"/>
          </p:nvPr>
        </p:nvSpPr>
        <p:spPr>
          <a:xfrm>
            <a:off x="7982056" y="4515060"/>
            <a:ext cx="780600" cy="2427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1pPr>
            <a:lvl2pPr indent="0" lvl="1"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2pPr>
            <a:lvl3pPr indent="0" lvl="2"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3pPr>
            <a:lvl4pPr indent="0" lvl="3"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4pPr>
            <a:lvl5pPr indent="0" lvl="4"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5pPr>
            <a:lvl6pPr indent="0" lvl="5"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6pPr>
            <a:lvl7pPr indent="0" lvl="6"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7pPr>
            <a:lvl8pPr indent="0" lvl="7"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8pPr>
            <a:lvl9pPr indent="0" lvl="8"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 2">
    <p:spTree>
      <p:nvGrpSpPr>
        <p:cNvPr id="502" name="Shape 502"/>
        <p:cNvGrpSpPr/>
        <p:nvPr/>
      </p:nvGrpSpPr>
      <p:grpSpPr>
        <a:xfrm>
          <a:off x="0" y="0"/>
          <a:ext cx="0" cy="0"/>
          <a:chOff x="0" y="0"/>
          <a:chExt cx="0" cy="0"/>
        </a:xfrm>
      </p:grpSpPr>
      <p:cxnSp>
        <p:nvCxnSpPr>
          <p:cNvPr id="503" name="Google Shape;503;p77"/>
          <p:cNvCxnSpPr/>
          <p:nvPr/>
        </p:nvCxnSpPr>
        <p:spPr>
          <a:xfrm>
            <a:off x="1006506" y="516731"/>
            <a:ext cx="7623000" cy="0"/>
          </a:xfrm>
          <a:prstGeom prst="straightConnector1">
            <a:avLst/>
          </a:prstGeom>
          <a:noFill/>
          <a:ln cap="flat" cmpd="sng" w="12700">
            <a:solidFill>
              <a:srgbClr val="DCDEE0"/>
            </a:solidFill>
            <a:prstDash val="solid"/>
            <a:miter lim="400000"/>
            <a:headEnd len="sm" w="sm" type="none"/>
            <a:tailEnd len="sm" w="sm" type="none"/>
          </a:ln>
        </p:spPr>
      </p:cxnSp>
      <p:grpSp>
        <p:nvGrpSpPr>
          <p:cNvPr id="504" name="Google Shape;504;p77"/>
          <p:cNvGrpSpPr/>
          <p:nvPr/>
        </p:nvGrpSpPr>
        <p:grpSpPr>
          <a:xfrm>
            <a:off x="276225" y="280988"/>
            <a:ext cx="476213" cy="476213"/>
            <a:chOff x="0" y="0"/>
            <a:chExt cx="1269900" cy="1269900"/>
          </a:xfrm>
        </p:grpSpPr>
        <p:sp>
          <p:nvSpPr>
            <p:cNvPr id="505" name="Google Shape;505;p77"/>
            <p:cNvSpPr/>
            <p:nvPr/>
          </p:nvSpPr>
          <p:spPr>
            <a:xfrm>
              <a:off x="0" y="0"/>
              <a:ext cx="1269900" cy="1269900"/>
            </a:xfrm>
            <a:prstGeom prst="ellipse">
              <a:avLst/>
            </a:prstGeom>
            <a:solidFill>
              <a:srgbClr val="000000"/>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506" name="Google Shape;506;p77"/>
            <p:cNvSpPr/>
            <p:nvPr/>
          </p:nvSpPr>
          <p:spPr>
            <a:xfrm>
              <a:off x="355599" y="226856"/>
              <a:ext cx="558820" cy="816269"/>
            </a:xfrm>
            <a:custGeom>
              <a:rect b="b" l="l" r="r" t="t"/>
              <a:pathLst>
                <a:path extrusionOk="0" h="21593" w="21599">
                  <a:moveTo>
                    <a:pt x="21176" y="17234"/>
                  </a:moveTo>
                  <a:lnTo>
                    <a:pt x="11012" y="21199"/>
                  </a:lnTo>
                  <a:lnTo>
                    <a:pt x="11012" y="13199"/>
                  </a:lnTo>
                  <a:lnTo>
                    <a:pt x="21176" y="9234"/>
                  </a:lnTo>
                  <a:cubicBezTo>
                    <a:pt x="21176" y="9234"/>
                    <a:pt x="21176" y="17234"/>
                    <a:pt x="21176" y="17234"/>
                  </a:cubicBezTo>
                  <a:close/>
                  <a:moveTo>
                    <a:pt x="6063" y="6797"/>
                  </a:moveTo>
                  <a:lnTo>
                    <a:pt x="10588" y="8562"/>
                  </a:lnTo>
                  <a:lnTo>
                    <a:pt x="10588" y="13032"/>
                  </a:lnTo>
                  <a:lnTo>
                    <a:pt x="424" y="17066"/>
                  </a:lnTo>
                  <a:lnTo>
                    <a:pt x="424" y="8996"/>
                  </a:lnTo>
                  <a:cubicBezTo>
                    <a:pt x="424" y="8996"/>
                    <a:pt x="6063" y="6797"/>
                    <a:pt x="6063" y="6797"/>
                  </a:cubicBezTo>
                  <a:close/>
                  <a:moveTo>
                    <a:pt x="637" y="4346"/>
                  </a:moveTo>
                  <a:lnTo>
                    <a:pt x="10800" y="312"/>
                  </a:lnTo>
                  <a:lnTo>
                    <a:pt x="20963" y="4346"/>
                  </a:lnTo>
                  <a:lnTo>
                    <a:pt x="11012" y="8228"/>
                  </a:lnTo>
                  <a:lnTo>
                    <a:pt x="11012" y="4782"/>
                  </a:lnTo>
                  <a:cubicBezTo>
                    <a:pt x="11012" y="4730"/>
                    <a:pt x="10972" y="4683"/>
                    <a:pt x="10906" y="4657"/>
                  </a:cubicBezTo>
                  <a:cubicBezTo>
                    <a:pt x="10841" y="4631"/>
                    <a:pt x="10761" y="4630"/>
                    <a:pt x="10695" y="4656"/>
                  </a:cubicBezTo>
                  <a:lnTo>
                    <a:pt x="6063" y="6463"/>
                  </a:lnTo>
                  <a:cubicBezTo>
                    <a:pt x="6063" y="6463"/>
                    <a:pt x="637" y="4346"/>
                    <a:pt x="637" y="4346"/>
                  </a:cubicBezTo>
                  <a:close/>
                  <a:moveTo>
                    <a:pt x="10588" y="21199"/>
                  </a:moveTo>
                  <a:lnTo>
                    <a:pt x="637" y="17317"/>
                  </a:lnTo>
                  <a:lnTo>
                    <a:pt x="10588" y="13367"/>
                  </a:lnTo>
                  <a:cubicBezTo>
                    <a:pt x="10588" y="13367"/>
                    <a:pt x="10588" y="21199"/>
                    <a:pt x="10588" y="21199"/>
                  </a:cubicBezTo>
                  <a:close/>
                  <a:moveTo>
                    <a:pt x="10588" y="8228"/>
                  </a:moveTo>
                  <a:lnTo>
                    <a:pt x="6491" y="6630"/>
                  </a:lnTo>
                  <a:lnTo>
                    <a:pt x="10588" y="5031"/>
                  </a:lnTo>
                  <a:cubicBezTo>
                    <a:pt x="10588" y="5031"/>
                    <a:pt x="10588" y="8228"/>
                    <a:pt x="10588" y="8228"/>
                  </a:cubicBezTo>
                  <a:close/>
                  <a:moveTo>
                    <a:pt x="21494" y="8859"/>
                  </a:moveTo>
                  <a:cubicBezTo>
                    <a:pt x="21429" y="8833"/>
                    <a:pt x="21348" y="8833"/>
                    <a:pt x="21283" y="8859"/>
                  </a:cubicBezTo>
                  <a:lnTo>
                    <a:pt x="11012" y="12866"/>
                  </a:lnTo>
                  <a:lnTo>
                    <a:pt x="11012" y="8562"/>
                  </a:lnTo>
                  <a:lnTo>
                    <a:pt x="21493" y="4473"/>
                  </a:lnTo>
                  <a:cubicBezTo>
                    <a:pt x="21559" y="4447"/>
                    <a:pt x="21599" y="4400"/>
                    <a:pt x="21600" y="4348"/>
                  </a:cubicBezTo>
                  <a:cubicBezTo>
                    <a:pt x="21600" y="4296"/>
                    <a:pt x="21560" y="4248"/>
                    <a:pt x="21494" y="4222"/>
                  </a:cubicBezTo>
                  <a:lnTo>
                    <a:pt x="10906" y="19"/>
                  </a:lnTo>
                  <a:cubicBezTo>
                    <a:pt x="10841" y="-7"/>
                    <a:pt x="10759" y="-7"/>
                    <a:pt x="10694" y="19"/>
                  </a:cubicBezTo>
                  <a:lnTo>
                    <a:pt x="106" y="4222"/>
                  </a:lnTo>
                  <a:cubicBezTo>
                    <a:pt x="40" y="4248"/>
                    <a:pt x="0" y="4296"/>
                    <a:pt x="0" y="4348"/>
                  </a:cubicBezTo>
                  <a:cubicBezTo>
                    <a:pt x="1" y="4400"/>
                    <a:pt x="41" y="4447"/>
                    <a:pt x="107" y="4473"/>
                  </a:cubicBezTo>
                  <a:lnTo>
                    <a:pt x="5636" y="6630"/>
                  </a:lnTo>
                  <a:lnTo>
                    <a:pt x="107" y="8786"/>
                  </a:lnTo>
                  <a:cubicBezTo>
                    <a:pt x="41" y="8812"/>
                    <a:pt x="0" y="8860"/>
                    <a:pt x="0" y="8912"/>
                  </a:cubicBezTo>
                  <a:lnTo>
                    <a:pt x="0" y="17318"/>
                  </a:lnTo>
                  <a:cubicBezTo>
                    <a:pt x="0" y="17370"/>
                    <a:pt x="41" y="17418"/>
                    <a:pt x="107" y="17444"/>
                  </a:cubicBezTo>
                  <a:lnTo>
                    <a:pt x="10695" y="21574"/>
                  </a:lnTo>
                  <a:cubicBezTo>
                    <a:pt x="10728" y="21587"/>
                    <a:pt x="10764" y="21593"/>
                    <a:pt x="10800" y="21593"/>
                  </a:cubicBezTo>
                  <a:cubicBezTo>
                    <a:pt x="10836" y="21593"/>
                    <a:pt x="10872" y="21587"/>
                    <a:pt x="10905" y="21574"/>
                  </a:cubicBezTo>
                  <a:lnTo>
                    <a:pt x="21493" y="17444"/>
                  </a:lnTo>
                  <a:cubicBezTo>
                    <a:pt x="21559" y="17418"/>
                    <a:pt x="21600" y="17370"/>
                    <a:pt x="21600" y="17318"/>
                  </a:cubicBezTo>
                  <a:lnTo>
                    <a:pt x="21600" y="8985"/>
                  </a:lnTo>
                  <a:cubicBezTo>
                    <a:pt x="21600" y="8933"/>
                    <a:pt x="21560" y="8885"/>
                    <a:pt x="21494" y="8859"/>
                  </a:cubicBezTo>
                  <a:close/>
                </a:path>
              </a:pathLst>
            </a:custGeom>
            <a:solidFill>
              <a:srgbClr val="FFFFFF"/>
            </a:solidFill>
            <a:ln cap="flat" cmpd="sng" w="12700">
              <a:solidFill>
                <a:srgbClr val="FFFFFF"/>
              </a:solidFill>
              <a:prstDash val="solid"/>
              <a:miter lim="400000"/>
              <a:headEnd len="sm" w="sm" type="none"/>
              <a:tailEnd len="sm" w="sm" type="none"/>
            </a:ln>
          </p:spPr>
          <p:txBody>
            <a:bodyPr anchorCtr="0" anchor="ctr" bIns="14175" lIns="14175" spcFirstLastPara="1" rIns="14175" wrap="square" tIns="14175">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grpSp>
      <p:sp>
        <p:nvSpPr>
          <p:cNvPr id="507" name="Google Shape;507;p77"/>
          <p:cNvSpPr txBox="1"/>
          <p:nvPr>
            <p:ph idx="1" type="body"/>
          </p:nvPr>
        </p:nvSpPr>
        <p:spPr>
          <a:xfrm>
            <a:off x="1006506" y="364331"/>
            <a:ext cx="5053800" cy="152400"/>
          </a:xfrm>
          <a:prstGeom prst="rect">
            <a:avLst/>
          </a:prstGeom>
          <a:noFill/>
          <a:ln>
            <a:noFill/>
          </a:ln>
        </p:spPr>
        <p:txBody>
          <a:bodyPr anchorCtr="0" anchor="ctr" bIns="23625" lIns="23625" spcFirstLastPara="1" rIns="23625" wrap="square" tIns="23625">
            <a:noAutofit/>
          </a:bodyPr>
          <a:lstStyle>
            <a:lvl1pPr indent="-228600" lvl="0" marL="457200" marR="0" rtl="0" algn="l">
              <a:lnSpc>
                <a:spcPct val="100000"/>
              </a:lnSpc>
              <a:spcBef>
                <a:spcPts val="0"/>
              </a:spcBef>
              <a:spcAft>
                <a:spcPts val="0"/>
              </a:spcAft>
              <a:buClr>
                <a:srgbClr val="A6AAA9"/>
              </a:buClr>
              <a:buSzPts val="600"/>
              <a:buFont typeface="Avenir"/>
              <a:buNone/>
              <a:defRPr b="0" i="0" sz="6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08" name="Google Shape;508;p77"/>
          <p:cNvSpPr txBox="1"/>
          <p:nvPr>
            <p:ph idx="12" type="sldNum"/>
          </p:nvPr>
        </p:nvSpPr>
        <p:spPr>
          <a:xfrm>
            <a:off x="8072438" y="352425"/>
            <a:ext cx="557100" cy="1665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hoto 1">
  <p:cSld name="Caption Photo 2">
    <p:spTree>
      <p:nvGrpSpPr>
        <p:cNvPr id="509" name="Shape 509"/>
        <p:cNvGrpSpPr/>
        <p:nvPr/>
      </p:nvGrpSpPr>
      <p:grpSpPr>
        <a:xfrm>
          <a:off x="0" y="0"/>
          <a:ext cx="0" cy="0"/>
          <a:chOff x="0" y="0"/>
          <a:chExt cx="0" cy="0"/>
        </a:xfrm>
      </p:grpSpPr>
      <p:sp>
        <p:nvSpPr>
          <p:cNvPr id="510" name="Google Shape;510;p78"/>
          <p:cNvSpPr/>
          <p:nvPr>
            <p:ph idx="2" type="pic"/>
          </p:nvPr>
        </p:nvSpPr>
        <p:spPr>
          <a:xfrm>
            <a:off x="2881314" y="257175"/>
            <a:ext cx="6007800" cy="46293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11" name="Google Shape;511;p78"/>
          <p:cNvSpPr/>
          <p:nvPr/>
        </p:nvSpPr>
        <p:spPr>
          <a:xfrm>
            <a:off x="257175" y="257175"/>
            <a:ext cx="2529000" cy="4629300"/>
          </a:xfrm>
          <a:prstGeom prst="rect">
            <a:avLst/>
          </a:prstGeom>
          <a:solidFill>
            <a:srgbClr val="2C3549"/>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C65A00"/>
              </a:solidFill>
              <a:latin typeface="Avenir"/>
              <a:ea typeface="Avenir"/>
              <a:cs typeface="Avenir"/>
              <a:sym typeface="Avenir"/>
            </a:endParaRPr>
          </a:p>
        </p:txBody>
      </p:sp>
      <p:sp>
        <p:nvSpPr>
          <p:cNvPr id="512" name="Google Shape;512;p78"/>
          <p:cNvSpPr txBox="1"/>
          <p:nvPr>
            <p:ph type="title"/>
          </p:nvPr>
        </p:nvSpPr>
        <p:spPr>
          <a:xfrm>
            <a:off x="642939" y="1275795"/>
            <a:ext cx="1757400" cy="1296900"/>
          </a:xfrm>
          <a:prstGeom prst="rect">
            <a:avLst/>
          </a:prstGeom>
          <a:noFill/>
          <a:ln>
            <a:noFill/>
          </a:ln>
        </p:spPr>
        <p:txBody>
          <a:bodyPr anchorCtr="0" anchor="b" bIns="18900" lIns="18900" spcFirstLastPara="1" rIns="18900" wrap="square" tIns="18900">
            <a:noAutofit/>
          </a:bodyPr>
          <a:lstStyle>
            <a:lvl1pPr lvl="0" marR="0" rtl="0" algn="l">
              <a:lnSpc>
                <a:spcPct val="100000"/>
              </a:lnSpc>
              <a:spcBef>
                <a:spcPts val="0"/>
              </a:spcBef>
              <a:spcAft>
                <a:spcPts val="0"/>
              </a:spcAft>
              <a:buClr>
                <a:srgbClr val="FFBC00"/>
              </a:buClr>
              <a:buSzPts val="2200"/>
              <a:buFont typeface="Helvetica Neue Light"/>
              <a:buNone/>
              <a:defRPr b="0" i="0" sz="2200" u="none" cap="none" strike="noStrike">
                <a:solidFill>
                  <a:srgbClr val="FFBC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513" name="Google Shape;513;p78"/>
          <p:cNvSpPr txBox="1"/>
          <p:nvPr>
            <p:ph idx="1" type="body"/>
          </p:nvPr>
        </p:nvSpPr>
        <p:spPr>
          <a:xfrm>
            <a:off x="642939" y="2571750"/>
            <a:ext cx="1757400" cy="19287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100000"/>
              </a:lnSpc>
              <a:spcBef>
                <a:spcPts val="1000"/>
              </a:spcBef>
              <a:spcAft>
                <a:spcPts val="0"/>
              </a:spcAft>
              <a:buClr>
                <a:srgbClr val="FFFFFF"/>
              </a:buClr>
              <a:buSzPts val="1000"/>
              <a:buFont typeface="Helvetica Neue Light"/>
              <a:buNone/>
              <a:defRPr b="0" i="0" sz="1000" u="none" cap="none" strike="noStrike">
                <a:solidFill>
                  <a:srgbClr val="FFFFFF"/>
                </a:solidFill>
                <a:latin typeface="Helvetica Neue Light"/>
                <a:ea typeface="Helvetica Neue Light"/>
                <a:cs typeface="Helvetica Neue Light"/>
                <a:sym typeface="Helvetica Neue Light"/>
              </a:defRPr>
            </a:lvl1pPr>
            <a:lvl2pPr indent="-228600" lvl="1" marL="914400" marR="0" rtl="0" algn="l">
              <a:lnSpc>
                <a:spcPct val="100000"/>
              </a:lnSpc>
              <a:spcBef>
                <a:spcPts val="1000"/>
              </a:spcBef>
              <a:spcAft>
                <a:spcPts val="0"/>
              </a:spcAft>
              <a:buClr>
                <a:srgbClr val="FFFFFF"/>
              </a:buClr>
              <a:buSzPts val="1000"/>
              <a:buFont typeface="Helvetica Neue Light"/>
              <a:buNone/>
              <a:defRPr b="0" i="0" sz="1000" u="none" cap="none" strike="noStrike">
                <a:solidFill>
                  <a:srgbClr val="FFFFFF"/>
                </a:solidFill>
                <a:latin typeface="Helvetica Neue Light"/>
                <a:ea typeface="Helvetica Neue Light"/>
                <a:cs typeface="Helvetica Neue Light"/>
                <a:sym typeface="Helvetica Neue Light"/>
              </a:defRPr>
            </a:lvl2pPr>
            <a:lvl3pPr indent="-228600" lvl="2" marL="1371600" marR="0" rtl="0" algn="l">
              <a:lnSpc>
                <a:spcPct val="100000"/>
              </a:lnSpc>
              <a:spcBef>
                <a:spcPts val="1000"/>
              </a:spcBef>
              <a:spcAft>
                <a:spcPts val="0"/>
              </a:spcAft>
              <a:buClr>
                <a:srgbClr val="FFFFFF"/>
              </a:buClr>
              <a:buSzPts val="1000"/>
              <a:buFont typeface="Helvetica Neue Light"/>
              <a:buNone/>
              <a:defRPr b="0" i="0" sz="1000" u="none" cap="none" strike="noStrike">
                <a:solidFill>
                  <a:srgbClr val="FFFFFF"/>
                </a:solidFill>
                <a:latin typeface="Helvetica Neue Light"/>
                <a:ea typeface="Helvetica Neue Light"/>
                <a:cs typeface="Helvetica Neue Light"/>
                <a:sym typeface="Helvetica Neue Light"/>
              </a:defRPr>
            </a:lvl3pPr>
            <a:lvl4pPr indent="-228600" lvl="3" marL="1828800" marR="0" rtl="0" algn="l">
              <a:lnSpc>
                <a:spcPct val="100000"/>
              </a:lnSpc>
              <a:spcBef>
                <a:spcPts val="1000"/>
              </a:spcBef>
              <a:spcAft>
                <a:spcPts val="0"/>
              </a:spcAft>
              <a:buClr>
                <a:srgbClr val="FFFFFF"/>
              </a:buClr>
              <a:buSzPts val="1000"/>
              <a:buFont typeface="Helvetica Neue Light"/>
              <a:buNone/>
              <a:defRPr b="0" i="0" sz="1000" u="none" cap="none" strike="noStrike">
                <a:solidFill>
                  <a:srgbClr val="FFFFFF"/>
                </a:solidFill>
                <a:latin typeface="Helvetica Neue Light"/>
                <a:ea typeface="Helvetica Neue Light"/>
                <a:cs typeface="Helvetica Neue Light"/>
                <a:sym typeface="Helvetica Neue Light"/>
              </a:defRPr>
            </a:lvl4pPr>
            <a:lvl5pPr indent="-228600" lvl="4" marL="2286000" marR="0" rtl="0" algn="l">
              <a:lnSpc>
                <a:spcPct val="100000"/>
              </a:lnSpc>
              <a:spcBef>
                <a:spcPts val="1000"/>
              </a:spcBef>
              <a:spcAft>
                <a:spcPts val="0"/>
              </a:spcAft>
              <a:buClr>
                <a:srgbClr val="FFFFFF"/>
              </a:buClr>
              <a:buSzPts val="1000"/>
              <a:buFont typeface="Helvetica Neue Light"/>
              <a:buNone/>
              <a:defRPr b="0" i="0" sz="1000" u="none" cap="none" strike="noStrike">
                <a:solidFill>
                  <a:srgbClr val="FFFFFF"/>
                </a:solidFill>
                <a:latin typeface="Helvetica Neue Light"/>
                <a:ea typeface="Helvetica Neue Light"/>
                <a:cs typeface="Helvetica Neue Light"/>
                <a:sym typeface="Helvetica Neue Light"/>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14" name="Google Shape;514;p78"/>
          <p:cNvSpPr txBox="1"/>
          <p:nvPr>
            <p:ph idx="12" type="sldNum"/>
          </p:nvPr>
        </p:nvSpPr>
        <p:spPr>
          <a:xfrm>
            <a:off x="7977740" y="4513553"/>
            <a:ext cx="780600" cy="2427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1pPr>
            <a:lvl2pPr indent="0" lvl="1"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2pPr>
            <a:lvl3pPr indent="0" lvl="2"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3pPr>
            <a:lvl4pPr indent="0" lvl="3"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4pPr>
            <a:lvl5pPr indent="0" lvl="4"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5pPr>
            <a:lvl6pPr indent="0" lvl="5"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6pPr>
            <a:lvl7pPr indent="0" lvl="6"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7pPr>
            <a:lvl8pPr indent="0" lvl="7"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8pPr>
            <a:lvl9pPr indent="0" lvl="8" marL="0" marR="0" rtl="0" algn="r">
              <a:lnSpc>
                <a:spcPct val="100000"/>
              </a:lnSpc>
              <a:spcBef>
                <a:spcPts val="0"/>
              </a:spcBef>
              <a:spcAft>
                <a:spcPts val="0"/>
              </a:spcAft>
              <a:buClr>
                <a:srgbClr val="A9A9A9"/>
              </a:buClr>
              <a:buSzPts val="1300"/>
              <a:buFont typeface="Helvetica Neue Light"/>
              <a:buNone/>
              <a:defRPr b="0" i="0" sz="1300" u="none" cap="none" strike="noStrike">
                <a:solidFill>
                  <a:srgbClr val="A9A9A9"/>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mp; Subtitle">
  <p:cSld name="Section Title &amp; Subtitle">
    <p:spTree>
      <p:nvGrpSpPr>
        <p:cNvPr id="515" name="Shape 515"/>
        <p:cNvGrpSpPr/>
        <p:nvPr/>
      </p:nvGrpSpPr>
      <p:grpSpPr>
        <a:xfrm>
          <a:off x="0" y="0"/>
          <a:ext cx="0" cy="0"/>
          <a:chOff x="0" y="0"/>
          <a:chExt cx="0" cy="0"/>
        </a:xfrm>
      </p:grpSpPr>
      <p:cxnSp>
        <p:nvCxnSpPr>
          <p:cNvPr id="516" name="Google Shape;516;p79"/>
          <p:cNvCxnSpPr/>
          <p:nvPr/>
        </p:nvCxnSpPr>
        <p:spPr>
          <a:xfrm>
            <a:off x="1006506" y="516731"/>
            <a:ext cx="7623000" cy="0"/>
          </a:xfrm>
          <a:prstGeom prst="straightConnector1">
            <a:avLst/>
          </a:prstGeom>
          <a:noFill/>
          <a:ln cap="flat" cmpd="sng" w="12700">
            <a:solidFill>
              <a:srgbClr val="DCDEE0"/>
            </a:solidFill>
            <a:prstDash val="solid"/>
            <a:miter lim="400000"/>
            <a:headEnd len="sm" w="sm" type="none"/>
            <a:tailEnd len="sm" w="sm" type="none"/>
          </a:ln>
        </p:spPr>
      </p:cxnSp>
      <p:grpSp>
        <p:nvGrpSpPr>
          <p:cNvPr id="517" name="Google Shape;517;p79"/>
          <p:cNvGrpSpPr/>
          <p:nvPr/>
        </p:nvGrpSpPr>
        <p:grpSpPr>
          <a:xfrm>
            <a:off x="276225" y="280988"/>
            <a:ext cx="476213" cy="476213"/>
            <a:chOff x="0" y="0"/>
            <a:chExt cx="1269900" cy="1269900"/>
          </a:xfrm>
        </p:grpSpPr>
        <p:sp>
          <p:nvSpPr>
            <p:cNvPr id="518" name="Google Shape;518;p79"/>
            <p:cNvSpPr/>
            <p:nvPr/>
          </p:nvSpPr>
          <p:spPr>
            <a:xfrm>
              <a:off x="0" y="0"/>
              <a:ext cx="1269900" cy="1269900"/>
            </a:xfrm>
            <a:prstGeom prst="ellipse">
              <a:avLst/>
            </a:prstGeom>
            <a:solidFill>
              <a:srgbClr val="000000"/>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19" name="Google Shape;519;p79"/>
            <p:cNvSpPr/>
            <p:nvPr/>
          </p:nvSpPr>
          <p:spPr>
            <a:xfrm>
              <a:off x="355599" y="226856"/>
              <a:ext cx="558820" cy="816269"/>
            </a:xfrm>
            <a:custGeom>
              <a:rect b="b" l="l" r="r" t="t"/>
              <a:pathLst>
                <a:path extrusionOk="0" h="21593" w="21599">
                  <a:moveTo>
                    <a:pt x="21176" y="17234"/>
                  </a:moveTo>
                  <a:lnTo>
                    <a:pt x="11012" y="21199"/>
                  </a:lnTo>
                  <a:lnTo>
                    <a:pt x="11012" y="13199"/>
                  </a:lnTo>
                  <a:lnTo>
                    <a:pt x="21176" y="9234"/>
                  </a:lnTo>
                  <a:cubicBezTo>
                    <a:pt x="21176" y="9234"/>
                    <a:pt x="21176" y="17234"/>
                    <a:pt x="21176" y="17234"/>
                  </a:cubicBezTo>
                  <a:close/>
                  <a:moveTo>
                    <a:pt x="6063" y="6797"/>
                  </a:moveTo>
                  <a:lnTo>
                    <a:pt x="10588" y="8562"/>
                  </a:lnTo>
                  <a:lnTo>
                    <a:pt x="10588" y="13032"/>
                  </a:lnTo>
                  <a:lnTo>
                    <a:pt x="424" y="17066"/>
                  </a:lnTo>
                  <a:lnTo>
                    <a:pt x="424" y="8996"/>
                  </a:lnTo>
                  <a:cubicBezTo>
                    <a:pt x="424" y="8996"/>
                    <a:pt x="6063" y="6797"/>
                    <a:pt x="6063" y="6797"/>
                  </a:cubicBezTo>
                  <a:close/>
                  <a:moveTo>
                    <a:pt x="637" y="4346"/>
                  </a:moveTo>
                  <a:lnTo>
                    <a:pt x="10800" y="312"/>
                  </a:lnTo>
                  <a:lnTo>
                    <a:pt x="20963" y="4346"/>
                  </a:lnTo>
                  <a:lnTo>
                    <a:pt x="11012" y="8228"/>
                  </a:lnTo>
                  <a:lnTo>
                    <a:pt x="11012" y="4782"/>
                  </a:lnTo>
                  <a:cubicBezTo>
                    <a:pt x="11012" y="4730"/>
                    <a:pt x="10972" y="4683"/>
                    <a:pt x="10906" y="4657"/>
                  </a:cubicBezTo>
                  <a:cubicBezTo>
                    <a:pt x="10841" y="4631"/>
                    <a:pt x="10761" y="4630"/>
                    <a:pt x="10695" y="4656"/>
                  </a:cubicBezTo>
                  <a:lnTo>
                    <a:pt x="6063" y="6463"/>
                  </a:lnTo>
                  <a:cubicBezTo>
                    <a:pt x="6063" y="6463"/>
                    <a:pt x="637" y="4346"/>
                    <a:pt x="637" y="4346"/>
                  </a:cubicBezTo>
                  <a:close/>
                  <a:moveTo>
                    <a:pt x="10588" y="21199"/>
                  </a:moveTo>
                  <a:lnTo>
                    <a:pt x="637" y="17317"/>
                  </a:lnTo>
                  <a:lnTo>
                    <a:pt x="10588" y="13367"/>
                  </a:lnTo>
                  <a:cubicBezTo>
                    <a:pt x="10588" y="13367"/>
                    <a:pt x="10588" y="21199"/>
                    <a:pt x="10588" y="21199"/>
                  </a:cubicBezTo>
                  <a:close/>
                  <a:moveTo>
                    <a:pt x="10588" y="8228"/>
                  </a:moveTo>
                  <a:lnTo>
                    <a:pt x="6491" y="6630"/>
                  </a:lnTo>
                  <a:lnTo>
                    <a:pt x="10588" y="5031"/>
                  </a:lnTo>
                  <a:cubicBezTo>
                    <a:pt x="10588" y="5031"/>
                    <a:pt x="10588" y="8228"/>
                    <a:pt x="10588" y="8228"/>
                  </a:cubicBezTo>
                  <a:close/>
                  <a:moveTo>
                    <a:pt x="21494" y="8859"/>
                  </a:moveTo>
                  <a:cubicBezTo>
                    <a:pt x="21429" y="8833"/>
                    <a:pt x="21348" y="8833"/>
                    <a:pt x="21283" y="8859"/>
                  </a:cubicBezTo>
                  <a:lnTo>
                    <a:pt x="11012" y="12866"/>
                  </a:lnTo>
                  <a:lnTo>
                    <a:pt x="11012" y="8562"/>
                  </a:lnTo>
                  <a:lnTo>
                    <a:pt x="21493" y="4473"/>
                  </a:lnTo>
                  <a:cubicBezTo>
                    <a:pt x="21559" y="4447"/>
                    <a:pt x="21599" y="4400"/>
                    <a:pt x="21600" y="4348"/>
                  </a:cubicBezTo>
                  <a:cubicBezTo>
                    <a:pt x="21600" y="4296"/>
                    <a:pt x="21560" y="4248"/>
                    <a:pt x="21494" y="4222"/>
                  </a:cubicBezTo>
                  <a:lnTo>
                    <a:pt x="10906" y="19"/>
                  </a:lnTo>
                  <a:cubicBezTo>
                    <a:pt x="10841" y="-7"/>
                    <a:pt x="10759" y="-7"/>
                    <a:pt x="10694" y="19"/>
                  </a:cubicBezTo>
                  <a:lnTo>
                    <a:pt x="106" y="4222"/>
                  </a:lnTo>
                  <a:cubicBezTo>
                    <a:pt x="40" y="4248"/>
                    <a:pt x="0" y="4296"/>
                    <a:pt x="0" y="4348"/>
                  </a:cubicBezTo>
                  <a:cubicBezTo>
                    <a:pt x="1" y="4400"/>
                    <a:pt x="41" y="4447"/>
                    <a:pt x="107" y="4473"/>
                  </a:cubicBezTo>
                  <a:lnTo>
                    <a:pt x="5636" y="6630"/>
                  </a:lnTo>
                  <a:lnTo>
                    <a:pt x="107" y="8786"/>
                  </a:lnTo>
                  <a:cubicBezTo>
                    <a:pt x="41" y="8812"/>
                    <a:pt x="0" y="8860"/>
                    <a:pt x="0" y="8912"/>
                  </a:cubicBezTo>
                  <a:lnTo>
                    <a:pt x="0" y="17318"/>
                  </a:lnTo>
                  <a:cubicBezTo>
                    <a:pt x="0" y="17370"/>
                    <a:pt x="41" y="17418"/>
                    <a:pt x="107" y="17444"/>
                  </a:cubicBezTo>
                  <a:lnTo>
                    <a:pt x="10695" y="21574"/>
                  </a:lnTo>
                  <a:cubicBezTo>
                    <a:pt x="10728" y="21587"/>
                    <a:pt x="10764" y="21593"/>
                    <a:pt x="10800" y="21593"/>
                  </a:cubicBezTo>
                  <a:cubicBezTo>
                    <a:pt x="10836" y="21593"/>
                    <a:pt x="10872" y="21587"/>
                    <a:pt x="10905" y="21574"/>
                  </a:cubicBezTo>
                  <a:lnTo>
                    <a:pt x="21493" y="17444"/>
                  </a:lnTo>
                  <a:cubicBezTo>
                    <a:pt x="21559" y="17418"/>
                    <a:pt x="21600" y="17370"/>
                    <a:pt x="21600" y="17318"/>
                  </a:cubicBezTo>
                  <a:lnTo>
                    <a:pt x="21600" y="8985"/>
                  </a:lnTo>
                  <a:cubicBezTo>
                    <a:pt x="21600" y="8933"/>
                    <a:pt x="21560" y="8885"/>
                    <a:pt x="21494" y="8859"/>
                  </a:cubicBezTo>
                  <a:close/>
                </a:path>
              </a:pathLst>
            </a:custGeom>
            <a:solidFill>
              <a:srgbClr val="FFFFFF"/>
            </a:solidFill>
            <a:ln cap="flat" cmpd="sng" w="12700">
              <a:solidFill>
                <a:srgbClr val="FFFFFF"/>
              </a:solidFill>
              <a:prstDash val="solid"/>
              <a:miter lim="400000"/>
              <a:headEnd len="sm" w="sm" type="none"/>
              <a:tailEnd len="sm" w="sm" type="none"/>
            </a:ln>
          </p:spPr>
          <p:txBody>
            <a:bodyPr anchorCtr="0" anchor="ctr" bIns="14175" lIns="14175" spcFirstLastPara="1" rIns="14175" wrap="square" tIns="1417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grpSp>
      <p:sp>
        <p:nvSpPr>
          <p:cNvPr id="520" name="Google Shape;520;p79"/>
          <p:cNvSpPr txBox="1"/>
          <p:nvPr>
            <p:ph idx="1" type="body"/>
          </p:nvPr>
        </p:nvSpPr>
        <p:spPr>
          <a:xfrm>
            <a:off x="1006506" y="364331"/>
            <a:ext cx="5053800" cy="152400"/>
          </a:xfrm>
          <a:prstGeom prst="rect">
            <a:avLst/>
          </a:prstGeom>
          <a:noFill/>
          <a:ln>
            <a:noFill/>
          </a:ln>
        </p:spPr>
        <p:txBody>
          <a:bodyPr anchorCtr="0" anchor="ctr" bIns="23625" lIns="23625" spcFirstLastPara="1" rIns="23625" wrap="square" tIns="23625">
            <a:noAutofit/>
          </a:bodyPr>
          <a:lstStyle>
            <a:lvl1pPr indent="-228600" lvl="0" marL="457200" marR="0" rtl="0" algn="l">
              <a:lnSpc>
                <a:spcPct val="100000"/>
              </a:lnSpc>
              <a:spcBef>
                <a:spcPts val="0"/>
              </a:spcBef>
              <a:spcAft>
                <a:spcPts val="0"/>
              </a:spcAft>
              <a:buClr>
                <a:srgbClr val="A6AAA9"/>
              </a:buClr>
              <a:buSzPts val="600"/>
              <a:buFont typeface="Avenir"/>
              <a:buNone/>
              <a:defRPr b="0" i="0" sz="6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21" name="Google Shape;521;p79"/>
          <p:cNvSpPr txBox="1"/>
          <p:nvPr>
            <p:ph idx="12" type="sldNum"/>
          </p:nvPr>
        </p:nvSpPr>
        <p:spPr>
          <a:xfrm>
            <a:off x="8072438" y="352425"/>
            <a:ext cx="557100" cy="1665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522" name="Google Shape;522;p79"/>
          <p:cNvSpPr/>
          <p:nvPr/>
        </p:nvSpPr>
        <p:spPr>
          <a:xfrm>
            <a:off x="878300" y="2331081"/>
            <a:ext cx="24843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23" name="Google Shape;523;p79"/>
          <p:cNvSpPr txBox="1"/>
          <p:nvPr>
            <p:ph type="title"/>
          </p:nvPr>
        </p:nvSpPr>
        <p:spPr>
          <a:xfrm>
            <a:off x="1006506" y="2273357"/>
            <a:ext cx="5696700" cy="1793700"/>
          </a:xfrm>
          <a:prstGeom prst="rect">
            <a:avLst/>
          </a:prstGeom>
          <a:noFill/>
          <a:ln>
            <a:noFill/>
          </a:ln>
        </p:spPr>
        <p:txBody>
          <a:bodyPr anchorCtr="0" anchor="t" bIns="18900" lIns="18900" spcFirstLastPara="1" rIns="18900" wrap="square" tIns="18900">
            <a:noAutofit/>
          </a:bodyPr>
          <a:lstStyle>
            <a:lvl1pPr lvl="0" marR="0" rtl="0" algn="l">
              <a:lnSpc>
                <a:spcPct val="80000"/>
              </a:lnSpc>
              <a:spcBef>
                <a:spcPts val="0"/>
              </a:spcBef>
              <a:spcAft>
                <a:spcPts val="0"/>
              </a:spcAft>
              <a:buClr>
                <a:srgbClr val="000000"/>
              </a:buClr>
              <a:buSzPts val="3600"/>
              <a:buFont typeface="Bodoni"/>
              <a:buNone/>
              <a:defRPr b="0" i="0" sz="3600" u="none" cap="none" strike="noStrike">
                <a:solidFill>
                  <a:srgbClr val="000000"/>
                </a:solidFill>
                <a:latin typeface="Bodoni"/>
                <a:ea typeface="Bodoni"/>
                <a:cs typeface="Bodoni"/>
                <a:sym typeface="Bodoni"/>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524" name="Google Shape;524;p79"/>
          <p:cNvSpPr txBox="1"/>
          <p:nvPr>
            <p:ph idx="2" type="body"/>
          </p:nvPr>
        </p:nvSpPr>
        <p:spPr>
          <a:xfrm>
            <a:off x="1006506" y="1821987"/>
            <a:ext cx="5053800" cy="451200"/>
          </a:xfrm>
          <a:prstGeom prst="rect">
            <a:avLst/>
          </a:prstGeom>
          <a:noFill/>
          <a:ln>
            <a:noFill/>
          </a:ln>
        </p:spPr>
        <p:txBody>
          <a:bodyPr anchorCtr="0" anchor="b" bIns="18900" lIns="18900" spcFirstLastPara="1" rIns="18900" wrap="square" tIns="18900">
            <a:noAutofit/>
          </a:bodyPr>
          <a:lstStyle>
            <a:lvl1pPr indent="-228600" lvl="0" marL="457200" marR="0" rtl="0" algn="l">
              <a:lnSpc>
                <a:spcPct val="9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1pPr>
            <a:lvl2pPr indent="-228600" lvl="1" marL="914400" marR="0" rtl="0" algn="l">
              <a:lnSpc>
                <a:spcPct val="9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2pPr>
            <a:lvl3pPr indent="-228600" lvl="2" marL="1371600" marR="0" rtl="0" algn="l">
              <a:lnSpc>
                <a:spcPct val="9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3pPr>
            <a:lvl4pPr indent="-228600" lvl="3" marL="1828800" marR="0" rtl="0" algn="l">
              <a:lnSpc>
                <a:spcPct val="9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4pPr>
            <a:lvl5pPr indent="-228600" lvl="4" marL="2286000" marR="0" rtl="0" algn="l">
              <a:lnSpc>
                <a:spcPct val="9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all Photo Columns">
  <p:cSld name="3 Tall Photo Columns">
    <p:spTree>
      <p:nvGrpSpPr>
        <p:cNvPr id="525" name="Shape 525"/>
        <p:cNvGrpSpPr/>
        <p:nvPr/>
      </p:nvGrpSpPr>
      <p:grpSpPr>
        <a:xfrm>
          <a:off x="0" y="0"/>
          <a:ext cx="0" cy="0"/>
          <a:chOff x="0" y="0"/>
          <a:chExt cx="0" cy="0"/>
        </a:xfrm>
      </p:grpSpPr>
      <p:cxnSp>
        <p:nvCxnSpPr>
          <p:cNvPr id="526" name="Google Shape;526;p80"/>
          <p:cNvCxnSpPr/>
          <p:nvPr/>
        </p:nvCxnSpPr>
        <p:spPr>
          <a:xfrm>
            <a:off x="1006506" y="516731"/>
            <a:ext cx="7623000" cy="0"/>
          </a:xfrm>
          <a:prstGeom prst="straightConnector1">
            <a:avLst/>
          </a:prstGeom>
          <a:noFill/>
          <a:ln cap="flat" cmpd="sng" w="12700">
            <a:solidFill>
              <a:srgbClr val="DCDEE0"/>
            </a:solidFill>
            <a:prstDash val="solid"/>
            <a:miter lim="400000"/>
            <a:headEnd len="sm" w="sm" type="none"/>
            <a:tailEnd len="sm" w="sm" type="none"/>
          </a:ln>
        </p:spPr>
      </p:cxnSp>
      <p:grpSp>
        <p:nvGrpSpPr>
          <p:cNvPr id="527" name="Google Shape;527;p80"/>
          <p:cNvGrpSpPr/>
          <p:nvPr/>
        </p:nvGrpSpPr>
        <p:grpSpPr>
          <a:xfrm>
            <a:off x="276225" y="280988"/>
            <a:ext cx="476213" cy="476213"/>
            <a:chOff x="0" y="0"/>
            <a:chExt cx="1269900" cy="1269900"/>
          </a:xfrm>
        </p:grpSpPr>
        <p:sp>
          <p:nvSpPr>
            <p:cNvPr id="528" name="Google Shape;528;p80"/>
            <p:cNvSpPr/>
            <p:nvPr/>
          </p:nvSpPr>
          <p:spPr>
            <a:xfrm>
              <a:off x="0" y="0"/>
              <a:ext cx="1269900" cy="1269900"/>
            </a:xfrm>
            <a:prstGeom prst="ellipse">
              <a:avLst/>
            </a:prstGeom>
            <a:solidFill>
              <a:srgbClr val="000000"/>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29" name="Google Shape;529;p80"/>
            <p:cNvSpPr/>
            <p:nvPr/>
          </p:nvSpPr>
          <p:spPr>
            <a:xfrm>
              <a:off x="355599" y="226856"/>
              <a:ext cx="558820" cy="816269"/>
            </a:xfrm>
            <a:custGeom>
              <a:rect b="b" l="l" r="r" t="t"/>
              <a:pathLst>
                <a:path extrusionOk="0" h="21593" w="21599">
                  <a:moveTo>
                    <a:pt x="21176" y="17234"/>
                  </a:moveTo>
                  <a:lnTo>
                    <a:pt x="11012" y="21199"/>
                  </a:lnTo>
                  <a:lnTo>
                    <a:pt x="11012" y="13199"/>
                  </a:lnTo>
                  <a:lnTo>
                    <a:pt x="21176" y="9234"/>
                  </a:lnTo>
                  <a:cubicBezTo>
                    <a:pt x="21176" y="9234"/>
                    <a:pt x="21176" y="17234"/>
                    <a:pt x="21176" y="17234"/>
                  </a:cubicBezTo>
                  <a:close/>
                  <a:moveTo>
                    <a:pt x="6063" y="6797"/>
                  </a:moveTo>
                  <a:lnTo>
                    <a:pt x="10588" y="8562"/>
                  </a:lnTo>
                  <a:lnTo>
                    <a:pt x="10588" y="13032"/>
                  </a:lnTo>
                  <a:lnTo>
                    <a:pt x="424" y="17066"/>
                  </a:lnTo>
                  <a:lnTo>
                    <a:pt x="424" y="8996"/>
                  </a:lnTo>
                  <a:cubicBezTo>
                    <a:pt x="424" y="8996"/>
                    <a:pt x="6063" y="6797"/>
                    <a:pt x="6063" y="6797"/>
                  </a:cubicBezTo>
                  <a:close/>
                  <a:moveTo>
                    <a:pt x="637" y="4346"/>
                  </a:moveTo>
                  <a:lnTo>
                    <a:pt x="10800" y="312"/>
                  </a:lnTo>
                  <a:lnTo>
                    <a:pt x="20963" y="4346"/>
                  </a:lnTo>
                  <a:lnTo>
                    <a:pt x="11012" y="8228"/>
                  </a:lnTo>
                  <a:lnTo>
                    <a:pt x="11012" y="4782"/>
                  </a:lnTo>
                  <a:cubicBezTo>
                    <a:pt x="11012" y="4730"/>
                    <a:pt x="10972" y="4683"/>
                    <a:pt x="10906" y="4657"/>
                  </a:cubicBezTo>
                  <a:cubicBezTo>
                    <a:pt x="10841" y="4631"/>
                    <a:pt x="10761" y="4630"/>
                    <a:pt x="10695" y="4656"/>
                  </a:cubicBezTo>
                  <a:lnTo>
                    <a:pt x="6063" y="6463"/>
                  </a:lnTo>
                  <a:cubicBezTo>
                    <a:pt x="6063" y="6463"/>
                    <a:pt x="637" y="4346"/>
                    <a:pt x="637" y="4346"/>
                  </a:cubicBezTo>
                  <a:close/>
                  <a:moveTo>
                    <a:pt x="10588" y="21199"/>
                  </a:moveTo>
                  <a:lnTo>
                    <a:pt x="637" y="17317"/>
                  </a:lnTo>
                  <a:lnTo>
                    <a:pt x="10588" y="13367"/>
                  </a:lnTo>
                  <a:cubicBezTo>
                    <a:pt x="10588" y="13367"/>
                    <a:pt x="10588" y="21199"/>
                    <a:pt x="10588" y="21199"/>
                  </a:cubicBezTo>
                  <a:close/>
                  <a:moveTo>
                    <a:pt x="10588" y="8228"/>
                  </a:moveTo>
                  <a:lnTo>
                    <a:pt x="6491" y="6630"/>
                  </a:lnTo>
                  <a:lnTo>
                    <a:pt x="10588" y="5031"/>
                  </a:lnTo>
                  <a:cubicBezTo>
                    <a:pt x="10588" y="5031"/>
                    <a:pt x="10588" y="8228"/>
                    <a:pt x="10588" y="8228"/>
                  </a:cubicBezTo>
                  <a:close/>
                  <a:moveTo>
                    <a:pt x="21494" y="8859"/>
                  </a:moveTo>
                  <a:cubicBezTo>
                    <a:pt x="21429" y="8833"/>
                    <a:pt x="21348" y="8833"/>
                    <a:pt x="21283" y="8859"/>
                  </a:cubicBezTo>
                  <a:lnTo>
                    <a:pt x="11012" y="12866"/>
                  </a:lnTo>
                  <a:lnTo>
                    <a:pt x="11012" y="8562"/>
                  </a:lnTo>
                  <a:lnTo>
                    <a:pt x="21493" y="4473"/>
                  </a:lnTo>
                  <a:cubicBezTo>
                    <a:pt x="21559" y="4447"/>
                    <a:pt x="21599" y="4400"/>
                    <a:pt x="21600" y="4348"/>
                  </a:cubicBezTo>
                  <a:cubicBezTo>
                    <a:pt x="21600" y="4296"/>
                    <a:pt x="21560" y="4248"/>
                    <a:pt x="21494" y="4222"/>
                  </a:cubicBezTo>
                  <a:lnTo>
                    <a:pt x="10906" y="19"/>
                  </a:lnTo>
                  <a:cubicBezTo>
                    <a:pt x="10841" y="-7"/>
                    <a:pt x="10759" y="-7"/>
                    <a:pt x="10694" y="19"/>
                  </a:cubicBezTo>
                  <a:lnTo>
                    <a:pt x="106" y="4222"/>
                  </a:lnTo>
                  <a:cubicBezTo>
                    <a:pt x="40" y="4248"/>
                    <a:pt x="0" y="4296"/>
                    <a:pt x="0" y="4348"/>
                  </a:cubicBezTo>
                  <a:cubicBezTo>
                    <a:pt x="1" y="4400"/>
                    <a:pt x="41" y="4447"/>
                    <a:pt x="107" y="4473"/>
                  </a:cubicBezTo>
                  <a:lnTo>
                    <a:pt x="5636" y="6630"/>
                  </a:lnTo>
                  <a:lnTo>
                    <a:pt x="107" y="8786"/>
                  </a:lnTo>
                  <a:cubicBezTo>
                    <a:pt x="41" y="8812"/>
                    <a:pt x="0" y="8860"/>
                    <a:pt x="0" y="8912"/>
                  </a:cubicBezTo>
                  <a:lnTo>
                    <a:pt x="0" y="17318"/>
                  </a:lnTo>
                  <a:cubicBezTo>
                    <a:pt x="0" y="17370"/>
                    <a:pt x="41" y="17418"/>
                    <a:pt x="107" y="17444"/>
                  </a:cubicBezTo>
                  <a:lnTo>
                    <a:pt x="10695" y="21574"/>
                  </a:lnTo>
                  <a:cubicBezTo>
                    <a:pt x="10728" y="21587"/>
                    <a:pt x="10764" y="21593"/>
                    <a:pt x="10800" y="21593"/>
                  </a:cubicBezTo>
                  <a:cubicBezTo>
                    <a:pt x="10836" y="21593"/>
                    <a:pt x="10872" y="21587"/>
                    <a:pt x="10905" y="21574"/>
                  </a:cubicBezTo>
                  <a:lnTo>
                    <a:pt x="21493" y="17444"/>
                  </a:lnTo>
                  <a:cubicBezTo>
                    <a:pt x="21559" y="17418"/>
                    <a:pt x="21600" y="17370"/>
                    <a:pt x="21600" y="17318"/>
                  </a:cubicBezTo>
                  <a:lnTo>
                    <a:pt x="21600" y="8985"/>
                  </a:lnTo>
                  <a:cubicBezTo>
                    <a:pt x="21600" y="8933"/>
                    <a:pt x="21560" y="8885"/>
                    <a:pt x="21494" y="8859"/>
                  </a:cubicBezTo>
                  <a:close/>
                </a:path>
              </a:pathLst>
            </a:custGeom>
            <a:solidFill>
              <a:srgbClr val="FFFFFF"/>
            </a:solidFill>
            <a:ln cap="flat" cmpd="sng" w="12700">
              <a:solidFill>
                <a:srgbClr val="FFFFFF"/>
              </a:solidFill>
              <a:prstDash val="solid"/>
              <a:miter lim="400000"/>
              <a:headEnd len="sm" w="sm" type="none"/>
              <a:tailEnd len="sm" w="sm" type="none"/>
            </a:ln>
          </p:spPr>
          <p:txBody>
            <a:bodyPr anchorCtr="0" anchor="ctr" bIns="14175" lIns="14175" spcFirstLastPara="1" rIns="14175" wrap="square" tIns="1417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grpSp>
      <p:sp>
        <p:nvSpPr>
          <p:cNvPr id="530" name="Google Shape;530;p80"/>
          <p:cNvSpPr txBox="1"/>
          <p:nvPr>
            <p:ph idx="1" type="body"/>
          </p:nvPr>
        </p:nvSpPr>
        <p:spPr>
          <a:xfrm>
            <a:off x="1006506" y="364331"/>
            <a:ext cx="5053800" cy="152400"/>
          </a:xfrm>
          <a:prstGeom prst="rect">
            <a:avLst/>
          </a:prstGeom>
          <a:noFill/>
          <a:ln>
            <a:noFill/>
          </a:ln>
        </p:spPr>
        <p:txBody>
          <a:bodyPr anchorCtr="0" anchor="ctr" bIns="23625" lIns="23625" spcFirstLastPara="1" rIns="23625" wrap="square" tIns="23625">
            <a:noAutofit/>
          </a:bodyPr>
          <a:lstStyle>
            <a:lvl1pPr indent="-228600" lvl="0" marL="457200" marR="0" rtl="0" algn="l">
              <a:lnSpc>
                <a:spcPct val="100000"/>
              </a:lnSpc>
              <a:spcBef>
                <a:spcPts val="0"/>
              </a:spcBef>
              <a:spcAft>
                <a:spcPts val="0"/>
              </a:spcAft>
              <a:buClr>
                <a:srgbClr val="A6AAA9"/>
              </a:buClr>
              <a:buSzPts val="600"/>
              <a:buFont typeface="Avenir"/>
              <a:buNone/>
              <a:defRPr b="0" i="0" sz="6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31" name="Google Shape;531;p80"/>
          <p:cNvSpPr txBox="1"/>
          <p:nvPr>
            <p:ph idx="12" type="sldNum"/>
          </p:nvPr>
        </p:nvSpPr>
        <p:spPr>
          <a:xfrm>
            <a:off x="8072438" y="352425"/>
            <a:ext cx="557100" cy="1665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532" name="Google Shape;532;p80"/>
          <p:cNvSpPr/>
          <p:nvPr/>
        </p:nvSpPr>
        <p:spPr>
          <a:xfrm>
            <a:off x="1006506" y="3841993"/>
            <a:ext cx="557100" cy="474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33" name="Google Shape;533;p80"/>
          <p:cNvSpPr/>
          <p:nvPr/>
        </p:nvSpPr>
        <p:spPr>
          <a:xfrm>
            <a:off x="3575936" y="3841993"/>
            <a:ext cx="557100" cy="474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34" name="Google Shape;534;p80"/>
          <p:cNvSpPr/>
          <p:nvPr/>
        </p:nvSpPr>
        <p:spPr>
          <a:xfrm>
            <a:off x="6145365" y="3841993"/>
            <a:ext cx="557100" cy="474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35" name="Google Shape;535;p80"/>
          <p:cNvSpPr txBox="1"/>
          <p:nvPr>
            <p:ph idx="2" type="body"/>
          </p:nvPr>
        </p:nvSpPr>
        <p:spPr>
          <a:xfrm>
            <a:off x="1006506" y="4060796"/>
            <a:ext cx="2141400" cy="5622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36" name="Google Shape;536;p80"/>
          <p:cNvSpPr txBox="1"/>
          <p:nvPr>
            <p:ph idx="3" type="body"/>
          </p:nvPr>
        </p:nvSpPr>
        <p:spPr>
          <a:xfrm>
            <a:off x="3575936" y="4060796"/>
            <a:ext cx="2141400" cy="5682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37" name="Google Shape;537;p80"/>
          <p:cNvSpPr txBox="1"/>
          <p:nvPr>
            <p:ph idx="4" type="body"/>
          </p:nvPr>
        </p:nvSpPr>
        <p:spPr>
          <a:xfrm>
            <a:off x="1006506" y="3231785"/>
            <a:ext cx="2141400" cy="523800"/>
          </a:xfrm>
          <a:prstGeom prst="rect">
            <a:avLst/>
          </a:prstGeom>
          <a:noFill/>
          <a:ln>
            <a:noFill/>
          </a:ln>
        </p:spPr>
        <p:txBody>
          <a:bodyPr anchorCtr="0" anchor="b" bIns="18900" lIns="18900" spcFirstLastPara="1" rIns="18900" wrap="square" tIns="18900">
            <a:noAutofit/>
          </a:bodyPr>
          <a:lstStyle>
            <a:lvl1pPr indent="-228600" lvl="0" marL="457200" marR="0" rtl="0" algn="l">
              <a:lnSpc>
                <a:spcPct val="8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38" name="Google Shape;538;p80"/>
          <p:cNvSpPr txBox="1"/>
          <p:nvPr>
            <p:ph idx="5" type="body"/>
          </p:nvPr>
        </p:nvSpPr>
        <p:spPr>
          <a:xfrm>
            <a:off x="3575936" y="3231785"/>
            <a:ext cx="2141400" cy="523800"/>
          </a:xfrm>
          <a:prstGeom prst="rect">
            <a:avLst/>
          </a:prstGeom>
          <a:noFill/>
          <a:ln>
            <a:noFill/>
          </a:ln>
        </p:spPr>
        <p:txBody>
          <a:bodyPr anchorCtr="0" anchor="b" bIns="18900" lIns="18900" spcFirstLastPara="1" rIns="18900" wrap="square" tIns="18900">
            <a:noAutofit/>
          </a:bodyPr>
          <a:lstStyle>
            <a:lvl1pPr indent="-228600" lvl="0" marL="457200" marR="0" rtl="0" algn="l">
              <a:lnSpc>
                <a:spcPct val="8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39" name="Google Shape;539;p80"/>
          <p:cNvSpPr txBox="1"/>
          <p:nvPr>
            <p:ph idx="6" type="body"/>
          </p:nvPr>
        </p:nvSpPr>
        <p:spPr>
          <a:xfrm>
            <a:off x="6145365" y="4060796"/>
            <a:ext cx="2141400" cy="5682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40" name="Google Shape;540;p80"/>
          <p:cNvSpPr txBox="1"/>
          <p:nvPr>
            <p:ph idx="7" type="body"/>
          </p:nvPr>
        </p:nvSpPr>
        <p:spPr>
          <a:xfrm>
            <a:off x="6145365" y="3231785"/>
            <a:ext cx="2141400" cy="523800"/>
          </a:xfrm>
          <a:prstGeom prst="rect">
            <a:avLst/>
          </a:prstGeom>
          <a:noFill/>
          <a:ln>
            <a:noFill/>
          </a:ln>
        </p:spPr>
        <p:txBody>
          <a:bodyPr anchorCtr="0" anchor="b" bIns="18900" lIns="18900" spcFirstLastPara="1" rIns="18900" wrap="square" tIns="18900">
            <a:noAutofit/>
          </a:bodyPr>
          <a:lstStyle>
            <a:lvl1pPr indent="-228600" lvl="0" marL="457200" marR="0" rtl="0" algn="l">
              <a:lnSpc>
                <a:spcPct val="80000"/>
              </a:lnSpc>
              <a:spcBef>
                <a:spcPts val="0"/>
              </a:spcBef>
              <a:spcAft>
                <a:spcPts val="0"/>
              </a:spcAft>
              <a:buClr>
                <a:srgbClr val="3F3F3F"/>
              </a:buClr>
              <a:buSzPts val="1200"/>
              <a:buFont typeface="Avenir"/>
              <a:buNone/>
              <a:defRPr b="0" i="0" sz="1200" u="none" cap="none" strike="noStrike">
                <a:solidFill>
                  <a:srgbClr val="3F3F3F"/>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41" name="Google Shape;541;p80"/>
          <p:cNvSpPr/>
          <p:nvPr>
            <p:ph idx="8" type="pic"/>
          </p:nvPr>
        </p:nvSpPr>
        <p:spPr>
          <a:xfrm>
            <a:off x="1006506" y="885444"/>
            <a:ext cx="2484300" cy="22179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42" name="Google Shape;542;p80"/>
          <p:cNvSpPr/>
          <p:nvPr>
            <p:ph idx="9" type="pic"/>
          </p:nvPr>
        </p:nvSpPr>
        <p:spPr>
          <a:xfrm>
            <a:off x="3575936" y="885444"/>
            <a:ext cx="2484300" cy="22179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43" name="Google Shape;543;p80"/>
          <p:cNvSpPr/>
          <p:nvPr>
            <p:ph idx="13" type="pic"/>
          </p:nvPr>
        </p:nvSpPr>
        <p:spPr>
          <a:xfrm>
            <a:off x="6145366" y="885444"/>
            <a:ext cx="2484300" cy="22179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aption">
  <p:cSld name="Title &amp; Caption">
    <p:spTree>
      <p:nvGrpSpPr>
        <p:cNvPr id="544" name="Shape 544"/>
        <p:cNvGrpSpPr/>
        <p:nvPr/>
      </p:nvGrpSpPr>
      <p:grpSpPr>
        <a:xfrm>
          <a:off x="0" y="0"/>
          <a:ext cx="0" cy="0"/>
          <a:chOff x="0" y="0"/>
          <a:chExt cx="0" cy="0"/>
        </a:xfrm>
      </p:grpSpPr>
      <p:cxnSp>
        <p:nvCxnSpPr>
          <p:cNvPr id="545" name="Google Shape;545;p81"/>
          <p:cNvCxnSpPr/>
          <p:nvPr/>
        </p:nvCxnSpPr>
        <p:spPr>
          <a:xfrm>
            <a:off x="1006506" y="516731"/>
            <a:ext cx="7623000" cy="0"/>
          </a:xfrm>
          <a:prstGeom prst="straightConnector1">
            <a:avLst/>
          </a:prstGeom>
          <a:noFill/>
          <a:ln cap="flat" cmpd="sng" w="12700">
            <a:solidFill>
              <a:srgbClr val="DCDEE0"/>
            </a:solidFill>
            <a:prstDash val="solid"/>
            <a:miter lim="400000"/>
            <a:headEnd len="sm" w="sm" type="none"/>
            <a:tailEnd len="sm" w="sm" type="none"/>
          </a:ln>
        </p:spPr>
      </p:cxnSp>
      <p:grpSp>
        <p:nvGrpSpPr>
          <p:cNvPr id="546" name="Google Shape;546;p81"/>
          <p:cNvGrpSpPr/>
          <p:nvPr/>
        </p:nvGrpSpPr>
        <p:grpSpPr>
          <a:xfrm>
            <a:off x="276225" y="280988"/>
            <a:ext cx="476213" cy="476213"/>
            <a:chOff x="0" y="0"/>
            <a:chExt cx="1269900" cy="1269900"/>
          </a:xfrm>
        </p:grpSpPr>
        <p:sp>
          <p:nvSpPr>
            <p:cNvPr id="547" name="Google Shape;547;p81"/>
            <p:cNvSpPr/>
            <p:nvPr/>
          </p:nvSpPr>
          <p:spPr>
            <a:xfrm>
              <a:off x="0" y="0"/>
              <a:ext cx="1269900" cy="1269900"/>
            </a:xfrm>
            <a:prstGeom prst="ellipse">
              <a:avLst/>
            </a:prstGeom>
            <a:solidFill>
              <a:srgbClr val="000000"/>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48" name="Google Shape;548;p81"/>
            <p:cNvSpPr/>
            <p:nvPr/>
          </p:nvSpPr>
          <p:spPr>
            <a:xfrm>
              <a:off x="355599" y="226856"/>
              <a:ext cx="558820" cy="816269"/>
            </a:xfrm>
            <a:custGeom>
              <a:rect b="b" l="l" r="r" t="t"/>
              <a:pathLst>
                <a:path extrusionOk="0" h="21593" w="21599">
                  <a:moveTo>
                    <a:pt x="21176" y="17234"/>
                  </a:moveTo>
                  <a:lnTo>
                    <a:pt x="11012" y="21199"/>
                  </a:lnTo>
                  <a:lnTo>
                    <a:pt x="11012" y="13199"/>
                  </a:lnTo>
                  <a:lnTo>
                    <a:pt x="21176" y="9234"/>
                  </a:lnTo>
                  <a:cubicBezTo>
                    <a:pt x="21176" y="9234"/>
                    <a:pt x="21176" y="17234"/>
                    <a:pt x="21176" y="17234"/>
                  </a:cubicBezTo>
                  <a:close/>
                  <a:moveTo>
                    <a:pt x="6063" y="6797"/>
                  </a:moveTo>
                  <a:lnTo>
                    <a:pt x="10588" y="8562"/>
                  </a:lnTo>
                  <a:lnTo>
                    <a:pt x="10588" y="13032"/>
                  </a:lnTo>
                  <a:lnTo>
                    <a:pt x="424" y="17066"/>
                  </a:lnTo>
                  <a:lnTo>
                    <a:pt x="424" y="8996"/>
                  </a:lnTo>
                  <a:cubicBezTo>
                    <a:pt x="424" y="8996"/>
                    <a:pt x="6063" y="6797"/>
                    <a:pt x="6063" y="6797"/>
                  </a:cubicBezTo>
                  <a:close/>
                  <a:moveTo>
                    <a:pt x="637" y="4346"/>
                  </a:moveTo>
                  <a:lnTo>
                    <a:pt x="10800" y="312"/>
                  </a:lnTo>
                  <a:lnTo>
                    <a:pt x="20963" y="4346"/>
                  </a:lnTo>
                  <a:lnTo>
                    <a:pt x="11012" y="8228"/>
                  </a:lnTo>
                  <a:lnTo>
                    <a:pt x="11012" y="4782"/>
                  </a:lnTo>
                  <a:cubicBezTo>
                    <a:pt x="11012" y="4730"/>
                    <a:pt x="10972" y="4683"/>
                    <a:pt x="10906" y="4657"/>
                  </a:cubicBezTo>
                  <a:cubicBezTo>
                    <a:pt x="10841" y="4631"/>
                    <a:pt x="10761" y="4630"/>
                    <a:pt x="10695" y="4656"/>
                  </a:cubicBezTo>
                  <a:lnTo>
                    <a:pt x="6063" y="6463"/>
                  </a:lnTo>
                  <a:cubicBezTo>
                    <a:pt x="6063" y="6463"/>
                    <a:pt x="637" y="4346"/>
                    <a:pt x="637" y="4346"/>
                  </a:cubicBezTo>
                  <a:close/>
                  <a:moveTo>
                    <a:pt x="10588" y="21199"/>
                  </a:moveTo>
                  <a:lnTo>
                    <a:pt x="637" y="17317"/>
                  </a:lnTo>
                  <a:lnTo>
                    <a:pt x="10588" y="13367"/>
                  </a:lnTo>
                  <a:cubicBezTo>
                    <a:pt x="10588" y="13367"/>
                    <a:pt x="10588" y="21199"/>
                    <a:pt x="10588" y="21199"/>
                  </a:cubicBezTo>
                  <a:close/>
                  <a:moveTo>
                    <a:pt x="10588" y="8228"/>
                  </a:moveTo>
                  <a:lnTo>
                    <a:pt x="6491" y="6630"/>
                  </a:lnTo>
                  <a:lnTo>
                    <a:pt x="10588" y="5031"/>
                  </a:lnTo>
                  <a:cubicBezTo>
                    <a:pt x="10588" y="5031"/>
                    <a:pt x="10588" y="8228"/>
                    <a:pt x="10588" y="8228"/>
                  </a:cubicBezTo>
                  <a:close/>
                  <a:moveTo>
                    <a:pt x="21494" y="8859"/>
                  </a:moveTo>
                  <a:cubicBezTo>
                    <a:pt x="21429" y="8833"/>
                    <a:pt x="21348" y="8833"/>
                    <a:pt x="21283" y="8859"/>
                  </a:cubicBezTo>
                  <a:lnTo>
                    <a:pt x="11012" y="12866"/>
                  </a:lnTo>
                  <a:lnTo>
                    <a:pt x="11012" y="8562"/>
                  </a:lnTo>
                  <a:lnTo>
                    <a:pt x="21493" y="4473"/>
                  </a:lnTo>
                  <a:cubicBezTo>
                    <a:pt x="21559" y="4447"/>
                    <a:pt x="21599" y="4400"/>
                    <a:pt x="21600" y="4348"/>
                  </a:cubicBezTo>
                  <a:cubicBezTo>
                    <a:pt x="21600" y="4296"/>
                    <a:pt x="21560" y="4248"/>
                    <a:pt x="21494" y="4222"/>
                  </a:cubicBezTo>
                  <a:lnTo>
                    <a:pt x="10906" y="19"/>
                  </a:lnTo>
                  <a:cubicBezTo>
                    <a:pt x="10841" y="-7"/>
                    <a:pt x="10759" y="-7"/>
                    <a:pt x="10694" y="19"/>
                  </a:cubicBezTo>
                  <a:lnTo>
                    <a:pt x="106" y="4222"/>
                  </a:lnTo>
                  <a:cubicBezTo>
                    <a:pt x="40" y="4248"/>
                    <a:pt x="0" y="4296"/>
                    <a:pt x="0" y="4348"/>
                  </a:cubicBezTo>
                  <a:cubicBezTo>
                    <a:pt x="1" y="4400"/>
                    <a:pt x="41" y="4447"/>
                    <a:pt x="107" y="4473"/>
                  </a:cubicBezTo>
                  <a:lnTo>
                    <a:pt x="5636" y="6630"/>
                  </a:lnTo>
                  <a:lnTo>
                    <a:pt x="107" y="8786"/>
                  </a:lnTo>
                  <a:cubicBezTo>
                    <a:pt x="41" y="8812"/>
                    <a:pt x="0" y="8860"/>
                    <a:pt x="0" y="8912"/>
                  </a:cubicBezTo>
                  <a:lnTo>
                    <a:pt x="0" y="17318"/>
                  </a:lnTo>
                  <a:cubicBezTo>
                    <a:pt x="0" y="17370"/>
                    <a:pt x="41" y="17418"/>
                    <a:pt x="107" y="17444"/>
                  </a:cubicBezTo>
                  <a:lnTo>
                    <a:pt x="10695" y="21574"/>
                  </a:lnTo>
                  <a:cubicBezTo>
                    <a:pt x="10728" y="21587"/>
                    <a:pt x="10764" y="21593"/>
                    <a:pt x="10800" y="21593"/>
                  </a:cubicBezTo>
                  <a:cubicBezTo>
                    <a:pt x="10836" y="21593"/>
                    <a:pt x="10872" y="21587"/>
                    <a:pt x="10905" y="21574"/>
                  </a:cubicBezTo>
                  <a:lnTo>
                    <a:pt x="21493" y="17444"/>
                  </a:lnTo>
                  <a:cubicBezTo>
                    <a:pt x="21559" y="17418"/>
                    <a:pt x="21600" y="17370"/>
                    <a:pt x="21600" y="17318"/>
                  </a:cubicBezTo>
                  <a:lnTo>
                    <a:pt x="21600" y="8985"/>
                  </a:lnTo>
                  <a:cubicBezTo>
                    <a:pt x="21600" y="8933"/>
                    <a:pt x="21560" y="8885"/>
                    <a:pt x="21494" y="8859"/>
                  </a:cubicBezTo>
                  <a:close/>
                </a:path>
              </a:pathLst>
            </a:custGeom>
            <a:solidFill>
              <a:srgbClr val="FFFFFF"/>
            </a:solidFill>
            <a:ln cap="flat" cmpd="sng" w="12700">
              <a:solidFill>
                <a:srgbClr val="FFFFFF"/>
              </a:solidFill>
              <a:prstDash val="solid"/>
              <a:miter lim="400000"/>
              <a:headEnd len="sm" w="sm" type="none"/>
              <a:tailEnd len="sm" w="sm" type="none"/>
            </a:ln>
          </p:spPr>
          <p:txBody>
            <a:bodyPr anchorCtr="0" anchor="ctr" bIns="14175" lIns="14175" spcFirstLastPara="1" rIns="14175" wrap="square" tIns="1417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grpSp>
      <p:sp>
        <p:nvSpPr>
          <p:cNvPr id="549" name="Google Shape;549;p81"/>
          <p:cNvSpPr txBox="1"/>
          <p:nvPr>
            <p:ph idx="1" type="body"/>
          </p:nvPr>
        </p:nvSpPr>
        <p:spPr>
          <a:xfrm>
            <a:off x="1006506" y="364331"/>
            <a:ext cx="5053800" cy="152400"/>
          </a:xfrm>
          <a:prstGeom prst="rect">
            <a:avLst/>
          </a:prstGeom>
          <a:noFill/>
          <a:ln>
            <a:noFill/>
          </a:ln>
        </p:spPr>
        <p:txBody>
          <a:bodyPr anchorCtr="0" anchor="ctr" bIns="23625" lIns="23625" spcFirstLastPara="1" rIns="23625" wrap="square" tIns="23625">
            <a:noAutofit/>
          </a:bodyPr>
          <a:lstStyle>
            <a:lvl1pPr indent="-228600" lvl="0" marL="457200" marR="0" rtl="0" algn="l">
              <a:lnSpc>
                <a:spcPct val="100000"/>
              </a:lnSpc>
              <a:spcBef>
                <a:spcPts val="0"/>
              </a:spcBef>
              <a:spcAft>
                <a:spcPts val="0"/>
              </a:spcAft>
              <a:buClr>
                <a:srgbClr val="A6AAA9"/>
              </a:buClr>
              <a:buSzPts val="600"/>
              <a:buFont typeface="Avenir"/>
              <a:buNone/>
              <a:defRPr b="0" i="0" sz="6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50" name="Google Shape;550;p81"/>
          <p:cNvSpPr txBox="1"/>
          <p:nvPr>
            <p:ph idx="12" type="sldNum"/>
          </p:nvPr>
        </p:nvSpPr>
        <p:spPr>
          <a:xfrm>
            <a:off x="8072438" y="352425"/>
            <a:ext cx="557100" cy="1665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551" name="Google Shape;551;p81"/>
          <p:cNvSpPr/>
          <p:nvPr/>
        </p:nvSpPr>
        <p:spPr>
          <a:xfrm>
            <a:off x="878300" y="1013650"/>
            <a:ext cx="24843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52" name="Google Shape;552;p81"/>
          <p:cNvSpPr txBox="1"/>
          <p:nvPr>
            <p:ph type="title"/>
          </p:nvPr>
        </p:nvSpPr>
        <p:spPr>
          <a:xfrm>
            <a:off x="1006506" y="968787"/>
            <a:ext cx="6338400" cy="2448300"/>
          </a:xfrm>
          <a:prstGeom prst="rect">
            <a:avLst/>
          </a:prstGeom>
          <a:noFill/>
          <a:ln>
            <a:noFill/>
          </a:ln>
        </p:spPr>
        <p:txBody>
          <a:bodyPr anchorCtr="0" anchor="t" bIns="18900" lIns="18900" spcFirstLastPara="1" rIns="18900" wrap="square" tIns="18900">
            <a:noAutofit/>
          </a:bodyPr>
          <a:lstStyle>
            <a:lvl1pPr lvl="0" marR="0" rtl="0" algn="l">
              <a:lnSpc>
                <a:spcPct val="80000"/>
              </a:lnSpc>
              <a:spcBef>
                <a:spcPts val="0"/>
              </a:spcBef>
              <a:spcAft>
                <a:spcPts val="0"/>
              </a:spcAft>
              <a:buClr>
                <a:srgbClr val="000000"/>
              </a:buClr>
              <a:buSzPts val="3600"/>
              <a:buFont typeface="Bodoni"/>
              <a:buNone/>
              <a:defRPr b="0" i="0" sz="3600" u="none" cap="none" strike="noStrike">
                <a:solidFill>
                  <a:srgbClr val="000000"/>
                </a:solidFill>
                <a:latin typeface="Bodoni"/>
                <a:ea typeface="Bodoni"/>
                <a:cs typeface="Bodoni"/>
                <a:sym typeface="Bodoni"/>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553" name="Google Shape;553;p81"/>
          <p:cNvSpPr txBox="1"/>
          <p:nvPr>
            <p:ph idx="2" type="body"/>
          </p:nvPr>
        </p:nvSpPr>
        <p:spPr>
          <a:xfrm>
            <a:off x="1006506" y="802100"/>
            <a:ext cx="2484300" cy="166500"/>
          </a:xfrm>
          <a:prstGeom prst="rect">
            <a:avLst/>
          </a:prstGeom>
          <a:noFill/>
          <a:ln>
            <a:noFill/>
          </a:ln>
        </p:spPr>
        <p:txBody>
          <a:bodyPr anchorCtr="0" anchor="ctr" bIns="18900" lIns="18900" spcFirstLastPara="1" rIns="18900" wrap="square" tIns="18900">
            <a:noAutofit/>
          </a:bodyPr>
          <a:lstStyle>
            <a:lvl1pPr indent="-228600" lvl="0" marL="457200" marR="0" rtl="0" algn="l">
              <a:lnSpc>
                <a:spcPct val="100000"/>
              </a:lnSpc>
              <a:spcBef>
                <a:spcPts val="0"/>
              </a:spcBef>
              <a:spcAft>
                <a:spcPts val="0"/>
              </a:spcAft>
              <a:buClr>
                <a:srgbClr val="A6AAA9"/>
              </a:buClr>
              <a:buSzPts val="700"/>
              <a:buFont typeface="Avenir"/>
              <a:buNone/>
              <a:defRPr b="0" i="0" sz="7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54" name="Google Shape;554;p81"/>
          <p:cNvSpPr txBox="1"/>
          <p:nvPr>
            <p:ph idx="3" type="body"/>
          </p:nvPr>
        </p:nvSpPr>
        <p:spPr>
          <a:xfrm>
            <a:off x="1006506" y="3760025"/>
            <a:ext cx="2484300" cy="166500"/>
          </a:xfrm>
          <a:prstGeom prst="rect">
            <a:avLst/>
          </a:prstGeom>
          <a:noFill/>
          <a:ln>
            <a:noFill/>
          </a:ln>
        </p:spPr>
        <p:txBody>
          <a:bodyPr anchorCtr="0" anchor="ctr" bIns="18900" lIns="18900" spcFirstLastPara="1" rIns="18900" wrap="square" tIns="18900">
            <a:noAutofit/>
          </a:bodyPr>
          <a:lstStyle>
            <a:lvl1pPr indent="-228600" lvl="0" marL="457200" marR="0" rtl="0" algn="l">
              <a:lnSpc>
                <a:spcPct val="100000"/>
              </a:lnSpc>
              <a:spcBef>
                <a:spcPts val="0"/>
              </a:spcBef>
              <a:spcAft>
                <a:spcPts val="0"/>
              </a:spcAft>
              <a:buClr>
                <a:srgbClr val="A6AAA9"/>
              </a:buClr>
              <a:buSzPts val="700"/>
              <a:buFont typeface="Avenir"/>
              <a:buNone/>
              <a:defRPr b="0" i="0" sz="7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55" name="Google Shape;555;p81"/>
          <p:cNvSpPr txBox="1"/>
          <p:nvPr>
            <p:ph idx="4" type="body"/>
          </p:nvPr>
        </p:nvSpPr>
        <p:spPr>
          <a:xfrm>
            <a:off x="1006506" y="3926712"/>
            <a:ext cx="5053800" cy="7023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1pPr>
            <a:lvl2pPr indent="-228600" lvl="1" marL="9144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2pPr>
            <a:lvl3pPr indent="-228600" lvl="2" marL="13716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3pPr>
            <a:lvl4pPr indent="-228600" lvl="3" marL="18288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4pPr>
            <a:lvl5pPr indent="-228600" lvl="4" marL="22860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Bleed - Top">
  <p:cSld name="Photo - Horizontal  Bleed - Top">
    <p:spTree>
      <p:nvGrpSpPr>
        <p:cNvPr id="556" name="Shape 556"/>
        <p:cNvGrpSpPr/>
        <p:nvPr/>
      </p:nvGrpSpPr>
      <p:grpSpPr>
        <a:xfrm>
          <a:off x="0" y="0"/>
          <a:ext cx="0" cy="0"/>
          <a:chOff x="0" y="0"/>
          <a:chExt cx="0" cy="0"/>
        </a:xfrm>
      </p:grpSpPr>
      <p:sp>
        <p:nvSpPr>
          <p:cNvPr id="557" name="Google Shape;557;p82"/>
          <p:cNvSpPr/>
          <p:nvPr>
            <p:ph idx="2" type="pic"/>
          </p:nvPr>
        </p:nvSpPr>
        <p:spPr>
          <a:xfrm>
            <a:off x="18" y="0"/>
            <a:ext cx="9144000" cy="33753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58" name="Google Shape;558;p82"/>
          <p:cNvSpPr/>
          <p:nvPr/>
        </p:nvSpPr>
        <p:spPr>
          <a:xfrm>
            <a:off x="383762" y="3843338"/>
            <a:ext cx="24843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59" name="Google Shape;559;p82"/>
          <p:cNvSpPr txBox="1"/>
          <p:nvPr>
            <p:ph type="title"/>
          </p:nvPr>
        </p:nvSpPr>
        <p:spPr>
          <a:xfrm>
            <a:off x="511969" y="3843338"/>
            <a:ext cx="4019400" cy="785700"/>
          </a:xfrm>
          <a:prstGeom prst="rect">
            <a:avLst/>
          </a:prstGeom>
          <a:noFill/>
          <a:ln>
            <a:noFill/>
          </a:ln>
        </p:spPr>
        <p:txBody>
          <a:bodyPr anchorCtr="0" anchor="t" bIns="18900" lIns="18900" spcFirstLastPara="1" rIns="18900" wrap="square" tIns="18900">
            <a:noAutofit/>
          </a:bodyPr>
          <a:lstStyle>
            <a:lvl1pPr lvl="0" marR="0" rtl="0" algn="l">
              <a:lnSpc>
                <a:spcPct val="80000"/>
              </a:lnSpc>
              <a:spcBef>
                <a:spcPts val="0"/>
              </a:spcBef>
              <a:spcAft>
                <a:spcPts val="0"/>
              </a:spcAft>
              <a:buClr>
                <a:srgbClr val="000000"/>
              </a:buClr>
              <a:buSzPts val="2700"/>
              <a:buFont typeface="Bodoni"/>
              <a:buNone/>
              <a:defRPr b="0" i="0" sz="2700" u="none" cap="none" strike="noStrike">
                <a:solidFill>
                  <a:srgbClr val="000000"/>
                </a:solidFill>
                <a:latin typeface="Bodoni"/>
                <a:ea typeface="Bodoni"/>
                <a:cs typeface="Bodoni"/>
                <a:sym typeface="Bodoni"/>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560" name="Google Shape;560;p82"/>
          <p:cNvSpPr txBox="1"/>
          <p:nvPr>
            <p:ph idx="1" type="body"/>
          </p:nvPr>
        </p:nvSpPr>
        <p:spPr>
          <a:xfrm>
            <a:off x="511969" y="3631787"/>
            <a:ext cx="2484300" cy="166500"/>
          </a:xfrm>
          <a:prstGeom prst="rect">
            <a:avLst/>
          </a:prstGeom>
          <a:noFill/>
          <a:ln>
            <a:noFill/>
          </a:ln>
        </p:spPr>
        <p:txBody>
          <a:bodyPr anchorCtr="0" anchor="ctr" bIns="18900" lIns="18900" spcFirstLastPara="1" rIns="18900" wrap="square" tIns="18900">
            <a:noAutofit/>
          </a:bodyPr>
          <a:lstStyle>
            <a:lvl1pPr indent="-228600" lvl="0" marL="457200" marR="0" rtl="0" algn="l">
              <a:lnSpc>
                <a:spcPct val="100000"/>
              </a:lnSpc>
              <a:spcBef>
                <a:spcPts val="0"/>
              </a:spcBef>
              <a:spcAft>
                <a:spcPts val="0"/>
              </a:spcAft>
              <a:buClr>
                <a:srgbClr val="A6AAA9"/>
              </a:buClr>
              <a:buSzPts val="700"/>
              <a:buFont typeface="Avenir"/>
              <a:buNone/>
              <a:defRPr b="0" i="0" sz="7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61" name="Google Shape;561;p82"/>
          <p:cNvSpPr txBox="1"/>
          <p:nvPr>
            <p:ph idx="3" type="body"/>
          </p:nvPr>
        </p:nvSpPr>
        <p:spPr>
          <a:xfrm>
            <a:off x="5298930" y="3913820"/>
            <a:ext cx="3330600" cy="7152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1pPr>
            <a:lvl2pPr indent="-228600" lvl="1" marL="9144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2pPr>
            <a:lvl3pPr indent="-228600" lvl="2" marL="13716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3pPr>
            <a:lvl4pPr indent="-228600" lvl="3" marL="18288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4pPr>
            <a:lvl5pPr indent="-228600" lvl="4" marL="22860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62" name="Google Shape;562;p82"/>
          <p:cNvSpPr txBox="1"/>
          <p:nvPr>
            <p:ph idx="12" type="sldNum"/>
          </p:nvPr>
        </p:nvSpPr>
        <p:spPr>
          <a:xfrm>
            <a:off x="8072438" y="352425"/>
            <a:ext cx="557100" cy="1665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s">
  <p:cSld name="Speakers">
    <p:spTree>
      <p:nvGrpSpPr>
        <p:cNvPr id="563" name="Shape 563"/>
        <p:cNvGrpSpPr/>
        <p:nvPr/>
      </p:nvGrpSpPr>
      <p:grpSpPr>
        <a:xfrm>
          <a:off x="0" y="0"/>
          <a:ext cx="0" cy="0"/>
          <a:chOff x="0" y="0"/>
          <a:chExt cx="0" cy="0"/>
        </a:xfrm>
      </p:grpSpPr>
      <p:cxnSp>
        <p:nvCxnSpPr>
          <p:cNvPr id="564" name="Google Shape;564;p83"/>
          <p:cNvCxnSpPr/>
          <p:nvPr/>
        </p:nvCxnSpPr>
        <p:spPr>
          <a:xfrm>
            <a:off x="1006506" y="516731"/>
            <a:ext cx="7623000" cy="0"/>
          </a:xfrm>
          <a:prstGeom prst="straightConnector1">
            <a:avLst/>
          </a:prstGeom>
          <a:noFill/>
          <a:ln cap="flat" cmpd="sng" w="12700">
            <a:solidFill>
              <a:srgbClr val="DCDEE0"/>
            </a:solidFill>
            <a:prstDash val="solid"/>
            <a:miter lim="400000"/>
            <a:headEnd len="sm" w="sm" type="none"/>
            <a:tailEnd len="sm" w="sm" type="none"/>
          </a:ln>
        </p:spPr>
      </p:cxnSp>
      <p:grpSp>
        <p:nvGrpSpPr>
          <p:cNvPr id="565" name="Google Shape;565;p83"/>
          <p:cNvGrpSpPr/>
          <p:nvPr/>
        </p:nvGrpSpPr>
        <p:grpSpPr>
          <a:xfrm>
            <a:off x="276225" y="280988"/>
            <a:ext cx="476213" cy="476213"/>
            <a:chOff x="0" y="0"/>
            <a:chExt cx="1269900" cy="1269900"/>
          </a:xfrm>
        </p:grpSpPr>
        <p:sp>
          <p:nvSpPr>
            <p:cNvPr id="566" name="Google Shape;566;p83"/>
            <p:cNvSpPr/>
            <p:nvPr/>
          </p:nvSpPr>
          <p:spPr>
            <a:xfrm>
              <a:off x="0" y="0"/>
              <a:ext cx="1269900" cy="1269900"/>
            </a:xfrm>
            <a:prstGeom prst="ellipse">
              <a:avLst/>
            </a:prstGeom>
            <a:solidFill>
              <a:srgbClr val="000000"/>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67" name="Google Shape;567;p83"/>
            <p:cNvSpPr/>
            <p:nvPr/>
          </p:nvSpPr>
          <p:spPr>
            <a:xfrm>
              <a:off x="355599" y="226856"/>
              <a:ext cx="558820" cy="816269"/>
            </a:xfrm>
            <a:custGeom>
              <a:rect b="b" l="l" r="r" t="t"/>
              <a:pathLst>
                <a:path extrusionOk="0" h="21593" w="21599">
                  <a:moveTo>
                    <a:pt x="21176" y="17234"/>
                  </a:moveTo>
                  <a:lnTo>
                    <a:pt x="11012" y="21199"/>
                  </a:lnTo>
                  <a:lnTo>
                    <a:pt x="11012" y="13199"/>
                  </a:lnTo>
                  <a:lnTo>
                    <a:pt x="21176" y="9234"/>
                  </a:lnTo>
                  <a:cubicBezTo>
                    <a:pt x="21176" y="9234"/>
                    <a:pt x="21176" y="17234"/>
                    <a:pt x="21176" y="17234"/>
                  </a:cubicBezTo>
                  <a:close/>
                  <a:moveTo>
                    <a:pt x="6063" y="6797"/>
                  </a:moveTo>
                  <a:lnTo>
                    <a:pt x="10588" y="8562"/>
                  </a:lnTo>
                  <a:lnTo>
                    <a:pt x="10588" y="13032"/>
                  </a:lnTo>
                  <a:lnTo>
                    <a:pt x="424" y="17066"/>
                  </a:lnTo>
                  <a:lnTo>
                    <a:pt x="424" y="8996"/>
                  </a:lnTo>
                  <a:cubicBezTo>
                    <a:pt x="424" y="8996"/>
                    <a:pt x="6063" y="6797"/>
                    <a:pt x="6063" y="6797"/>
                  </a:cubicBezTo>
                  <a:close/>
                  <a:moveTo>
                    <a:pt x="637" y="4346"/>
                  </a:moveTo>
                  <a:lnTo>
                    <a:pt x="10800" y="312"/>
                  </a:lnTo>
                  <a:lnTo>
                    <a:pt x="20963" y="4346"/>
                  </a:lnTo>
                  <a:lnTo>
                    <a:pt x="11012" y="8228"/>
                  </a:lnTo>
                  <a:lnTo>
                    <a:pt x="11012" y="4782"/>
                  </a:lnTo>
                  <a:cubicBezTo>
                    <a:pt x="11012" y="4730"/>
                    <a:pt x="10972" y="4683"/>
                    <a:pt x="10906" y="4657"/>
                  </a:cubicBezTo>
                  <a:cubicBezTo>
                    <a:pt x="10841" y="4631"/>
                    <a:pt x="10761" y="4630"/>
                    <a:pt x="10695" y="4656"/>
                  </a:cubicBezTo>
                  <a:lnTo>
                    <a:pt x="6063" y="6463"/>
                  </a:lnTo>
                  <a:cubicBezTo>
                    <a:pt x="6063" y="6463"/>
                    <a:pt x="637" y="4346"/>
                    <a:pt x="637" y="4346"/>
                  </a:cubicBezTo>
                  <a:close/>
                  <a:moveTo>
                    <a:pt x="10588" y="21199"/>
                  </a:moveTo>
                  <a:lnTo>
                    <a:pt x="637" y="17317"/>
                  </a:lnTo>
                  <a:lnTo>
                    <a:pt x="10588" y="13367"/>
                  </a:lnTo>
                  <a:cubicBezTo>
                    <a:pt x="10588" y="13367"/>
                    <a:pt x="10588" y="21199"/>
                    <a:pt x="10588" y="21199"/>
                  </a:cubicBezTo>
                  <a:close/>
                  <a:moveTo>
                    <a:pt x="10588" y="8228"/>
                  </a:moveTo>
                  <a:lnTo>
                    <a:pt x="6491" y="6630"/>
                  </a:lnTo>
                  <a:lnTo>
                    <a:pt x="10588" y="5031"/>
                  </a:lnTo>
                  <a:cubicBezTo>
                    <a:pt x="10588" y="5031"/>
                    <a:pt x="10588" y="8228"/>
                    <a:pt x="10588" y="8228"/>
                  </a:cubicBezTo>
                  <a:close/>
                  <a:moveTo>
                    <a:pt x="21494" y="8859"/>
                  </a:moveTo>
                  <a:cubicBezTo>
                    <a:pt x="21429" y="8833"/>
                    <a:pt x="21348" y="8833"/>
                    <a:pt x="21283" y="8859"/>
                  </a:cubicBezTo>
                  <a:lnTo>
                    <a:pt x="11012" y="12866"/>
                  </a:lnTo>
                  <a:lnTo>
                    <a:pt x="11012" y="8562"/>
                  </a:lnTo>
                  <a:lnTo>
                    <a:pt x="21493" y="4473"/>
                  </a:lnTo>
                  <a:cubicBezTo>
                    <a:pt x="21559" y="4447"/>
                    <a:pt x="21599" y="4400"/>
                    <a:pt x="21600" y="4348"/>
                  </a:cubicBezTo>
                  <a:cubicBezTo>
                    <a:pt x="21600" y="4296"/>
                    <a:pt x="21560" y="4248"/>
                    <a:pt x="21494" y="4222"/>
                  </a:cubicBezTo>
                  <a:lnTo>
                    <a:pt x="10906" y="19"/>
                  </a:lnTo>
                  <a:cubicBezTo>
                    <a:pt x="10841" y="-7"/>
                    <a:pt x="10759" y="-7"/>
                    <a:pt x="10694" y="19"/>
                  </a:cubicBezTo>
                  <a:lnTo>
                    <a:pt x="106" y="4222"/>
                  </a:lnTo>
                  <a:cubicBezTo>
                    <a:pt x="40" y="4248"/>
                    <a:pt x="0" y="4296"/>
                    <a:pt x="0" y="4348"/>
                  </a:cubicBezTo>
                  <a:cubicBezTo>
                    <a:pt x="1" y="4400"/>
                    <a:pt x="41" y="4447"/>
                    <a:pt x="107" y="4473"/>
                  </a:cubicBezTo>
                  <a:lnTo>
                    <a:pt x="5636" y="6630"/>
                  </a:lnTo>
                  <a:lnTo>
                    <a:pt x="107" y="8786"/>
                  </a:lnTo>
                  <a:cubicBezTo>
                    <a:pt x="41" y="8812"/>
                    <a:pt x="0" y="8860"/>
                    <a:pt x="0" y="8912"/>
                  </a:cubicBezTo>
                  <a:lnTo>
                    <a:pt x="0" y="17318"/>
                  </a:lnTo>
                  <a:cubicBezTo>
                    <a:pt x="0" y="17370"/>
                    <a:pt x="41" y="17418"/>
                    <a:pt x="107" y="17444"/>
                  </a:cubicBezTo>
                  <a:lnTo>
                    <a:pt x="10695" y="21574"/>
                  </a:lnTo>
                  <a:cubicBezTo>
                    <a:pt x="10728" y="21587"/>
                    <a:pt x="10764" y="21593"/>
                    <a:pt x="10800" y="21593"/>
                  </a:cubicBezTo>
                  <a:cubicBezTo>
                    <a:pt x="10836" y="21593"/>
                    <a:pt x="10872" y="21587"/>
                    <a:pt x="10905" y="21574"/>
                  </a:cubicBezTo>
                  <a:lnTo>
                    <a:pt x="21493" y="17444"/>
                  </a:lnTo>
                  <a:cubicBezTo>
                    <a:pt x="21559" y="17418"/>
                    <a:pt x="21600" y="17370"/>
                    <a:pt x="21600" y="17318"/>
                  </a:cubicBezTo>
                  <a:lnTo>
                    <a:pt x="21600" y="8985"/>
                  </a:lnTo>
                  <a:cubicBezTo>
                    <a:pt x="21600" y="8933"/>
                    <a:pt x="21560" y="8885"/>
                    <a:pt x="21494" y="8859"/>
                  </a:cubicBezTo>
                  <a:close/>
                </a:path>
              </a:pathLst>
            </a:custGeom>
            <a:solidFill>
              <a:srgbClr val="FFFFFF"/>
            </a:solidFill>
            <a:ln cap="flat" cmpd="sng" w="12700">
              <a:solidFill>
                <a:srgbClr val="FFFFFF"/>
              </a:solidFill>
              <a:prstDash val="solid"/>
              <a:miter lim="400000"/>
              <a:headEnd len="sm" w="sm" type="none"/>
              <a:tailEnd len="sm" w="sm" type="none"/>
            </a:ln>
          </p:spPr>
          <p:txBody>
            <a:bodyPr anchorCtr="0" anchor="ctr" bIns="14175" lIns="14175" spcFirstLastPara="1" rIns="14175" wrap="square" tIns="1417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grpSp>
      <p:sp>
        <p:nvSpPr>
          <p:cNvPr id="568" name="Google Shape;568;p83"/>
          <p:cNvSpPr txBox="1"/>
          <p:nvPr>
            <p:ph idx="1" type="body"/>
          </p:nvPr>
        </p:nvSpPr>
        <p:spPr>
          <a:xfrm>
            <a:off x="1006506" y="364331"/>
            <a:ext cx="5053800" cy="152400"/>
          </a:xfrm>
          <a:prstGeom prst="rect">
            <a:avLst/>
          </a:prstGeom>
          <a:noFill/>
          <a:ln>
            <a:noFill/>
          </a:ln>
        </p:spPr>
        <p:txBody>
          <a:bodyPr anchorCtr="0" anchor="ctr" bIns="23625" lIns="23625" spcFirstLastPara="1" rIns="23625" wrap="square" tIns="23625">
            <a:noAutofit/>
          </a:bodyPr>
          <a:lstStyle>
            <a:lvl1pPr indent="-228600" lvl="0" marL="457200" marR="0" rtl="0" algn="l">
              <a:lnSpc>
                <a:spcPct val="100000"/>
              </a:lnSpc>
              <a:spcBef>
                <a:spcPts val="0"/>
              </a:spcBef>
              <a:spcAft>
                <a:spcPts val="0"/>
              </a:spcAft>
              <a:buClr>
                <a:srgbClr val="A6AAA9"/>
              </a:buClr>
              <a:buSzPts val="600"/>
              <a:buFont typeface="Avenir"/>
              <a:buNone/>
              <a:defRPr b="0" i="0" sz="6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69" name="Google Shape;569;p83"/>
          <p:cNvSpPr txBox="1"/>
          <p:nvPr>
            <p:ph idx="12" type="sldNum"/>
          </p:nvPr>
        </p:nvSpPr>
        <p:spPr>
          <a:xfrm>
            <a:off x="8072438" y="352425"/>
            <a:ext cx="557100" cy="1665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570" name="Google Shape;570;p83"/>
          <p:cNvSpPr/>
          <p:nvPr/>
        </p:nvSpPr>
        <p:spPr>
          <a:xfrm>
            <a:off x="878300" y="1013650"/>
            <a:ext cx="24843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71" name="Google Shape;571;p83"/>
          <p:cNvSpPr txBox="1"/>
          <p:nvPr>
            <p:ph type="title"/>
          </p:nvPr>
        </p:nvSpPr>
        <p:spPr>
          <a:xfrm>
            <a:off x="1006506" y="1013650"/>
            <a:ext cx="5053800" cy="808500"/>
          </a:xfrm>
          <a:prstGeom prst="rect">
            <a:avLst/>
          </a:prstGeom>
          <a:noFill/>
          <a:ln>
            <a:noFill/>
          </a:ln>
        </p:spPr>
        <p:txBody>
          <a:bodyPr anchorCtr="0" anchor="t" bIns="18900" lIns="18900" spcFirstLastPara="1" rIns="18900" wrap="square" tIns="18900">
            <a:noAutofit/>
          </a:bodyPr>
          <a:lstStyle>
            <a:lvl1pPr lvl="0" marR="0" rtl="0" algn="l">
              <a:lnSpc>
                <a:spcPct val="80000"/>
              </a:lnSpc>
              <a:spcBef>
                <a:spcPts val="0"/>
              </a:spcBef>
              <a:spcAft>
                <a:spcPts val="0"/>
              </a:spcAft>
              <a:buClr>
                <a:srgbClr val="000000"/>
              </a:buClr>
              <a:buSzPts val="2700"/>
              <a:buFont typeface="Bodoni"/>
              <a:buNone/>
              <a:defRPr b="0" i="0" sz="2700" u="none" cap="none" strike="noStrike">
                <a:solidFill>
                  <a:srgbClr val="000000"/>
                </a:solidFill>
                <a:latin typeface="Bodoni"/>
                <a:ea typeface="Bodoni"/>
                <a:cs typeface="Bodoni"/>
                <a:sym typeface="Bodoni"/>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572" name="Google Shape;572;p83"/>
          <p:cNvSpPr txBox="1"/>
          <p:nvPr>
            <p:ph idx="2" type="body"/>
          </p:nvPr>
        </p:nvSpPr>
        <p:spPr>
          <a:xfrm>
            <a:off x="1006506" y="802100"/>
            <a:ext cx="2484300" cy="166500"/>
          </a:xfrm>
          <a:prstGeom prst="rect">
            <a:avLst/>
          </a:prstGeom>
          <a:noFill/>
          <a:ln>
            <a:noFill/>
          </a:ln>
        </p:spPr>
        <p:txBody>
          <a:bodyPr anchorCtr="0" anchor="ctr" bIns="18900" lIns="18900" spcFirstLastPara="1" rIns="18900" wrap="square" tIns="18900">
            <a:noAutofit/>
          </a:bodyPr>
          <a:lstStyle>
            <a:lvl1pPr indent="-228600" lvl="0" marL="457200" marR="0" rtl="0" algn="l">
              <a:lnSpc>
                <a:spcPct val="100000"/>
              </a:lnSpc>
              <a:spcBef>
                <a:spcPts val="0"/>
              </a:spcBef>
              <a:spcAft>
                <a:spcPts val="0"/>
              </a:spcAft>
              <a:buClr>
                <a:srgbClr val="A6AAA9"/>
              </a:buClr>
              <a:buSzPts val="700"/>
              <a:buFont typeface="Avenir"/>
              <a:buNone/>
              <a:defRPr b="0" i="0" sz="7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73" name="Google Shape;573;p83"/>
          <p:cNvSpPr/>
          <p:nvPr>
            <p:ph idx="3" type="pic"/>
          </p:nvPr>
        </p:nvSpPr>
        <p:spPr>
          <a:xfrm>
            <a:off x="1006506" y="1950193"/>
            <a:ext cx="1842000" cy="18228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74" name="Google Shape;574;p83"/>
          <p:cNvSpPr txBox="1"/>
          <p:nvPr>
            <p:ph idx="4" type="body"/>
          </p:nvPr>
        </p:nvSpPr>
        <p:spPr>
          <a:xfrm>
            <a:off x="1006506" y="4029456"/>
            <a:ext cx="1842000" cy="462000"/>
          </a:xfrm>
          <a:prstGeom prst="rect">
            <a:avLst/>
          </a:prstGeom>
          <a:noFill/>
          <a:ln>
            <a:noFill/>
          </a:ln>
        </p:spPr>
        <p:txBody>
          <a:bodyPr anchorCtr="0" anchor="t" bIns="18900" lIns="18900" spcFirstLastPara="1" rIns="18900" wrap="square" tIns="18900">
            <a:noAutofit/>
          </a:bodyPr>
          <a:lstStyle>
            <a:lvl1pPr indent="-431800" lvl="0" marL="457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75" name="Google Shape;575;p83"/>
          <p:cNvSpPr/>
          <p:nvPr>
            <p:ph idx="5" type="pic"/>
          </p:nvPr>
        </p:nvSpPr>
        <p:spPr>
          <a:xfrm>
            <a:off x="2933578" y="1950193"/>
            <a:ext cx="1842000" cy="18228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76" name="Google Shape;576;p83"/>
          <p:cNvSpPr txBox="1"/>
          <p:nvPr>
            <p:ph idx="6" type="body"/>
          </p:nvPr>
        </p:nvSpPr>
        <p:spPr>
          <a:xfrm>
            <a:off x="2933578" y="4029456"/>
            <a:ext cx="1842000" cy="462000"/>
          </a:xfrm>
          <a:prstGeom prst="rect">
            <a:avLst/>
          </a:prstGeom>
          <a:noFill/>
          <a:ln>
            <a:noFill/>
          </a:ln>
        </p:spPr>
        <p:txBody>
          <a:bodyPr anchorCtr="0" anchor="t" bIns="18900" lIns="18900" spcFirstLastPara="1" rIns="18900" wrap="square" tIns="18900">
            <a:noAutofit/>
          </a:bodyPr>
          <a:lstStyle>
            <a:lvl1pPr indent="-431800" lvl="0" marL="457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77" name="Google Shape;577;p83"/>
          <p:cNvSpPr/>
          <p:nvPr>
            <p:ph idx="7" type="pic"/>
          </p:nvPr>
        </p:nvSpPr>
        <p:spPr>
          <a:xfrm>
            <a:off x="4860651" y="1950193"/>
            <a:ext cx="1842000" cy="18228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78" name="Google Shape;578;p83"/>
          <p:cNvSpPr txBox="1"/>
          <p:nvPr>
            <p:ph idx="8" type="body"/>
          </p:nvPr>
        </p:nvSpPr>
        <p:spPr>
          <a:xfrm>
            <a:off x="4860651" y="4029456"/>
            <a:ext cx="1842000" cy="462000"/>
          </a:xfrm>
          <a:prstGeom prst="rect">
            <a:avLst/>
          </a:prstGeom>
          <a:noFill/>
          <a:ln>
            <a:noFill/>
          </a:ln>
        </p:spPr>
        <p:txBody>
          <a:bodyPr anchorCtr="0" anchor="t" bIns="18900" lIns="18900" spcFirstLastPara="1" rIns="18900" wrap="square" tIns="18900">
            <a:noAutofit/>
          </a:bodyPr>
          <a:lstStyle>
            <a:lvl1pPr indent="-431800" lvl="0" marL="457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79" name="Google Shape;579;p83"/>
          <p:cNvSpPr/>
          <p:nvPr>
            <p:ph idx="9" type="pic"/>
          </p:nvPr>
        </p:nvSpPr>
        <p:spPr>
          <a:xfrm>
            <a:off x="6787723" y="1950193"/>
            <a:ext cx="1842000" cy="18228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80" name="Google Shape;580;p83"/>
          <p:cNvSpPr txBox="1"/>
          <p:nvPr>
            <p:ph idx="13" type="body"/>
          </p:nvPr>
        </p:nvSpPr>
        <p:spPr>
          <a:xfrm>
            <a:off x="6787723" y="4029456"/>
            <a:ext cx="1842000" cy="462000"/>
          </a:xfrm>
          <a:prstGeom prst="rect">
            <a:avLst/>
          </a:prstGeom>
          <a:noFill/>
          <a:ln>
            <a:noFill/>
          </a:ln>
        </p:spPr>
        <p:txBody>
          <a:bodyPr anchorCtr="0" anchor="t" bIns="18900" lIns="18900" spcFirstLastPara="1" rIns="18900" wrap="square" tIns="18900">
            <a:noAutofit/>
          </a:bodyPr>
          <a:lstStyle>
            <a:lvl1pPr indent="-431800" lvl="0" marL="457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81" name="Google Shape;581;p83"/>
          <p:cNvSpPr/>
          <p:nvPr/>
        </p:nvSpPr>
        <p:spPr>
          <a:xfrm>
            <a:off x="1648849" y="3702558"/>
            <a:ext cx="5571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82" name="Google Shape;582;p83"/>
          <p:cNvSpPr/>
          <p:nvPr/>
        </p:nvSpPr>
        <p:spPr>
          <a:xfrm>
            <a:off x="3575920" y="3702558"/>
            <a:ext cx="5571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83" name="Google Shape;583;p83"/>
          <p:cNvSpPr/>
          <p:nvPr/>
        </p:nvSpPr>
        <p:spPr>
          <a:xfrm>
            <a:off x="5502992" y="3702558"/>
            <a:ext cx="5571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84" name="Google Shape;584;p83"/>
          <p:cNvSpPr/>
          <p:nvPr/>
        </p:nvSpPr>
        <p:spPr>
          <a:xfrm>
            <a:off x="7430063" y="3702558"/>
            <a:ext cx="5571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 Right - 4 Photo">
  <p:cSld name="Caption - Right - 4 Photo">
    <p:spTree>
      <p:nvGrpSpPr>
        <p:cNvPr id="585" name="Shape 585"/>
        <p:cNvGrpSpPr/>
        <p:nvPr/>
      </p:nvGrpSpPr>
      <p:grpSpPr>
        <a:xfrm>
          <a:off x="0" y="0"/>
          <a:ext cx="0" cy="0"/>
          <a:chOff x="0" y="0"/>
          <a:chExt cx="0" cy="0"/>
        </a:xfrm>
      </p:grpSpPr>
      <p:sp>
        <p:nvSpPr>
          <p:cNvPr id="586" name="Google Shape;586;p84"/>
          <p:cNvSpPr/>
          <p:nvPr>
            <p:ph idx="2" type="pic"/>
          </p:nvPr>
        </p:nvSpPr>
        <p:spPr>
          <a:xfrm>
            <a:off x="3255077" y="2800192"/>
            <a:ext cx="2162700" cy="18285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cxnSp>
        <p:nvCxnSpPr>
          <p:cNvPr id="587" name="Google Shape;587;p84"/>
          <p:cNvCxnSpPr/>
          <p:nvPr/>
        </p:nvCxnSpPr>
        <p:spPr>
          <a:xfrm>
            <a:off x="1006506" y="516731"/>
            <a:ext cx="7623000" cy="0"/>
          </a:xfrm>
          <a:prstGeom prst="straightConnector1">
            <a:avLst/>
          </a:prstGeom>
          <a:noFill/>
          <a:ln cap="flat" cmpd="sng" w="12700">
            <a:solidFill>
              <a:srgbClr val="DCDEE0"/>
            </a:solidFill>
            <a:prstDash val="solid"/>
            <a:miter lim="400000"/>
            <a:headEnd len="sm" w="sm" type="none"/>
            <a:tailEnd len="sm" w="sm" type="none"/>
          </a:ln>
        </p:spPr>
      </p:cxnSp>
      <p:grpSp>
        <p:nvGrpSpPr>
          <p:cNvPr id="588" name="Google Shape;588;p84"/>
          <p:cNvGrpSpPr/>
          <p:nvPr/>
        </p:nvGrpSpPr>
        <p:grpSpPr>
          <a:xfrm>
            <a:off x="276225" y="280988"/>
            <a:ext cx="476213" cy="476213"/>
            <a:chOff x="0" y="0"/>
            <a:chExt cx="1269900" cy="1269900"/>
          </a:xfrm>
        </p:grpSpPr>
        <p:sp>
          <p:nvSpPr>
            <p:cNvPr id="589" name="Google Shape;589;p84"/>
            <p:cNvSpPr/>
            <p:nvPr/>
          </p:nvSpPr>
          <p:spPr>
            <a:xfrm>
              <a:off x="0" y="0"/>
              <a:ext cx="1269900" cy="1269900"/>
            </a:xfrm>
            <a:prstGeom prst="ellipse">
              <a:avLst/>
            </a:prstGeom>
            <a:solidFill>
              <a:srgbClr val="000000"/>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90" name="Google Shape;590;p84"/>
            <p:cNvSpPr/>
            <p:nvPr/>
          </p:nvSpPr>
          <p:spPr>
            <a:xfrm>
              <a:off x="355599" y="226856"/>
              <a:ext cx="558820" cy="816269"/>
            </a:xfrm>
            <a:custGeom>
              <a:rect b="b" l="l" r="r" t="t"/>
              <a:pathLst>
                <a:path extrusionOk="0" h="21593" w="21599">
                  <a:moveTo>
                    <a:pt x="21176" y="17234"/>
                  </a:moveTo>
                  <a:lnTo>
                    <a:pt x="11012" y="21199"/>
                  </a:lnTo>
                  <a:lnTo>
                    <a:pt x="11012" y="13199"/>
                  </a:lnTo>
                  <a:lnTo>
                    <a:pt x="21176" y="9234"/>
                  </a:lnTo>
                  <a:cubicBezTo>
                    <a:pt x="21176" y="9234"/>
                    <a:pt x="21176" y="17234"/>
                    <a:pt x="21176" y="17234"/>
                  </a:cubicBezTo>
                  <a:close/>
                  <a:moveTo>
                    <a:pt x="6063" y="6797"/>
                  </a:moveTo>
                  <a:lnTo>
                    <a:pt x="10588" y="8562"/>
                  </a:lnTo>
                  <a:lnTo>
                    <a:pt x="10588" y="13032"/>
                  </a:lnTo>
                  <a:lnTo>
                    <a:pt x="424" y="17066"/>
                  </a:lnTo>
                  <a:lnTo>
                    <a:pt x="424" y="8996"/>
                  </a:lnTo>
                  <a:cubicBezTo>
                    <a:pt x="424" y="8996"/>
                    <a:pt x="6063" y="6797"/>
                    <a:pt x="6063" y="6797"/>
                  </a:cubicBezTo>
                  <a:close/>
                  <a:moveTo>
                    <a:pt x="637" y="4346"/>
                  </a:moveTo>
                  <a:lnTo>
                    <a:pt x="10800" y="312"/>
                  </a:lnTo>
                  <a:lnTo>
                    <a:pt x="20963" y="4346"/>
                  </a:lnTo>
                  <a:lnTo>
                    <a:pt x="11012" y="8228"/>
                  </a:lnTo>
                  <a:lnTo>
                    <a:pt x="11012" y="4782"/>
                  </a:lnTo>
                  <a:cubicBezTo>
                    <a:pt x="11012" y="4730"/>
                    <a:pt x="10972" y="4683"/>
                    <a:pt x="10906" y="4657"/>
                  </a:cubicBezTo>
                  <a:cubicBezTo>
                    <a:pt x="10841" y="4631"/>
                    <a:pt x="10761" y="4630"/>
                    <a:pt x="10695" y="4656"/>
                  </a:cubicBezTo>
                  <a:lnTo>
                    <a:pt x="6063" y="6463"/>
                  </a:lnTo>
                  <a:cubicBezTo>
                    <a:pt x="6063" y="6463"/>
                    <a:pt x="637" y="4346"/>
                    <a:pt x="637" y="4346"/>
                  </a:cubicBezTo>
                  <a:close/>
                  <a:moveTo>
                    <a:pt x="10588" y="21199"/>
                  </a:moveTo>
                  <a:lnTo>
                    <a:pt x="637" y="17317"/>
                  </a:lnTo>
                  <a:lnTo>
                    <a:pt x="10588" y="13367"/>
                  </a:lnTo>
                  <a:cubicBezTo>
                    <a:pt x="10588" y="13367"/>
                    <a:pt x="10588" y="21199"/>
                    <a:pt x="10588" y="21199"/>
                  </a:cubicBezTo>
                  <a:close/>
                  <a:moveTo>
                    <a:pt x="10588" y="8228"/>
                  </a:moveTo>
                  <a:lnTo>
                    <a:pt x="6491" y="6630"/>
                  </a:lnTo>
                  <a:lnTo>
                    <a:pt x="10588" y="5031"/>
                  </a:lnTo>
                  <a:cubicBezTo>
                    <a:pt x="10588" y="5031"/>
                    <a:pt x="10588" y="8228"/>
                    <a:pt x="10588" y="8228"/>
                  </a:cubicBezTo>
                  <a:close/>
                  <a:moveTo>
                    <a:pt x="21494" y="8859"/>
                  </a:moveTo>
                  <a:cubicBezTo>
                    <a:pt x="21429" y="8833"/>
                    <a:pt x="21348" y="8833"/>
                    <a:pt x="21283" y="8859"/>
                  </a:cubicBezTo>
                  <a:lnTo>
                    <a:pt x="11012" y="12866"/>
                  </a:lnTo>
                  <a:lnTo>
                    <a:pt x="11012" y="8562"/>
                  </a:lnTo>
                  <a:lnTo>
                    <a:pt x="21493" y="4473"/>
                  </a:lnTo>
                  <a:cubicBezTo>
                    <a:pt x="21559" y="4447"/>
                    <a:pt x="21599" y="4400"/>
                    <a:pt x="21600" y="4348"/>
                  </a:cubicBezTo>
                  <a:cubicBezTo>
                    <a:pt x="21600" y="4296"/>
                    <a:pt x="21560" y="4248"/>
                    <a:pt x="21494" y="4222"/>
                  </a:cubicBezTo>
                  <a:lnTo>
                    <a:pt x="10906" y="19"/>
                  </a:lnTo>
                  <a:cubicBezTo>
                    <a:pt x="10841" y="-7"/>
                    <a:pt x="10759" y="-7"/>
                    <a:pt x="10694" y="19"/>
                  </a:cubicBezTo>
                  <a:lnTo>
                    <a:pt x="106" y="4222"/>
                  </a:lnTo>
                  <a:cubicBezTo>
                    <a:pt x="40" y="4248"/>
                    <a:pt x="0" y="4296"/>
                    <a:pt x="0" y="4348"/>
                  </a:cubicBezTo>
                  <a:cubicBezTo>
                    <a:pt x="1" y="4400"/>
                    <a:pt x="41" y="4447"/>
                    <a:pt x="107" y="4473"/>
                  </a:cubicBezTo>
                  <a:lnTo>
                    <a:pt x="5636" y="6630"/>
                  </a:lnTo>
                  <a:lnTo>
                    <a:pt x="107" y="8786"/>
                  </a:lnTo>
                  <a:cubicBezTo>
                    <a:pt x="41" y="8812"/>
                    <a:pt x="0" y="8860"/>
                    <a:pt x="0" y="8912"/>
                  </a:cubicBezTo>
                  <a:lnTo>
                    <a:pt x="0" y="17318"/>
                  </a:lnTo>
                  <a:cubicBezTo>
                    <a:pt x="0" y="17370"/>
                    <a:pt x="41" y="17418"/>
                    <a:pt x="107" y="17444"/>
                  </a:cubicBezTo>
                  <a:lnTo>
                    <a:pt x="10695" y="21574"/>
                  </a:lnTo>
                  <a:cubicBezTo>
                    <a:pt x="10728" y="21587"/>
                    <a:pt x="10764" y="21593"/>
                    <a:pt x="10800" y="21593"/>
                  </a:cubicBezTo>
                  <a:cubicBezTo>
                    <a:pt x="10836" y="21593"/>
                    <a:pt x="10872" y="21587"/>
                    <a:pt x="10905" y="21574"/>
                  </a:cubicBezTo>
                  <a:lnTo>
                    <a:pt x="21493" y="17444"/>
                  </a:lnTo>
                  <a:cubicBezTo>
                    <a:pt x="21559" y="17418"/>
                    <a:pt x="21600" y="17370"/>
                    <a:pt x="21600" y="17318"/>
                  </a:cubicBezTo>
                  <a:lnTo>
                    <a:pt x="21600" y="8985"/>
                  </a:lnTo>
                  <a:cubicBezTo>
                    <a:pt x="21600" y="8933"/>
                    <a:pt x="21560" y="8885"/>
                    <a:pt x="21494" y="8859"/>
                  </a:cubicBezTo>
                  <a:close/>
                </a:path>
              </a:pathLst>
            </a:custGeom>
            <a:solidFill>
              <a:srgbClr val="FFFFFF"/>
            </a:solidFill>
            <a:ln cap="flat" cmpd="sng" w="12700">
              <a:solidFill>
                <a:srgbClr val="FFFFFF"/>
              </a:solidFill>
              <a:prstDash val="solid"/>
              <a:miter lim="400000"/>
              <a:headEnd len="sm" w="sm" type="none"/>
              <a:tailEnd len="sm" w="sm" type="none"/>
            </a:ln>
          </p:spPr>
          <p:txBody>
            <a:bodyPr anchorCtr="0" anchor="ctr" bIns="14175" lIns="14175" spcFirstLastPara="1" rIns="14175" wrap="square" tIns="1417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grpSp>
      <p:sp>
        <p:nvSpPr>
          <p:cNvPr id="591" name="Google Shape;591;p84"/>
          <p:cNvSpPr txBox="1"/>
          <p:nvPr>
            <p:ph idx="1" type="body"/>
          </p:nvPr>
        </p:nvSpPr>
        <p:spPr>
          <a:xfrm>
            <a:off x="1006506" y="364331"/>
            <a:ext cx="5053800" cy="152400"/>
          </a:xfrm>
          <a:prstGeom prst="rect">
            <a:avLst/>
          </a:prstGeom>
          <a:noFill/>
          <a:ln>
            <a:noFill/>
          </a:ln>
        </p:spPr>
        <p:txBody>
          <a:bodyPr anchorCtr="0" anchor="ctr" bIns="23625" lIns="23625" spcFirstLastPara="1" rIns="23625" wrap="square" tIns="23625">
            <a:noAutofit/>
          </a:bodyPr>
          <a:lstStyle>
            <a:lvl1pPr indent="-228600" lvl="0" marL="457200" marR="0" rtl="0" algn="l">
              <a:lnSpc>
                <a:spcPct val="100000"/>
              </a:lnSpc>
              <a:spcBef>
                <a:spcPts val="0"/>
              </a:spcBef>
              <a:spcAft>
                <a:spcPts val="0"/>
              </a:spcAft>
              <a:buClr>
                <a:srgbClr val="A6AAA9"/>
              </a:buClr>
              <a:buSzPts val="600"/>
              <a:buFont typeface="Avenir"/>
              <a:buNone/>
              <a:defRPr b="0" i="0" sz="6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92" name="Google Shape;592;p84"/>
          <p:cNvSpPr txBox="1"/>
          <p:nvPr>
            <p:ph idx="12" type="sldNum"/>
          </p:nvPr>
        </p:nvSpPr>
        <p:spPr>
          <a:xfrm>
            <a:off x="8072438" y="352425"/>
            <a:ext cx="557100" cy="1665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1pPr>
            <a:lvl2pPr indent="0" lvl="1"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2pPr>
            <a:lvl3pPr indent="0" lvl="2"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3pPr>
            <a:lvl4pPr indent="0" lvl="3"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4pPr>
            <a:lvl5pPr indent="0" lvl="4"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5pPr>
            <a:lvl6pPr indent="0" lvl="5"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6pPr>
            <a:lvl7pPr indent="0" lvl="6"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7pPr>
            <a:lvl8pPr indent="0" lvl="7"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8pPr>
            <a:lvl9pPr indent="0" lvl="8" marL="0" marR="0" rtl="0" algn="r">
              <a:lnSpc>
                <a:spcPct val="100000"/>
              </a:lnSpc>
              <a:spcBef>
                <a:spcPts val="0"/>
              </a:spcBef>
              <a:spcAft>
                <a:spcPts val="0"/>
              </a:spcAft>
              <a:buClr>
                <a:srgbClr val="3F3F3F"/>
              </a:buClr>
              <a:buSzPts val="700"/>
              <a:buFont typeface="Avenir"/>
              <a:buNone/>
              <a:defRPr b="0" i="0" sz="7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
        <p:nvSpPr>
          <p:cNvPr id="593" name="Google Shape;593;p84"/>
          <p:cNvSpPr/>
          <p:nvPr/>
        </p:nvSpPr>
        <p:spPr>
          <a:xfrm>
            <a:off x="6017159" y="1013650"/>
            <a:ext cx="2484300" cy="140700"/>
          </a:xfrm>
          <a:prstGeom prst="rect">
            <a:avLst/>
          </a:prstGeom>
          <a:solidFill>
            <a:srgbClr val="FFC34D"/>
          </a:solidFill>
          <a:ln>
            <a:noFill/>
          </a:ln>
        </p:spPr>
        <p:txBody>
          <a:bodyPr anchorCtr="0" anchor="ctr" bIns="34025" lIns="34025" spcFirstLastPara="1" rIns="34025" wrap="square" tIns="34025">
            <a:noAutofit/>
          </a:bodyPr>
          <a:lstStyle/>
          <a:p>
            <a:pPr indent="0" lvl="0" marL="0" marR="0" rtl="0" algn="ctr">
              <a:lnSpc>
                <a:spcPct val="100000"/>
              </a:lnSpc>
              <a:spcBef>
                <a:spcPts val="0"/>
              </a:spcBef>
              <a:spcAft>
                <a:spcPts val="0"/>
              </a:spcAft>
              <a:buClr>
                <a:srgbClr val="FFFFFF"/>
              </a:buClr>
              <a:buSzPts val="1000"/>
              <a:buFont typeface="Avenir"/>
              <a:buNone/>
            </a:pPr>
            <a:r>
              <a:t/>
            </a:r>
            <a:endParaRPr b="0" i="0" sz="1000" u="none" cap="none" strike="noStrike">
              <a:solidFill>
                <a:srgbClr val="3F3F3F"/>
              </a:solidFill>
              <a:latin typeface="Avenir"/>
              <a:ea typeface="Avenir"/>
              <a:cs typeface="Avenir"/>
              <a:sym typeface="Avenir"/>
            </a:endParaRPr>
          </a:p>
        </p:txBody>
      </p:sp>
      <p:sp>
        <p:nvSpPr>
          <p:cNvPr id="594" name="Google Shape;594;p84"/>
          <p:cNvSpPr txBox="1"/>
          <p:nvPr>
            <p:ph type="title"/>
          </p:nvPr>
        </p:nvSpPr>
        <p:spPr>
          <a:xfrm>
            <a:off x="6145365" y="1013650"/>
            <a:ext cx="2484300" cy="696600"/>
          </a:xfrm>
          <a:prstGeom prst="rect">
            <a:avLst/>
          </a:prstGeom>
          <a:noFill/>
          <a:ln>
            <a:noFill/>
          </a:ln>
        </p:spPr>
        <p:txBody>
          <a:bodyPr anchorCtr="0" anchor="t" bIns="18900" lIns="18900" spcFirstLastPara="1" rIns="18900" wrap="square" tIns="18900">
            <a:noAutofit/>
          </a:bodyPr>
          <a:lstStyle>
            <a:lvl1pPr lvl="0" marR="0" rtl="0" algn="l">
              <a:lnSpc>
                <a:spcPct val="80000"/>
              </a:lnSpc>
              <a:spcBef>
                <a:spcPts val="0"/>
              </a:spcBef>
              <a:spcAft>
                <a:spcPts val="0"/>
              </a:spcAft>
              <a:buClr>
                <a:srgbClr val="000000"/>
              </a:buClr>
              <a:buSzPts val="2200"/>
              <a:buFont typeface="Bodoni"/>
              <a:buNone/>
              <a:defRPr b="0" i="0" sz="2200" u="none" cap="none" strike="noStrike">
                <a:solidFill>
                  <a:srgbClr val="000000"/>
                </a:solidFill>
                <a:latin typeface="Bodoni"/>
                <a:ea typeface="Bodoni"/>
                <a:cs typeface="Bodoni"/>
                <a:sym typeface="Bodoni"/>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595" name="Google Shape;595;p84"/>
          <p:cNvSpPr txBox="1"/>
          <p:nvPr>
            <p:ph idx="3" type="body"/>
          </p:nvPr>
        </p:nvSpPr>
        <p:spPr>
          <a:xfrm>
            <a:off x="6145365" y="1795970"/>
            <a:ext cx="2484300" cy="22710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1pPr>
            <a:lvl2pPr indent="-228600" lvl="1" marL="9144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2pPr>
            <a:lvl3pPr indent="-228600" lvl="2" marL="13716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3pPr>
            <a:lvl4pPr indent="-228600" lvl="3" marL="18288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4pPr>
            <a:lvl5pPr indent="-228600" lvl="4" marL="2286000" marR="0" rtl="0" algn="l">
              <a:lnSpc>
                <a:spcPct val="90000"/>
              </a:lnSpc>
              <a:spcBef>
                <a:spcPts val="1000"/>
              </a:spcBef>
              <a:spcAft>
                <a:spcPts val="0"/>
              </a:spcAft>
              <a:buClr>
                <a:srgbClr val="000000"/>
              </a:buClr>
              <a:buSzPts val="900"/>
              <a:buFont typeface="Avenir"/>
              <a:buNone/>
              <a:defRPr b="0" i="0" sz="900" u="none" cap="none" strike="noStrike">
                <a:solidFill>
                  <a:srgbClr val="000000"/>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96" name="Google Shape;596;p84"/>
          <p:cNvSpPr/>
          <p:nvPr>
            <p:ph idx="4" type="pic"/>
          </p:nvPr>
        </p:nvSpPr>
        <p:spPr>
          <a:xfrm>
            <a:off x="3255077" y="885698"/>
            <a:ext cx="2162700" cy="18285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97" name="Google Shape;597;p84"/>
          <p:cNvSpPr/>
          <p:nvPr>
            <p:ph idx="5" type="pic"/>
          </p:nvPr>
        </p:nvSpPr>
        <p:spPr>
          <a:xfrm>
            <a:off x="1006506" y="2800192"/>
            <a:ext cx="2162700" cy="18285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98" name="Google Shape;598;p84"/>
          <p:cNvSpPr/>
          <p:nvPr>
            <p:ph idx="6" type="pic"/>
          </p:nvPr>
        </p:nvSpPr>
        <p:spPr>
          <a:xfrm>
            <a:off x="1006506" y="885698"/>
            <a:ext cx="2162700" cy="18285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599" name="Google Shape;599;p84"/>
          <p:cNvSpPr txBox="1"/>
          <p:nvPr>
            <p:ph idx="7" type="body"/>
          </p:nvPr>
        </p:nvSpPr>
        <p:spPr>
          <a:xfrm>
            <a:off x="6145365" y="802100"/>
            <a:ext cx="2484300" cy="166500"/>
          </a:xfrm>
          <a:prstGeom prst="rect">
            <a:avLst/>
          </a:prstGeom>
          <a:noFill/>
          <a:ln>
            <a:noFill/>
          </a:ln>
        </p:spPr>
        <p:txBody>
          <a:bodyPr anchorCtr="0" anchor="ctr" bIns="18900" lIns="18900" spcFirstLastPara="1" rIns="18900" wrap="square" tIns="18900">
            <a:noAutofit/>
          </a:bodyPr>
          <a:lstStyle>
            <a:lvl1pPr indent="-228600" lvl="0" marL="457200" marR="0" rtl="0" algn="l">
              <a:lnSpc>
                <a:spcPct val="100000"/>
              </a:lnSpc>
              <a:spcBef>
                <a:spcPts val="0"/>
              </a:spcBef>
              <a:spcAft>
                <a:spcPts val="0"/>
              </a:spcAft>
              <a:buClr>
                <a:srgbClr val="A6AAA9"/>
              </a:buClr>
              <a:buSzPts val="700"/>
              <a:buFont typeface="Avenir"/>
              <a:buNone/>
              <a:defRPr b="0" i="0" sz="700" u="none" cap="none" strike="noStrike">
                <a:solidFill>
                  <a:srgbClr val="A6AAA9"/>
                </a:solidFill>
                <a:latin typeface="Avenir"/>
                <a:ea typeface="Avenir"/>
                <a:cs typeface="Avenir"/>
                <a:sym typeface="Avenir"/>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aption 1">
  <p:cSld name="Title &amp; Caption_1">
    <p:spTree>
      <p:nvGrpSpPr>
        <p:cNvPr id="600" name="Shape 600"/>
        <p:cNvGrpSpPr/>
        <p:nvPr/>
      </p:nvGrpSpPr>
      <p:grpSpPr>
        <a:xfrm>
          <a:off x="0" y="0"/>
          <a:ext cx="0" cy="0"/>
          <a:chOff x="0" y="0"/>
          <a:chExt cx="0" cy="0"/>
        </a:xfrm>
      </p:grpSpPr>
      <p:sp>
        <p:nvSpPr>
          <p:cNvPr id="601" name="Google Shape;601;p85"/>
          <p:cNvSpPr/>
          <p:nvPr/>
        </p:nvSpPr>
        <p:spPr>
          <a:xfrm>
            <a:off x="342675" y="342900"/>
            <a:ext cx="8456400" cy="32232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02" name="Google Shape;602;p85"/>
          <p:cNvSpPr/>
          <p:nvPr/>
        </p:nvSpPr>
        <p:spPr>
          <a:xfrm>
            <a:off x="346181" y="3692633"/>
            <a:ext cx="8455500" cy="1108800"/>
          </a:xfrm>
          <a:prstGeom prst="rect">
            <a:avLst/>
          </a:prstGeom>
          <a:solidFill>
            <a:srgbClr val="F5C365"/>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03" name="Google Shape;603;p85"/>
          <p:cNvSpPr txBox="1"/>
          <p:nvPr>
            <p:ph type="title"/>
          </p:nvPr>
        </p:nvSpPr>
        <p:spPr>
          <a:xfrm>
            <a:off x="679104" y="956900"/>
            <a:ext cx="6712200" cy="2274300"/>
          </a:xfrm>
          <a:prstGeom prst="rect">
            <a:avLst/>
          </a:prstGeom>
          <a:noFill/>
          <a:ln>
            <a:noFill/>
          </a:ln>
        </p:spPr>
        <p:txBody>
          <a:bodyPr anchorCtr="0" anchor="b" bIns="18900" lIns="18900" spcFirstLastPara="1" rIns="18900" wrap="square" tIns="18900">
            <a:noAutofit/>
          </a:bodyPr>
          <a:lstStyle>
            <a:lvl1pPr lvl="0" marR="0" rtl="0" algn="l">
              <a:lnSpc>
                <a:spcPct val="9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604" name="Google Shape;604;p85"/>
          <p:cNvSpPr txBox="1"/>
          <p:nvPr>
            <p:ph idx="1" type="body"/>
          </p:nvPr>
        </p:nvSpPr>
        <p:spPr>
          <a:xfrm>
            <a:off x="679104" y="4021427"/>
            <a:ext cx="6712200" cy="4512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100000"/>
              </a:lnSpc>
              <a:spcBef>
                <a:spcPts val="0"/>
              </a:spcBef>
              <a:spcAft>
                <a:spcPts val="0"/>
              </a:spcAft>
              <a:buClr>
                <a:srgbClr val="C65A00"/>
              </a:buClr>
              <a:buSzPts val="1200"/>
              <a:buFont typeface="Avenir"/>
              <a:buNone/>
              <a:defRPr b="0" i="0" sz="1200" u="none" cap="none" strike="noStrike">
                <a:solidFill>
                  <a:srgbClr val="C65A00"/>
                </a:solidFill>
                <a:latin typeface="Avenir"/>
                <a:ea typeface="Avenir"/>
                <a:cs typeface="Avenir"/>
                <a:sym typeface="Avenir"/>
              </a:defRPr>
            </a:lvl1pPr>
            <a:lvl2pPr indent="-228600" lvl="1" marL="914400" marR="0" rtl="0" algn="l">
              <a:lnSpc>
                <a:spcPct val="100000"/>
              </a:lnSpc>
              <a:spcBef>
                <a:spcPts val="0"/>
              </a:spcBef>
              <a:spcAft>
                <a:spcPts val="0"/>
              </a:spcAft>
              <a:buClr>
                <a:srgbClr val="C65A00"/>
              </a:buClr>
              <a:buSzPts val="1200"/>
              <a:buFont typeface="Avenir"/>
              <a:buNone/>
              <a:defRPr b="0" i="0" sz="1200" u="none" cap="none" strike="noStrike">
                <a:solidFill>
                  <a:srgbClr val="C65A00"/>
                </a:solidFill>
                <a:latin typeface="Avenir"/>
                <a:ea typeface="Avenir"/>
                <a:cs typeface="Avenir"/>
                <a:sym typeface="Avenir"/>
              </a:defRPr>
            </a:lvl2pPr>
            <a:lvl3pPr indent="-228600" lvl="2" marL="1371600" marR="0" rtl="0" algn="l">
              <a:lnSpc>
                <a:spcPct val="100000"/>
              </a:lnSpc>
              <a:spcBef>
                <a:spcPts val="0"/>
              </a:spcBef>
              <a:spcAft>
                <a:spcPts val="0"/>
              </a:spcAft>
              <a:buClr>
                <a:srgbClr val="C65A00"/>
              </a:buClr>
              <a:buSzPts val="1200"/>
              <a:buFont typeface="Avenir"/>
              <a:buNone/>
              <a:defRPr b="0" i="0" sz="1200" u="none" cap="none" strike="noStrike">
                <a:solidFill>
                  <a:srgbClr val="C65A00"/>
                </a:solidFill>
                <a:latin typeface="Avenir"/>
                <a:ea typeface="Avenir"/>
                <a:cs typeface="Avenir"/>
                <a:sym typeface="Avenir"/>
              </a:defRPr>
            </a:lvl3pPr>
            <a:lvl4pPr indent="-228600" lvl="3" marL="1828800" marR="0" rtl="0" algn="l">
              <a:lnSpc>
                <a:spcPct val="100000"/>
              </a:lnSpc>
              <a:spcBef>
                <a:spcPts val="0"/>
              </a:spcBef>
              <a:spcAft>
                <a:spcPts val="0"/>
              </a:spcAft>
              <a:buClr>
                <a:srgbClr val="C65A00"/>
              </a:buClr>
              <a:buSzPts val="1200"/>
              <a:buFont typeface="Avenir"/>
              <a:buNone/>
              <a:defRPr b="0" i="0" sz="1200" u="none" cap="none" strike="noStrike">
                <a:solidFill>
                  <a:srgbClr val="C65A00"/>
                </a:solidFill>
                <a:latin typeface="Avenir"/>
                <a:ea typeface="Avenir"/>
                <a:cs typeface="Avenir"/>
                <a:sym typeface="Avenir"/>
              </a:defRPr>
            </a:lvl4pPr>
            <a:lvl5pPr indent="-228600" lvl="4" marL="2286000" marR="0" rtl="0" algn="l">
              <a:lnSpc>
                <a:spcPct val="100000"/>
              </a:lnSpc>
              <a:spcBef>
                <a:spcPts val="0"/>
              </a:spcBef>
              <a:spcAft>
                <a:spcPts val="0"/>
              </a:spcAft>
              <a:buClr>
                <a:srgbClr val="C65A00"/>
              </a:buClr>
              <a:buSzPts val="1200"/>
              <a:buFont typeface="Avenir"/>
              <a:buNone/>
              <a:defRPr b="0" i="0" sz="1200" u="none" cap="none" strike="noStrike">
                <a:solidFill>
                  <a:srgbClr val="C65A00"/>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05" name="Google Shape;605;p85"/>
          <p:cNvSpPr txBox="1"/>
          <p:nvPr>
            <p:ph idx="12" type="sldNum"/>
          </p:nvPr>
        </p:nvSpPr>
        <p:spPr>
          <a:xfrm>
            <a:off x="7850132" y="509613"/>
            <a:ext cx="780600" cy="557100"/>
          </a:xfrm>
          <a:prstGeom prst="rect">
            <a:avLst/>
          </a:prstGeom>
          <a:noFill/>
          <a:ln>
            <a:noFill/>
          </a:ln>
        </p:spPr>
        <p:txBody>
          <a:bodyPr anchorCtr="0" anchor="t" bIns="18900" lIns="18900" spcFirstLastPara="1" rIns="18900" wrap="square" tIns="18900">
            <a:noAutofit/>
          </a:bodyPr>
          <a:lstStyle>
            <a:lvl1pPr indent="0" lvl="0"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all Photo Column">
  <p:cSld name="3 Tall Photo Column">
    <p:spTree>
      <p:nvGrpSpPr>
        <p:cNvPr id="606" name="Shape 606"/>
        <p:cNvGrpSpPr/>
        <p:nvPr/>
      </p:nvGrpSpPr>
      <p:grpSpPr>
        <a:xfrm>
          <a:off x="0" y="0"/>
          <a:ext cx="0" cy="0"/>
          <a:chOff x="0" y="0"/>
          <a:chExt cx="0" cy="0"/>
        </a:xfrm>
      </p:grpSpPr>
      <p:sp>
        <p:nvSpPr>
          <p:cNvPr id="607" name="Google Shape;607;p86"/>
          <p:cNvSpPr/>
          <p:nvPr/>
        </p:nvSpPr>
        <p:spPr>
          <a:xfrm>
            <a:off x="342675" y="3402810"/>
            <a:ext cx="2733600" cy="14004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08" name="Google Shape;608;p86"/>
          <p:cNvSpPr/>
          <p:nvPr/>
        </p:nvSpPr>
        <p:spPr>
          <a:xfrm>
            <a:off x="3204630" y="3402810"/>
            <a:ext cx="2733600" cy="14004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09" name="Google Shape;609;p86"/>
          <p:cNvSpPr/>
          <p:nvPr/>
        </p:nvSpPr>
        <p:spPr>
          <a:xfrm>
            <a:off x="6063642" y="3402810"/>
            <a:ext cx="2733600" cy="14004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10" name="Google Shape;610;p86"/>
          <p:cNvSpPr/>
          <p:nvPr>
            <p:ph idx="2" type="pic"/>
          </p:nvPr>
        </p:nvSpPr>
        <p:spPr>
          <a:xfrm>
            <a:off x="342675" y="342900"/>
            <a:ext cx="2733600" cy="29268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11" name="Google Shape;611;p86"/>
          <p:cNvSpPr/>
          <p:nvPr>
            <p:ph idx="3" type="pic"/>
          </p:nvPr>
        </p:nvSpPr>
        <p:spPr>
          <a:xfrm>
            <a:off x="3204630" y="342900"/>
            <a:ext cx="2733600" cy="29271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12" name="Google Shape;612;p86"/>
          <p:cNvSpPr/>
          <p:nvPr>
            <p:ph idx="4" type="pic"/>
          </p:nvPr>
        </p:nvSpPr>
        <p:spPr>
          <a:xfrm>
            <a:off x="6063642" y="342900"/>
            <a:ext cx="2733600" cy="29301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13" name="Google Shape;613;p86"/>
          <p:cNvSpPr txBox="1"/>
          <p:nvPr>
            <p:ph idx="1" type="body"/>
          </p:nvPr>
        </p:nvSpPr>
        <p:spPr>
          <a:xfrm>
            <a:off x="676050" y="3679035"/>
            <a:ext cx="2067000" cy="352500"/>
          </a:xfrm>
          <a:prstGeom prst="rect">
            <a:avLst/>
          </a:prstGeom>
          <a:noFill/>
          <a:ln>
            <a:noFill/>
          </a:ln>
        </p:spPr>
        <p:txBody>
          <a:bodyPr anchorCtr="0" anchor="b" bIns="18900" lIns="18900" spcFirstLastPara="1" rIns="18900" wrap="square" tIns="18900">
            <a:noAutofit/>
          </a:bodyPr>
          <a:lstStyle>
            <a:lvl1pPr indent="-431800" lvl="0" marL="457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14" name="Google Shape;614;p86"/>
          <p:cNvSpPr txBox="1"/>
          <p:nvPr>
            <p:ph idx="5" type="body"/>
          </p:nvPr>
        </p:nvSpPr>
        <p:spPr>
          <a:xfrm>
            <a:off x="3536307" y="3679035"/>
            <a:ext cx="2067000" cy="352500"/>
          </a:xfrm>
          <a:prstGeom prst="rect">
            <a:avLst/>
          </a:prstGeom>
          <a:noFill/>
          <a:ln>
            <a:noFill/>
          </a:ln>
        </p:spPr>
        <p:txBody>
          <a:bodyPr anchorCtr="0" anchor="b" bIns="18900" lIns="18900" spcFirstLastPara="1" rIns="18900" wrap="square" tIns="18900">
            <a:noAutofit/>
          </a:bodyPr>
          <a:lstStyle>
            <a:lvl1pPr indent="-431800" lvl="0" marL="457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15" name="Google Shape;615;p86"/>
          <p:cNvSpPr txBox="1"/>
          <p:nvPr>
            <p:ph idx="6" type="body"/>
          </p:nvPr>
        </p:nvSpPr>
        <p:spPr>
          <a:xfrm>
            <a:off x="676050" y="4031460"/>
            <a:ext cx="2067000" cy="271500"/>
          </a:xfrm>
          <a:prstGeom prst="rect">
            <a:avLst/>
          </a:prstGeom>
          <a:noFill/>
          <a:ln>
            <a:noFill/>
          </a:ln>
        </p:spPr>
        <p:txBody>
          <a:bodyPr anchorCtr="0" anchor="t" bIns="18900" lIns="18900" spcFirstLastPara="1" rIns="18900" wrap="square" tIns="18900">
            <a:noAutofit/>
          </a:bodyPr>
          <a:lstStyle>
            <a:lvl1pPr indent="-431800" lvl="0" marL="457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16" name="Google Shape;616;p86"/>
          <p:cNvSpPr txBox="1"/>
          <p:nvPr>
            <p:ph idx="7" type="body"/>
          </p:nvPr>
        </p:nvSpPr>
        <p:spPr>
          <a:xfrm>
            <a:off x="3536307" y="4031460"/>
            <a:ext cx="2067000" cy="271500"/>
          </a:xfrm>
          <a:prstGeom prst="rect">
            <a:avLst/>
          </a:prstGeom>
          <a:noFill/>
          <a:ln>
            <a:noFill/>
          </a:ln>
        </p:spPr>
        <p:txBody>
          <a:bodyPr anchorCtr="0" anchor="t" bIns="18900" lIns="18900" spcFirstLastPara="1" rIns="18900" wrap="square" tIns="18900">
            <a:noAutofit/>
          </a:bodyPr>
          <a:lstStyle>
            <a:lvl1pPr indent="-431800" lvl="0" marL="457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17" name="Google Shape;617;p86"/>
          <p:cNvSpPr txBox="1"/>
          <p:nvPr>
            <p:ph idx="8" type="body"/>
          </p:nvPr>
        </p:nvSpPr>
        <p:spPr>
          <a:xfrm>
            <a:off x="6397017" y="3679035"/>
            <a:ext cx="2067000" cy="352500"/>
          </a:xfrm>
          <a:prstGeom prst="rect">
            <a:avLst/>
          </a:prstGeom>
          <a:noFill/>
          <a:ln>
            <a:noFill/>
          </a:ln>
        </p:spPr>
        <p:txBody>
          <a:bodyPr anchorCtr="0" anchor="b" bIns="18900" lIns="18900" spcFirstLastPara="1" rIns="18900" wrap="square" tIns="18900">
            <a:noAutofit/>
          </a:bodyPr>
          <a:lstStyle>
            <a:lvl1pPr indent="-431800" lvl="0" marL="457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18" name="Google Shape;618;p86"/>
          <p:cNvSpPr txBox="1"/>
          <p:nvPr>
            <p:ph idx="9" type="body"/>
          </p:nvPr>
        </p:nvSpPr>
        <p:spPr>
          <a:xfrm>
            <a:off x="6397017" y="4031460"/>
            <a:ext cx="2067000" cy="271500"/>
          </a:xfrm>
          <a:prstGeom prst="rect">
            <a:avLst/>
          </a:prstGeom>
          <a:noFill/>
          <a:ln>
            <a:noFill/>
          </a:ln>
        </p:spPr>
        <p:txBody>
          <a:bodyPr anchorCtr="0" anchor="t" bIns="18900" lIns="18900" spcFirstLastPara="1" rIns="18900" wrap="square" tIns="18900">
            <a:noAutofit/>
          </a:bodyPr>
          <a:lstStyle>
            <a:lvl1pPr indent="-431800" lvl="0" marL="457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indent="-431800" lvl="1" marL="914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indent="-431800" lvl="2" marL="1371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indent="-431800" lvl="3" marL="1828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indent="-431800" lvl="4" marL="22860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19" name="Google Shape;619;p86"/>
          <p:cNvSpPr txBox="1"/>
          <p:nvPr>
            <p:ph idx="12" type="sldNum"/>
          </p:nvPr>
        </p:nvSpPr>
        <p:spPr>
          <a:xfrm>
            <a:off x="7850132" y="4079085"/>
            <a:ext cx="780600" cy="5571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620" name="Shape 620"/>
        <p:cNvGrpSpPr/>
        <p:nvPr/>
      </p:nvGrpSpPr>
      <p:grpSpPr>
        <a:xfrm>
          <a:off x="0" y="0"/>
          <a:ext cx="0" cy="0"/>
          <a:chOff x="0" y="0"/>
          <a:chExt cx="0" cy="0"/>
        </a:xfrm>
      </p:grpSpPr>
      <p:sp>
        <p:nvSpPr>
          <p:cNvPr id="621" name="Google Shape;621;p87"/>
          <p:cNvSpPr/>
          <p:nvPr>
            <p:ph idx="2" type="pic"/>
          </p:nvPr>
        </p:nvSpPr>
        <p:spPr>
          <a:xfrm>
            <a:off x="343126" y="342900"/>
            <a:ext cx="8454300" cy="32202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22" name="Google Shape;622;p87"/>
          <p:cNvSpPr/>
          <p:nvPr/>
        </p:nvSpPr>
        <p:spPr>
          <a:xfrm>
            <a:off x="346683" y="3689364"/>
            <a:ext cx="8450700" cy="11136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23" name="Google Shape;623;p87"/>
          <p:cNvSpPr txBox="1"/>
          <p:nvPr>
            <p:ph type="title"/>
          </p:nvPr>
        </p:nvSpPr>
        <p:spPr>
          <a:xfrm>
            <a:off x="513371" y="3856051"/>
            <a:ext cx="7335000" cy="368100"/>
          </a:xfrm>
          <a:prstGeom prst="rect">
            <a:avLst/>
          </a:prstGeom>
          <a:noFill/>
          <a:ln>
            <a:noFill/>
          </a:ln>
        </p:spPr>
        <p:txBody>
          <a:bodyPr anchorCtr="0" anchor="b" bIns="18900" lIns="18900" spcFirstLastPara="1" rIns="18900" wrap="square" tIns="18900">
            <a:noAutofit/>
          </a:bodyPr>
          <a:lstStyle>
            <a:lvl1pPr lvl="0" marR="0" rtl="0" algn="l">
              <a:lnSpc>
                <a:spcPct val="100000"/>
              </a:lnSpc>
              <a:spcBef>
                <a:spcPts val="0"/>
              </a:spcBef>
              <a:spcAft>
                <a:spcPts val="0"/>
              </a:spcAft>
              <a:buClr>
                <a:srgbClr val="FFFFFF"/>
              </a:buClr>
              <a:buSzPts val="1800"/>
              <a:buFont typeface="Avenir"/>
              <a:buNone/>
              <a:defRPr b="0" i="0" sz="1800" u="none" cap="none" strike="noStrike">
                <a:solidFill>
                  <a:srgbClr val="FFFFFF"/>
                </a:solidFill>
                <a:latin typeface="Avenir"/>
                <a:ea typeface="Avenir"/>
                <a:cs typeface="Avenir"/>
                <a:sym typeface="Avenir"/>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624" name="Google Shape;624;p87"/>
          <p:cNvSpPr txBox="1"/>
          <p:nvPr>
            <p:ph idx="1" type="body"/>
          </p:nvPr>
        </p:nvSpPr>
        <p:spPr>
          <a:xfrm>
            <a:off x="513371" y="4224161"/>
            <a:ext cx="7335000" cy="4122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100000"/>
              </a:lnSpc>
              <a:spcBef>
                <a:spcPts val="1000"/>
              </a:spcBef>
              <a:spcAft>
                <a:spcPts val="0"/>
              </a:spcAft>
              <a:buClr>
                <a:srgbClr val="FFFFFF"/>
              </a:buClr>
              <a:buSzPts val="1300"/>
              <a:buFont typeface="Avenir"/>
              <a:buNone/>
              <a:defRPr b="0" i="0" sz="1300" u="none" cap="none" strike="noStrike">
                <a:solidFill>
                  <a:srgbClr val="FFFFFF"/>
                </a:solidFill>
                <a:latin typeface="Avenir"/>
                <a:ea typeface="Avenir"/>
                <a:cs typeface="Avenir"/>
                <a:sym typeface="Avenir"/>
              </a:defRPr>
            </a:lvl1pPr>
            <a:lvl2pPr indent="-228600" lvl="1" marL="914400" marR="0" rtl="0" algn="l">
              <a:lnSpc>
                <a:spcPct val="100000"/>
              </a:lnSpc>
              <a:spcBef>
                <a:spcPts val="1000"/>
              </a:spcBef>
              <a:spcAft>
                <a:spcPts val="0"/>
              </a:spcAft>
              <a:buClr>
                <a:srgbClr val="FFFFFF"/>
              </a:buClr>
              <a:buSzPts val="1300"/>
              <a:buFont typeface="Avenir"/>
              <a:buNone/>
              <a:defRPr b="0" i="0" sz="1300" u="none" cap="none" strike="noStrike">
                <a:solidFill>
                  <a:srgbClr val="FFFFFF"/>
                </a:solidFill>
                <a:latin typeface="Avenir"/>
                <a:ea typeface="Avenir"/>
                <a:cs typeface="Avenir"/>
                <a:sym typeface="Avenir"/>
              </a:defRPr>
            </a:lvl2pPr>
            <a:lvl3pPr indent="-228600" lvl="2" marL="1371600" marR="0" rtl="0" algn="l">
              <a:lnSpc>
                <a:spcPct val="100000"/>
              </a:lnSpc>
              <a:spcBef>
                <a:spcPts val="1000"/>
              </a:spcBef>
              <a:spcAft>
                <a:spcPts val="0"/>
              </a:spcAft>
              <a:buClr>
                <a:srgbClr val="FFFFFF"/>
              </a:buClr>
              <a:buSzPts val="1300"/>
              <a:buFont typeface="Avenir"/>
              <a:buNone/>
              <a:defRPr b="0" i="0" sz="1300" u="none" cap="none" strike="noStrike">
                <a:solidFill>
                  <a:srgbClr val="FFFFFF"/>
                </a:solidFill>
                <a:latin typeface="Avenir"/>
                <a:ea typeface="Avenir"/>
                <a:cs typeface="Avenir"/>
                <a:sym typeface="Avenir"/>
              </a:defRPr>
            </a:lvl3pPr>
            <a:lvl4pPr indent="-228600" lvl="3" marL="1828800" marR="0" rtl="0" algn="l">
              <a:lnSpc>
                <a:spcPct val="100000"/>
              </a:lnSpc>
              <a:spcBef>
                <a:spcPts val="1000"/>
              </a:spcBef>
              <a:spcAft>
                <a:spcPts val="0"/>
              </a:spcAft>
              <a:buClr>
                <a:srgbClr val="FFFFFF"/>
              </a:buClr>
              <a:buSzPts val="1300"/>
              <a:buFont typeface="Avenir"/>
              <a:buNone/>
              <a:defRPr b="0" i="0" sz="1300" u="none" cap="none" strike="noStrike">
                <a:solidFill>
                  <a:srgbClr val="FFFFFF"/>
                </a:solidFill>
                <a:latin typeface="Avenir"/>
                <a:ea typeface="Avenir"/>
                <a:cs typeface="Avenir"/>
                <a:sym typeface="Avenir"/>
              </a:defRPr>
            </a:lvl4pPr>
            <a:lvl5pPr indent="-228600" lvl="4" marL="2286000" marR="0" rtl="0" algn="l">
              <a:lnSpc>
                <a:spcPct val="100000"/>
              </a:lnSpc>
              <a:spcBef>
                <a:spcPts val="1000"/>
              </a:spcBef>
              <a:spcAft>
                <a:spcPts val="0"/>
              </a:spcAft>
              <a:buClr>
                <a:srgbClr val="FFFFFF"/>
              </a:buClr>
              <a:buSzPts val="1300"/>
              <a:buFont typeface="Avenir"/>
              <a:buNone/>
              <a:defRPr b="0" i="0" sz="1300" u="none" cap="none" strike="noStrike">
                <a:solidFill>
                  <a:srgbClr val="FFFFFF"/>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25" name="Google Shape;625;p87"/>
          <p:cNvSpPr txBox="1"/>
          <p:nvPr>
            <p:ph idx="12" type="sldNum"/>
          </p:nvPr>
        </p:nvSpPr>
        <p:spPr>
          <a:xfrm>
            <a:off x="7850132" y="4079085"/>
            <a:ext cx="780600" cy="557100"/>
          </a:xfrm>
          <a:prstGeom prst="rect">
            <a:avLst/>
          </a:prstGeom>
          <a:noFill/>
          <a:ln>
            <a:noFill/>
          </a:ln>
        </p:spPr>
        <p:txBody>
          <a:bodyPr anchorCtr="0" anchor="b" bIns="18900" lIns="18900" spcFirstLastPara="1" rIns="18900" wrap="square" tIns="18900">
            <a:noAutofit/>
          </a:bodyPr>
          <a:lstStyle>
            <a:lvl1pPr indent="0" lvl="0"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2">
  <p:cSld name="Photo 3">
    <p:spTree>
      <p:nvGrpSpPr>
        <p:cNvPr id="626" name="Shape 626"/>
        <p:cNvGrpSpPr/>
        <p:nvPr/>
      </p:nvGrpSpPr>
      <p:grpSpPr>
        <a:xfrm>
          <a:off x="0" y="0"/>
          <a:ext cx="0" cy="0"/>
          <a:chOff x="0" y="0"/>
          <a:chExt cx="0" cy="0"/>
        </a:xfrm>
      </p:grpSpPr>
      <p:sp>
        <p:nvSpPr>
          <p:cNvPr id="627" name="Google Shape;627;p88"/>
          <p:cNvSpPr/>
          <p:nvPr/>
        </p:nvSpPr>
        <p:spPr>
          <a:xfrm>
            <a:off x="8448213" y="1581295"/>
            <a:ext cx="347400" cy="32217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28" name="Google Shape;628;p88"/>
          <p:cNvSpPr/>
          <p:nvPr/>
        </p:nvSpPr>
        <p:spPr>
          <a:xfrm>
            <a:off x="8448342" y="342900"/>
            <a:ext cx="347400" cy="1111800"/>
          </a:xfrm>
          <a:prstGeom prst="rect">
            <a:avLst/>
          </a:prstGeom>
          <a:solidFill>
            <a:srgbClr val="F5C365"/>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29" name="Google Shape;629;p88"/>
          <p:cNvSpPr/>
          <p:nvPr>
            <p:ph idx="2" type="pic"/>
          </p:nvPr>
        </p:nvSpPr>
        <p:spPr>
          <a:xfrm>
            <a:off x="343126" y="342900"/>
            <a:ext cx="7977900" cy="44601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30" name="Google Shape;630;p88"/>
          <p:cNvSpPr txBox="1"/>
          <p:nvPr>
            <p:ph idx="12" type="sldNum"/>
          </p:nvPr>
        </p:nvSpPr>
        <p:spPr>
          <a:xfrm>
            <a:off x="7373906" y="509613"/>
            <a:ext cx="780600" cy="557100"/>
          </a:xfrm>
          <a:prstGeom prst="rect">
            <a:avLst/>
          </a:prstGeom>
          <a:noFill/>
          <a:ln>
            <a:noFill/>
          </a:ln>
        </p:spPr>
        <p:txBody>
          <a:bodyPr anchorCtr="0" anchor="t" bIns="18900" lIns="18900" spcFirstLastPara="1" rIns="18900" wrap="square" tIns="18900">
            <a:noAutofit/>
          </a:bodyPr>
          <a:lstStyle>
            <a:lvl1pPr indent="0" lvl="0"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r">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Mosaic">
  <p:cSld name="Title Only Mosaic">
    <p:spTree>
      <p:nvGrpSpPr>
        <p:cNvPr id="631" name="Shape 631"/>
        <p:cNvGrpSpPr/>
        <p:nvPr/>
      </p:nvGrpSpPr>
      <p:grpSpPr>
        <a:xfrm>
          <a:off x="0" y="0"/>
          <a:ext cx="0" cy="0"/>
          <a:chOff x="0" y="0"/>
          <a:chExt cx="0" cy="0"/>
        </a:xfrm>
      </p:grpSpPr>
      <p:sp>
        <p:nvSpPr>
          <p:cNvPr id="632" name="Google Shape;632;p89"/>
          <p:cNvSpPr/>
          <p:nvPr>
            <p:ph idx="2" type="pic"/>
          </p:nvPr>
        </p:nvSpPr>
        <p:spPr>
          <a:xfrm>
            <a:off x="5491961" y="342900"/>
            <a:ext cx="3304200" cy="29268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33" name="Google Shape;633;p89"/>
          <p:cNvSpPr/>
          <p:nvPr>
            <p:ph idx="3" type="pic"/>
          </p:nvPr>
        </p:nvSpPr>
        <p:spPr>
          <a:xfrm>
            <a:off x="3775002" y="3402810"/>
            <a:ext cx="1590600" cy="14004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34" name="Google Shape;634;p89"/>
          <p:cNvSpPr/>
          <p:nvPr/>
        </p:nvSpPr>
        <p:spPr>
          <a:xfrm>
            <a:off x="3772620" y="1872855"/>
            <a:ext cx="1590600" cy="1400400"/>
          </a:xfrm>
          <a:prstGeom prst="rect">
            <a:avLst/>
          </a:prstGeom>
          <a:solidFill>
            <a:srgbClr val="F5C365"/>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35" name="Google Shape;635;p89"/>
          <p:cNvSpPr/>
          <p:nvPr>
            <p:ph idx="4" type="pic"/>
          </p:nvPr>
        </p:nvSpPr>
        <p:spPr>
          <a:xfrm>
            <a:off x="3775002" y="342900"/>
            <a:ext cx="1590600" cy="14004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36" name="Google Shape;636;p89"/>
          <p:cNvSpPr/>
          <p:nvPr/>
        </p:nvSpPr>
        <p:spPr>
          <a:xfrm>
            <a:off x="5492017" y="3402810"/>
            <a:ext cx="1590600" cy="1400400"/>
          </a:xfrm>
          <a:prstGeom prst="rect">
            <a:avLst/>
          </a:prstGeom>
          <a:solidFill>
            <a:srgbClr val="F5C365"/>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37" name="Google Shape;637;p89"/>
          <p:cNvSpPr/>
          <p:nvPr>
            <p:ph idx="5" type="pic"/>
          </p:nvPr>
        </p:nvSpPr>
        <p:spPr>
          <a:xfrm>
            <a:off x="7205389" y="3402810"/>
            <a:ext cx="1590600" cy="14004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38" name="Google Shape;638;p89"/>
          <p:cNvSpPr/>
          <p:nvPr/>
        </p:nvSpPr>
        <p:spPr>
          <a:xfrm>
            <a:off x="343126" y="342900"/>
            <a:ext cx="3305400" cy="44601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39" name="Google Shape;639;p89"/>
          <p:cNvSpPr txBox="1"/>
          <p:nvPr>
            <p:ph type="title"/>
          </p:nvPr>
        </p:nvSpPr>
        <p:spPr>
          <a:xfrm>
            <a:off x="675599" y="1749666"/>
            <a:ext cx="2640600" cy="2719800"/>
          </a:xfrm>
          <a:prstGeom prst="rect">
            <a:avLst/>
          </a:prstGeom>
          <a:noFill/>
          <a:ln>
            <a:noFill/>
          </a:ln>
        </p:spPr>
        <p:txBody>
          <a:bodyPr anchorCtr="0" anchor="b" bIns="18900" lIns="18900" spcFirstLastPara="1" rIns="18900" wrap="square" tIns="18900">
            <a:noAutofit/>
          </a:bodyPr>
          <a:lstStyle>
            <a:lvl1pPr lvl="0" marR="0" rtl="0" algn="l">
              <a:lnSpc>
                <a:spcPct val="9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640" name="Google Shape;640;p89"/>
          <p:cNvSpPr txBox="1"/>
          <p:nvPr>
            <p:ph idx="12" type="sldNum"/>
          </p:nvPr>
        </p:nvSpPr>
        <p:spPr>
          <a:xfrm>
            <a:off x="511184" y="509613"/>
            <a:ext cx="780600" cy="557100"/>
          </a:xfrm>
          <a:prstGeom prst="rect">
            <a:avLst/>
          </a:prstGeom>
          <a:noFill/>
          <a:ln>
            <a:noFill/>
          </a:ln>
        </p:spPr>
        <p:txBody>
          <a:bodyPr anchorCtr="0" anchor="t" bIns="18900" lIns="18900" spcFirstLastPara="1" rIns="18900" wrap="square" tIns="18900">
            <a:noAutofit/>
          </a:bodyPr>
          <a:lstStyle>
            <a:lvl1pPr indent="0" lvl="0"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Mosaic">
  <p:cSld name="Title &amp; Subtitle Mosaic">
    <p:spTree>
      <p:nvGrpSpPr>
        <p:cNvPr id="641" name="Shape 641"/>
        <p:cNvGrpSpPr/>
        <p:nvPr/>
      </p:nvGrpSpPr>
      <p:grpSpPr>
        <a:xfrm>
          <a:off x="0" y="0"/>
          <a:ext cx="0" cy="0"/>
          <a:chOff x="0" y="0"/>
          <a:chExt cx="0" cy="0"/>
        </a:xfrm>
      </p:grpSpPr>
      <p:sp>
        <p:nvSpPr>
          <p:cNvPr id="642" name="Google Shape;642;p90"/>
          <p:cNvSpPr/>
          <p:nvPr>
            <p:ph idx="2" type="pic"/>
          </p:nvPr>
        </p:nvSpPr>
        <p:spPr>
          <a:xfrm>
            <a:off x="5490195" y="3402810"/>
            <a:ext cx="1590600" cy="14004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43" name="Google Shape;643;p90"/>
          <p:cNvSpPr/>
          <p:nvPr>
            <p:ph idx="3" type="pic"/>
          </p:nvPr>
        </p:nvSpPr>
        <p:spPr>
          <a:xfrm>
            <a:off x="5492017" y="342900"/>
            <a:ext cx="1590600" cy="14004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44" name="Google Shape;644;p90"/>
          <p:cNvSpPr/>
          <p:nvPr/>
        </p:nvSpPr>
        <p:spPr>
          <a:xfrm>
            <a:off x="5490195" y="1872855"/>
            <a:ext cx="1590600" cy="1400400"/>
          </a:xfrm>
          <a:prstGeom prst="rect">
            <a:avLst/>
          </a:prstGeom>
          <a:solidFill>
            <a:srgbClr val="F5C365"/>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45" name="Google Shape;645;p90"/>
          <p:cNvSpPr/>
          <p:nvPr/>
        </p:nvSpPr>
        <p:spPr>
          <a:xfrm>
            <a:off x="7206641" y="3402810"/>
            <a:ext cx="1590600" cy="14004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46" name="Google Shape;646;p90"/>
          <p:cNvSpPr/>
          <p:nvPr>
            <p:ph idx="4" type="pic"/>
          </p:nvPr>
        </p:nvSpPr>
        <p:spPr>
          <a:xfrm>
            <a:off x="7206641" y="1872855"/>
            <a:ext cx="1590600" cy="1400400"/>
          </a:xfrm>
          <a:prstGeom prst="rect">
            <a:avLst/>
          </a:prstGeom>
          <a:noFill/>
          <a:ln>
            <a:noFill/>
          </a:ln>
        </p:spPr>
        <p:txBody>
          <a:bodyPr anchorCtr="0" anchor="t" bIns="17000" lIns="34025" spcFirstLastPara="1" rIns="34025" wrap="square" tIns="17000">
            <a:noAutofit/>
          </a:bodyPr>
          <a:lstStyle>
            <a:lvl1pPr lvl="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1pPr>
            <a:lvl2pPr lvl="1"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2pPr>
            <a:lvl3pPr lvl="2"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3pPr>
            <a:lvl4pPr lvl="3"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4pPr>
            <a:lvl5pPr lvl="4"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5pPr>
            <a:lvl6pPr lvl="5"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lvl="6"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lvl="7"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lvl="8"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47" name="Google Shape;647;p90"/>
          <p:cNvSpPr/>
          <p:nvPr/>
        </p:nvSpPr>
        <p:spPr>
          <a:xfrm>
            <a:off x="343126" y="342900"/>
            <a:ext cx="5021400" cy="4460100"/>
          </a:xfrm>
          <a:prstGeom prst="rect">
            <a:avLst/>
          </a:prstGeom>
          <a:solidFill>
            <a:srgbClr val="F28C1C"/>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48" name="Google Shape;648;p90"/>
          <p:cNvSpPr txBox="1"/>
          <p:nvPr>
            <p:ph type="title"/>
          </p:nvPr>
        </p:nvSpPr>
        <p:spPr>
          <a:xfrm>
            <a:off x="676050" y="1669816"/>
            <a:ext cx="4355700" cy="1806300"/>
          </a:xfrm>
          <a:prstGeom prst="rect">
            <a:avLst/>
          </a:prstGeom>
          <a:noFill/>
          <a:ln>
            <a:noFill/>
          </a:ln>
        </p:spPr>
        <p:txBody>
          <a:bodyPr anchorCtr="0" anchor="b" bIns="18900" lIns="18900" spcFirstLastPara="1" rIns="18900" wrap="square" tIns="18900">
            <a:noAutofit/>
          </a:bodyPr>
          <a:lstStyle>
            <a:lvl1pPr lvl="0" marR="0" rtl="0" algn="l">
              <a:lnSpc>
                <a:spcPct val="90000"/>
              </a:lnSpc>
              <a:spcBef>
                <a:spcPts val="0"/>
              </a:spcBef>
              <a:spcAft>
                <a:spcPts val="0"/>
              </a:spcAft>
              <a:buClr>
                <a:srgbClr val="FFFFFF"/>
              </a:buClr>
              <a:buSzPts val="3600"/>
              <a:buFont typeface="Avenir"/>
              <a:buNone/>
              <a:defRPr b="0" i="0" sz="3600" u="none" cap="none" strike="noStrike">
                <a:solidFill>
                  <a:srgbClr val="FFFFFF"/>
                </a:solidFill>
                <a:latin typeface="Avenir"/>
                <a:ea typeface="Avenir"/>
                <a:cs typeface="Avenir"/>
                <a:sym typeface="Avenir"/>
              </a:defRPr>
            </a:lvl1pPr>
            <a:lvl2pPr lvl="1"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5pPr>
            <a:lvl6pPr lvl="5"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6pPr>
            <a:lvl7pPr lvl="6"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7pPr>
            <a:lvl8pPr lvl="7"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8pPr>
            <a:lvl9pPr lvl="8" marR="0" rtl="0" algn="ctr">
              <a:lnSpc>
                <a:spcPct val="100000"/>
              </a:lnSpc>
              <a:spcBef>
                <a:spcPts val="0"/>
              </a:spcBef>
              <a:spcAft>
                <a:spcPts val="0"/>
              </a:spcAft>
              <a:buClr>
                <a:srgbClr val="000000"/>
              </a:buClr>
              <a:buSzPts val="4100"/>
              <a:buFont typeface="Gill Sans"/>
              <a:buNone/>
              <a:defRPr b="0" i="0" sz="4100" u="none" cap="none" strike="noStrike">
                <a:solidFill>
                  <a:srgbClr val="000000"/>
                </a:solidFill>
                <a:latin typeface="Gill Sans"/>
                <a:ea typeface="Gill Sans"/>
                <a:cs typeface="Gill Sans"/>
                <a:sym typeface="Gill Sans"/>
              </a:defRPr>
            </a:lvl9pPr>
          </a:lstStyle>
          <a:p/>
        </p:txBody>
      </p:sp>
      <p:sp>
        <p:nvSpPr>
          <p:cNvPr id="649" name="Google Shape;649;p90"/>
          <p:cNvSpPr txBox="1"/>
          <p:nvPr>
            <p:ph idx="1" type="body"/>
          </p:nvPr>
        </p:nvSpPr>
        <p:spPr>
          <a:xfrm>
            <a:off x="677187" y="3476069"/>
            <a:ext cx="4353300" cy="993600"/>
          </a:xfrm>
          <a:prstGeom prst="rect">
            <a:avLst/>
          </a:prstGeom>
          <a:noFill/>
          <a:ln>
            <a:noFill/>
          </a:ln>
        </p:spPr>
        <p:txBody>
          <a:bodyPr anchorCtr="0" anchor="t" bIns="18900" lIns="18900" spcFirstLastPara="1" rIns="18900" wrap="square" tIns="18900">
            <a:noAutofit/>
          </a:bodyPr>
          <a:lstStyle>
            <a:lvl1pPr indent="-228600" lvl="0" marL="457200" marR="0" rtl="0" algn="l">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1pPr>
            <a:lvl2pPr indent="-228600" lvl="1" marL="914400" marR="0" rtl="0" algn="l">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2pPr>
            <a:lvl3pPr indent="-228600" lvl="2" marL="1371600" marR="0" rtl="0" algn="l">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3pPr>
            <a:lvl4pPr indent="-228600" lvl="3" marL="1828800" marR="0" rtl="0" algn="l">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4pPr>
            <a:lvl5pPr indent="-228600" lvl="4" marL="2286000" marR="0" rtl="0" algn="l">
              <a:lnSpc>
                <a:spcPct val="100000"/>
              </a:lnSpc>
              <a:spcBef>
                <a:spcPts val="0"/>
              </a:spcBef>
              <a:spcAft>
                <a:spcPts val="0"/>
              </a:spcAft>
              <a:buClr>
                <a:srgbClr val="FFFFFF"/>
              </a:buClr>
              <a:buSzPts val="1200"/>
              <a:buFont typeface="Avenir"/>
              <a:buNone/>
              <a:defRPr b="0" i="0" sz="1200" u="none" cap="none" strike="noStrike">
                <a:solidFill>
                  <a:srgbClr val="FFFFFF"/>
                </a:solidFill>
                <a:latin typeface="Avenir"/>
                <a:ea typeface="Avenir"/>
                <a:cs typeface="Avenir"/>
                <a:sym typeface="Avenir"/>
              </a:defRPr>
            </a:lvl5pPr>
            <a:lvl6pPr indent="-431800" lvl="5" marL="27432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6pPr>
            <a:lvl7pPr indent="-431800" lvl="6" marL="32004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7pPr>
            <a:lvl8pPr indent="-431800" lvl="7" marL="36576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8pPr>
            <a:lvl9pPr indent="-431800" lvl="8" marL="4114800" marR="0" rtl="0" algn="l">
              <a:lnSpc>
                <a:spcPct val="100000"/>
              </a:lnSpc>
              <a:spcBef>
                <a:spcPts val="1300"/>
              </a:spcBef>
              <a:spcAft>
                <a:spcPts val="0"/>
              </a:spcAft>
              <a:buClr>
                <a:srgbClr val="000000"/>
              </a:buClr>
              <a:buSzPts val="3200"/>
              <a:buFont typeface="Gill Sans"/>
              <a:buChar char="•"/>
              <a:defRPr b="0" i="0" sz="1900" u="none" cap="none" strike="noStrike">
                <a:solidFill>
                  <a:srgbClr val="000000"/>
                </a:solidFill>
                <a:latin typeface="Gill Sans"/>
                <a:ea typeface="Gill Sans"/>
                <a:cs typeface="Gill Sans"/>
                <a:sym typeface="Gill Sans"/>
              </a:defRPr>
            </a:lvl9pPr>
          </a:lstStyle>
          <a:p/>
        </p:txBody>
      </p:sp>
      <p:sp>
        <p:nvSpPr>
          <p:cNvPr id="650" name="Google Shape;650;p90"/>
          <p:cNvSpPr/>
          <p:nvPr/>
        </p:nvSpPr>
        <p:spPr>
          <a:xfrm>
            <a:off x="7206641" y="342900"/>
            <a:ext cx="1590600" cy="1400400"/>
          </a:xfrm>
          <a:prstGeom prst="rect">
            <a:avLst/>
          </a:prstGeom>
          <a:solidFill>
            <a:srgbClr val="F5C365"/>
          </a:solidFill>
          <a:ln>
            <a:noFill/>
          </a:ln>
        </p:spPr>
        <p:txBody>
          <a:bodyPr anchorCtr="0" anchor="ctr" bIns="18900" lIns="18900" spcFirstLastPara="1" rIns="18900" wrap="square" tIns="18900">
            <a:noAutofit/>
          </a:bodyPr>
          <a:lstStyle/>
          <a:p>
            <a:pPr indent="0" lvl="0" marL="0" marR="0" rtl="0" algn="ctr">
              <a:lnSpc>
                <a:spcPct val="100000"/>
              </a:lnSpc>
              <a:spcBef>
                <a:spcPts val="0"/>
              </a:spcBef>
              <a:spcAft>
                <a:spcPts val="0"/>
              </a:spcAft>
              <a:buClr>
                <a:srgbClr val="FFFFFF"/>
              </a:buClr>
              <a:buSzPts val="1200"/>
              <a:buFont typeface="Avenir"/>
              <a:buNone/>
            </a:pPr>
            <a:r>
              <a:t/>
            </a:r>
            <a:endParaRPr b="0" i="0" sz="1200" u="none" cap="none" strike="noStrike">
              <a:solidFill>
                <a:srgbClr val="C65A00"/>
              </a:solidFill>
              <a:latin typeface="Avenir"/>
              <a:ea typeface="Avenir"/>
              <a:cs typeface="Avenir"/>
              <a:sym typeface="Avenir"/>
            </a:endParaRPr>
          </a:p>
        </p:txBody>
      </p:sp>
      <p:sp>
        <p:nvSpPr>
          <p:cNvPr id="651" name="Google Shape;651;p90"/>
          <p:cNvSpPr txBox="1"/>
          <p:nvPr>
            <p:ph idx="12" type="sldNum"/>
          </p:nvPr>
        </p:nvSpPr>
        <p:spPr>
          <a:xfrm>
            <a:off x="511184" y="509613"/>
            <a:ext cx="780600" cy="557100"/>
          </a:xfrm>
          <a:prstGeom prst="rect">
            <a:avLst/>
          </a:prstGeom>
          <a:noFill/>
          <a:ln>
            <a:noFill/>
          </a:ln>
        </p:spPr>
        <p:txBody>
          <a:bodyPr anchorCtr="0" anchor="t" bIns="18900" lIns="18900" spcFirstLastPara="1" rIns="18900" wrap="square" tIns="18900">
            <a:noAutofit/>
          </a:bodyPr>
          <a:lstStyle>
            <a:lvl1pPr indent="0" lvl="0"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1pPr>
            <a:lvl2pPr indent="0" lvl="1"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2pPr>
            <a:lvl3pPr indent="0" lvl="2"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3pPr>
            <a:lvl4pPr indent="0" lvl="3"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4pPr>
            <a:lvl5pPr indent="0" lvl="4"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5pPr>
            <a:lvl6pPr indent="0" lvl="5"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6pPr>
            <a:lvl7pPr indent="0" lvl="6"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7pPr>
            <a:lvl8pPr indent="0" lvl="7"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8pPr>
            <a:lvl9pPr indent="0" lvl="8" marL="0" marR="0" rtl="0" algn="l">
              <a:lnSpc>
                <a:spcPct val="100000"/>
              </a:lnSpc>
              <a:spcBef>
                <a:spcPts val="0"/>
              </a:spcBef>
              <a:spcAft>
                <a:spcPts val="0"/>
              </a:spcAft>
              <a:buClr>
                <a:srgbClr val="FFFFFF"/>
              </a:buClr>
              <a:buSzPts val="3000"/>
              <a:buFont typeface="Avenir"/>
              <a:buNone/>
              <a:defRPr b="0" i="0" sz="3000" u="none" cap="none" strike="noStrike">
                <a:solidFill>
                  <a:srgbClr val="FFFFFF"/>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6.xml"/><Relationship Id="rId10" Type="http://schemas.openxmlformats.org/officeDocument/2006/relationships/slideLayout" Target="../slideLayouts/slideLayout3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1.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40" Type="http://schemas.openxmlformats.org/officeDocument/2006/relationships/slideLayout" Target="../slideLayouts/slideLayout84.xml"/><Relationship Id="rId20" Type="http://schemas.openxmlformats.org/officeDocument/2006/relationships/slideLayout" Target="../slideLayouts/slideLayout64.xml"/><Relationship Id="rId42" Type="http://schemas.openxmlformats.org/officeDocument/2006/relationships/theme" Target="../theme/theme4.xml"/><Relationship Id="rId41" Type="http://schemas.openxmlformats.org/officeDocument/2006/relationships/slideLayout" Target="../slideLayouts/slideLayout85.xml"/><Relationship Id="rId22" Type="http://schemas.openxmlformats.org/officeDocument/2006/relationships/slideLayout" Target="../slideLayouts/slideLayout66.xml"/><Relationship Id="rId21" Type="http://schemas.openxmlformats.org/officeDocument/2006/relationships/slideLayout" Target="../slideLayouts/slideLayout65.xml"/><Relationship Id="rId24" Type="http://schemas.openxmlformats.org/officeDocument/2006/relationships/slideLayout" Target="../slideLayouts/slideLayout68.xml"/><Relationship Id="rId23" Type="http://schemas.openxmlformats.org/officeDocument/2006/relationships/slideLayout" Target="../slideLayouts/slideLayout67.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26" Type="http://schemas.openxmlformats.org/officeDocument/2006/relationships/slideLayout" Target="../slideLayouts/slideLayout70.xml"/><Relationship Id="rId25" Type="http://schemas.openxmlformats.org/officeDocument/2006/relationships/slideLayout" Target="../slideLayouts/slideLayout69.xml"/><Relationship Id="rId28" Type="http://schemas.openxmlformats.org/officeDocument/2006/relationships/slideLayout" Target="../slideLayouts/slideLayout72.xml"/><Relationship Id="rId27" Type="http://schemas.openxmlformats.org/officeDocument/2006/relationships/slideLayout" Target="../slideLayouts/slideLayout71.xml"/><Relationship Id="rId5" Type="http://schemas.openxmlformats.org/officeDocument/2006/relationships/slideLayout" Target="../slideLayouts/slideLayout49.xml"/><Relationship Id="rId6" Type="http://schemas.openxmlformats.org/officeDocument/2006/relationships/slideLayout" Target="../slideLayouts/slideLayout50.xml"/><Relationship Id="rId29" Type="http://schemas.openxmlformats.org/officeDocument/2006/relationships/slideLayout" Target="../slideLayouts/slideLayout73.xml"/><Relationship Id="rId7" Type="http://schemas.openxmlformats.org/officeDocument/2006/relationships/slideLayout" Target="../slideLayouts/slideLayout51.xml"/><Relationship Id="rId8" Type="http://schemas.openxmlformats.org/officeDocument/2006/relationships/slideLayout" Target="../slideLayouts/slideLayout52.xml"/><Relationship Id="rId31" Type="http://schemas.openxmlformats.org/officeDocument/2006/relationships/slideLayout" Target="../slideLayouts/slideLayout75.xml"/><Relationship Id="rId30" Type="http://schemas.openxmlformats.org/officeDocument/2006/relationships/slideLayout" Target="../slideLayouts/slideLayout74.xml"/><Relationship Id="rId11" Type="http://schemas.openxmlformats.org/officeDocument/2006/relationships/slideLayout" Target="../slideLayouts/slideLayout55.xml"/><Relationship Id="rId33" Type="http://schemas.openxmlformats.org/officeDocument/2006/relationships/slideLayout" Target="../slideLayouts/slideLayout77.xml"/><Relationship Id="rId10" Type="http://schemas.openxmlformats.org/officeDocument/2006/relationships/slideLayout" Target="../slideLayouts/slideLayout54.xml"/><Relationship Id="rId32" Type="http://schemas.openxmlformats.org/officeDocument/2006/relationships/slideLayout" Target="../slideLayouts/slideLayout76.xml"/><Relationship Id="rId13" Type="http://schemas.openxmlformats.org/officeDocument/2006/relationships/slideLayout" Target="../slideLayouts/slideLayout57.xml"/><Relationship Id="rId35" Type="http://schemas.openxmlformats.org/officeDocument/2006/relationships/slideLayout" Target="../slideLayouts/slideLayout79.xml"/><Relationship Id="rId12" Type="http://schemas.openxmlformats.org/officeDocument/2006/relationships/slideLayout" Target="../slideLayouts/slideLayout56.xml"/><Relationship Id="rId34" Type="http://schemas.openxmlformats.org/officeDocument/2006/relationships/slideLayout" Target="../slideLayouts/slideLayout78.xml"/><Relationship Id="rId15" Type="http://schemas.openxmlformats.org/officeDocument/2006/relationships/slideLayout" Target="../slideLayouts/slideLayout59.xml"/><Relationship Id="rId37" Type="http://schemas.openxmlformats.org/officeDocument/2006/relationships/slideLayout" Target="../slideLayouts/slideLayout81.xml"/><Relationship Id="rId14" Type="http://schemas.openxmlformats.org/officeDocument/2006/relationships/slideLayout" Target="../slideLayouts/slideLayout58.xml"/><Relationship Id="rId36" Type="http://schemas.openxmlformats.org/officeDocument/2006/relationships/slideLayout" Target="../slideLayouts/slideLayout80.xml"/><Relationship Id="rId17" Type="http://schemas.openxmlformats.org/officeDocument/2006/relationships/slideLayout" Target="../slideLayouts/slideLayout61.xml"/><Relationship Id="rId39" Type="http://schemas.openxmlformats.org/officeDocument/2006/relationships/slideLayout" Target="../slideLayouts/slideLayout83.xml"/><Relationship Id="rId16" Type="http://schemas.openxmlformats.org/officeDocument/2006/relationships/slideLayout" Target="../slideLayouts/slideLayout60.xml"/><Relationship Id="rId38" Type="http://schemas.openxmlformats.org/officeDocument/2006/relationships/slideLayout" Target="../slideLayouts/slideLayout82.xml"/><Relationship Id="rId19" Type="http://schemas.openxmlformats.org/officeDocument/2006/relationships/slideLayout" Target="../slideLayouts/slideLayout63.xml"/><Relationship Id="rId1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893700" y="205988"/>
            <a:ext cx="6462600" cy="857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3600"/>
              <a:buFont typeface="Raleway"/>
              <a:buNone/>
              <a:defRPr sz="3600">
                <a:latin typeface="Raleway"/>
                <a:ea typeface="Raleway"/>
                <a:cs typeface="Raleway"/>
                <a:sym typeface="Raleway"/>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58" name="Google Shape;58;p14"/>
          <p:cNvSpPr txBox="1"/>
          <p:nvPr>
            <p:ph idx="1" type="body"/>
          </p:nvPr>
        </p:nvSpPr>
        <p:spPr>
          <a:xfrm>
            <a:off x="893700" y="1373588"/>
            <a:ext cx="6462600" cy="35523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SzPts val="3000"/>
              <a:buFont typeface="Lato"/>
              <a:buChar char="●"/>
              <a:defRPr sz="30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54" name="Shape 154"/>
        <p:cNvGrpSpPr/>
        <p:nvPr/>
      </p:nvGrpSpPr>
      <p:grpSpPr>
        <a:xfrm>
          <a:off x="0" y="0"/>
          <a:ext cx="0" cy="0"/>
          <a:chOff x="0" y="0"/>
          <a:chExt cx="0" cy="0"/>
        </a:xfrm>
      </p:grpSpPr>
      <p:sp>
        <p:nvSpPr>
          <p:cNvPr id="155" name="Google Shape;155;p26"/>
          <p:cNvSpPr txBox="1"/>
          <p:nvPr>
            <p:ph type="title"/>
          </p:nvPr>
        </p:nvSpPr>
        <p:spPr>
          <a:xfrm>
            <a:off x="893700" y="205988"/>
            <a:ext cx="6462600"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Raleway"/>
              <a:buNone/>
              <a:defRPr b="0" i="0" sz="36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2pPr>
            <a:lvl3pPr lvl="2"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3pPr>
            <a:lvl4pPr lvl="3"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4pPr>
            <a:lvl5pPr lvl="4"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5pPr>
            <a:lvl6pPr lvl="5"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6pPr>
            <a:lvl7pPr lvl="6"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7pPr>
            <a:lvl8pPr lvl="7"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8pPr>
            <a:lvl9pPr lvl="8"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9pPr>
          </a:lstStyle>
          <a:p/>
        </p:txBody>
      </p:sp>
      <p:sp>
        <p:nvSpPr>
          <p:cNvPr id="156" name="Google Shape;156;p26"/>
          <p:cNvSpPr txBox="1"/>
          <p:nvPr>
            <p:ph idx="1" type="body"/>
          </p:nvPr>
        </p:nvSpPr>
        <p:spPr>
          <a:xfrm>
            <a:off x="893700" y="1373588"/>
            <a:ext cx="6462600" cy="3552341"/>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000000"/>
              </a:buClr>
              <a:buSzPts val="3000"/>
              <a:buFont typeface="Lato"/>
              <a:buChar char="●"/>
              <a:defRPr b="0" i="0" sz="3000" u="none" cap="none" strike="noStrike">
                <a:solidFill>
                  <a:srgbClr val="000000"/>
                </a:solidFill>
                <a:latin typeface="Lato"/>
                <a:ea typeface="Lato"/>
                <a:cs typeface="Lato"/>
                <a:sym typeface="Lato"/>
              </a:defRPr>
            </a:lvl1pPr>
            <a:lvl2pPr indent="-381000" lvl="1" marL="9144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2pPr>
            <a:lvl3pPr indent="-381000" lvl="2" marL="13716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3pPr>
            <a:lvl4pPr indent="-342900" lvl="3" marL="18288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4pPr>
            <a:lvl5pPr indent="-342900" lvl="4" marL="22860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5pPr>
            <a:lvl6pPr indent="-342900" lvl="5" marL="27432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6pPr>
            <a:lvl7pPr indent="-342900" lvl="6" marL="32004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7pPr>
            <a:lvl8pPr indent="-342900" lvl="7" marL="36576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8pPr>
            <a:lvl9pPr indent="-342900" lvl="8" marL="41148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47" name="Shape 247"/>
        <p:cNvGrpSpPr/>
        <p:nvPr/>
      </p:nvGrpSpPr>
      <p:grpSpPr>
        <a:xfrm>
          <a:off x="0" y="0"/>
          <a:ext cx="0" cy="0"/>
          <a:chOff x="0" y="0"/>
          <a:chExt cx="0" cy="0"/>
        </a:xfrm>
      </p:grpSpPr>
      <p:sp>
        <p:nvSpPr>
          <p:cNvPr id="248" name="Google Shape;248;p37"/>
          <p:cNvSpPr txBox="1"/>
          <p:nvPr>
            <p:ph type="title"/>
          </p:nvPr>
        </p:nvSpPr>
        <p:spPr>
          <a:xfrm>
            <a:off x="311700" y="445025"/>
            <a:ext cx="8520600" cy="5726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49" name="Google Shape;249;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50" name="Google Shape;250;p37"/>
          <p:cNvSpPr txBox="1"/>
          <p:nvPr>
            <p:ph idx="12" type="sldNum"/>
          </p:nvPr>
        </p:nvSpPr>
        <p:spPr>
          <a:xfrm>
            <a:off x="8472458" y="4663217"/>
            <a:ext cx="548700" cy="39352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292" name="Shape 292"/>
        <p:cNvGrpSpPr/>
        <p:nvPr/>
      </p:nvGrpSpPr>
      <p:grpSpPr>
        <a:xfrm>
          <a:off x="0" y="0"/>
          <a:ext cx="0" cy="0"/>
          <a:chOff x="0" y="0"/>
          <a:chExt cx="0" cy="0"/>
        </a:xfrm>
      </p:grpSpPr>
      <p:sp>
        <p:nvSpPr>
          <p:cNvPr id="293" name="Google Shape;293;p49"/>
          <p:cNvSpPr txBox="1"/>
          <p:nvPr>
            <p:ph type="title"/>
          </p:nvPr>
        </p:nvSpPr>
        <p:spPr>
          <a:xfrm>
            <a:off x="893700" y="205987"/>
            <a:ext cx="6462600"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3600"/>
              <a:buFont typeface="Raleway"/>
              <a:buNone/>
              <a:defRPr b="0" i="0" sz="36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2pPr>
            <a:lvl3pPr lvl="2"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3pPr>
            <a:lvl4pPr lvl="3"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4pPr>
            <a:lvl5pPr lvl="4"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5pPr>
            <a:lvl6pPr lvl="5"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6pPr>
            <a:lvl7pPr lvl="6"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7pPr>
            <a:lvl8pPr lvl="7"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8pPr>
            <a:lvl9pPr lvl="8" marR="0" rtl="0" algn="l">
              <a:lnSpc>
                <a:spcPct val="100000"/>
              </a:lnSpc>
              <a:spcBef>
                <a:spcPts val="0"/>
              </a:spcBef>
              <a:spcAft>
                <a:spcPts val="0"/>
              </a:spcAft>
              <a:buClr>
                <a:srgbClr val="97ABBC"/>
              </a:buClr>
              <a:buSzPts val="3600"/>
              <a:buFont typeface="Raleway"/>
              <a:buNone/>
              <a:defRPr b="0" i="0" sz="3600" u="none" cap="none" strike="noStrike">
                <a:solidFill>
                  <a:srgbClr val="97ABBC"/>
                </a:solidFill>
                <a:latin typeface="Raleway"/>
                <a:ea typeface="Raleway"/>
                <a:cs typeface="Raleway"/>
                <a:sym typeface="Raleway"/>
              </a:defRPr>
            </a:lvl9pPr>
          </a:lstStyle>
          <a:p/>
        </p:txBody>
      </p:sp>
      <p:sp>
        <p:nvSpPr>
          <p:cNvPr id="294" name="Google Shape;294;p49"/>
          <p:cNvSpPr txBox="1"/>
          <p:nvPr>
            <p:ph idx="1" type="body"/>
          </p:nvPr>
        </p:nvSpPr>
        <p:spPr>
          <a:xfrm>
            <a:off x="893700" y="1373588"/>
            <a:ext cx="6462600" cy="3552341"/>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000000"/>
              </a:buClr>
              <a:buSzPts val="3000"/>
              <a:buFont typeface="Lato"/>
              <a:buChar char="●"/>
              <a:defRPr b="0" i="0" sz="3000" u="none" cap="none" strike="noStrike">
                <a:solidFill>
                  <a:srgbClr val="000000"/>
                </a:solidFill>
                <a:latin typeface="Lato"/>
                <a:ea typeface="Lato"/>
                <a:cs typeface="Lato"/>
                <a:sym typeface="Lato"/>
              </a:defRPr>
            </a:lvl1pPr>
            <a:lvl2pPr indent="-381000" lvl="1" marL="9144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2pPr>
            <a:lvl3pPr indent="-381000" lvl="2" marL="13716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3pPr>
            <a:lvl4pPr indent="-342900" lvl="3" marL="18288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4pPr>
            <a:lvl5pPr indent="-342900" lvl="4" marL="22860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5pPr>
            <a:lvl6pPr indent="-342900" lvl="5" marL="27432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6pPr>
            <a:lvl7pPr indent="-342900" lvl="6" marL="32004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7pPr>
            <a:lvl8pPr indent="-342900" lvl="7" marL="36576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8pPr>
            <a:lvl9pPr indent="-342900" lvl="8" marL="4114800" marR="0" rtl="0" algn="l">
              <a:lnSpc>
                <a:spcPct val="100000"/>
              </a:lnSpc>
              <a:spcBef>
                <a:spcPts val="0"/>
              </a:spcBef>
              <a:spcAft>
                <a:spcPts val="0"/>
              </a:spcAft>
              <a:buClr>
                <a:srgbClr val="000000"/>
              </a:buClr>
              <a:buSzPts val="1800"/>
              <a:buFont typeface="Lato"/>
              <a:buChar char="■"/>
              <a:defRPr b="0" i="0" sz="1800" u="none" cap="none" strike="noStrike">
                <a:solidFill>
                  <a:srgbClr val="000000"/>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4.jpg"/><Relationship Id="rId5" Type="http://schemas.openxmlformats.org/officeDocument/2006/relationships/image" Target="../media/image6.jpg"/><Relationship Id="rId6" Type="http://schemas.openxmlformats.org/officeDocument/2006/relationships/image" Target="../media/image12.jpg"/><Relationship Id="rId7"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hyperlink" Target="https://www.nedcc.org/preservation-training/digital-preservation-assessment-training" TargetMode="External"/><Relationship Id="rId4" Type="http://schemas.openxmlformats.org/officeDocument/2006/relationships/hyperlink" Target="https://digitalpowrr.niu.edu/" TargetMode="External"/><Relationship Id="rId9" Type="http://schemas.openxmlformats.org/officeDocument/2006/relationships/hyperlink" Target="http://ndsa.org" TargetMode="External"/><Relationship Id="rId5" Type="http://schemas.openxmlformats.org/officeDocument/2006/relationships/hyperlink" Target="http://digitalpreservation.ncdcr.gov/" TargetMode="External"/><Relationship Id="rId6" Type="http://schemas.openxmlformats.org/officeDocument/2006/relationships/hyperlink" Target="https://blogs.loc.gov/thesignal/" TargetMode="External"/><Relationship Id="rId7" Type="http://schemas.openxmlformats.org/officeDocument/2006/relationships/hyperlink" Target="https://qanda.digipres.org/" TargetMode="External"/><Relationship Id="rId8" Type="http://schemas.openxmlformats.org/officeDocument/2006/relationships/hyperlink" Target="http://dcponline.org" TargetMode="External"/><Relationship Id="rId10" Type="http://schemas.openxmlformats.org/officeDocument/2006/relationships/hyperlink" Target="https://groups.google.com/forum/#!forum/digital-cura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hyperlink" Target="https://ndsa.org/publications/levels-of-digital-preservation/" TargetMode="External"/><Relationship Id="rId4" Type="http://schemas.openxmlformats.org/officeDocument/2006/relationships/hyperlink" Target="https://www.flickr.com/photos/m0les/18582870504" TargetMode="External"/><Relationship Id="rId9" Type="http://schemas.openxmlformats.org/officeDocument/2006/relationships/hyperlink" Target="https://creativecommons.org/licenses/by-nc-sa/4.0/" TargetMode="External"/><Relationship Id="rId5" Type="http://schemas.openxmlformats.org/officeDocument/2006/relationships/hyperlink" Target="https://www.flickr.com/photos/brianteutsch/129913509" TargetMode="External"/><Relationship Id="rId6" Type="http://schemas.openxmlformats.org/officeDocument/2006/relationships/hyperlink" Target="https://commons.wikimedia.org/wiki/File:Portable_forensic_tableau.JPG" TargetMode="External"/><Relationship Id="rId7" Type="http://schemas.openxmlformats.org/officeDocument/2006/relationships/hyperlink" Target="https://creativecommons.org/licenses/by-sa/4.0" TargetMode="External"/><Relationship Id="rId8" Type="http://schemas.openxmlformats.org/officeDocument/2006/relationships/hyperlink" Target="https://commons.wikimedia.org/wiki/File:Bitrot_cascade.png" TargetMode="External"/><Relationship Id="rId11" Type="http://schemas.openxmlformats.org/officeDocument/2006/relationships/hyperlink" Target="http://www.md5summer.org" TargetMode="External"/><Relationship Id="rId10" Type="http://schemas.openxmlformats.org/officeDocument/2006/relationships/hyperlink" Target="https://www.flickr.com/photos/wlef70/8097509137/" TargetMode="External"/><Relationship Id="rId12" Type="http://schemas.openxmlformats.org/officeDocument/2006/relationships/hyperlink" Target="http://www.weareav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hyperlink" Target="http://www.slidescarnival.com/" TargetMode="External"/><Relationship Id="rId4" Type="http://schemas.openxmlformats.org/officeDocument/2006/relationships/hyperlink" Target="http://www.webalys.com/minicons" TargetMode="External"/><Relationship Id="rId5" Type="http://schemas.openxmlformats.org/officeDocument/2006/relationships/hyperlink" Target="http://creativecommons.org/licenses/by/4.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hyperlink" Target="https://ndsa.org/publications/levels-of-digital-preserv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91"/>
          <p:cNvSpPr txBox="1"/>
          <p:nvPr>
            <p:ph type="ctrTitle"/>
          </p:nvPr>
        </p:nvSpPr>
        <p:spPr>
          <a:xfrm>
            <a:off x="246725" y="2838925"/>
            <a:ext cx="86049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Preservation: File Integrity</a:t>
            </a:r>
            <a:endParaRPr/>
          </a:p>
          <a:p>
            <a:pPr indent="0" lvl="0" marL="0" rtl="0" algn="l">
              <a:spcBef>
                <a:spcPts val="0"/>
              </a:spcBef>
              <a:spcAft>
                <a:spcPts val="0"/>
              </a:spcAft>
              <a:buNone/>
            </a:pPr>
            <a:r>
              <a:rPr lang="en" sz="3600">
                <a:solidFill>
                  <a:schemeClr val="dk1"/>
                </a:solidFill>
              </a:rPr>
              <a:t>Digital Stewardship Curriculum</a:t>
            </a:r>
            <a:endParaRPr sz="36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00"/>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Definitions in File Integrity</a:t>
            </a:r>
            <a:endParaRPr/>
          </a:p>
        </p:txBody>
      </p:sp>
      <p:sp>
        <p:nvSpPr>
          <p:cNvPr id="719" name="Google Shape;719;p100"/>
          <p:cNvSpPr txBox="1"/>
          <p:nvPr>
            <p:ph idx="1" type="body"/>
          </p:nvPr>
        </p:nvSpPr>
        <p:spPr>
          <a:xfrm>
            <a:off x="276675" y="1068800"/>
            <a:ext cx="8727600" cy="3552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Fixity / fixity check</a:t>
            </a:r>
            <a:endParaRPr/>
          </a:p>
          <a:p>
            <a:pPr indent="-342900" lvl="1" marL="914400" rtl="0" algn="l">
              <a:spcBef>
                <a:spcPts val="0"/>
              </a:spcBef>
              <a:spcAft>
                <a:spcPts val="0"/>
              </a:spcAft>
              <a:buSzPts val="1800"/>
              <a:buChar char="○"/>
            </a:pPr>
            <a:r>
              <a:rPr lang="en" sz="1800"/>
              <a:t>Stability of digital files over time, tools to monitor fixity using a checksum or digital signature.</a:t>
            </a:r>
            <a:endParaRPr sz="1800"/>
          </a:p>
          <a:p>
            <a:pPr indent="-419100" lvl="0" marL="457200" rtl="0" algn="l">
              <a:spcBef>
                <a:spcPts val="0"/>
              </a:spcBef>
              <a:spcAft>
                <a:spcPts val="0"/>
              </a:spcAft>
              <a:buSzPts val="3000"/>
              <a:buChar char="●"/>
            </a:pPr>
            <a:r>
              <a:rPr lang="en"/>
              <a:t>Security</a:t>
            </a:r>
            <a:endParaRPr/>
          </a:p>
          <a:p>
            <a:pPr indent="-342900" lvl="1" marL="914400" rtl="0" algn="l">
              <a:spcBef>
                <a:spcPts val="0"/>
              </a:spcBef>
              <a:spcAft>
                <a:spcPts val="0"/>
              </a:spcAft>
              <a:buSzPts val="1800"/>
              <a:buChar char="○"/>
            </a:pPr>
            <a:r>
              <a:rPr lang="en" sz="1800"/>
              <a:t>Ensure data cannot be viewed or altered by those without authorization.</a:t>
            </a:r>
            <a:endParaRPr sz="1800"/>
          </a:p>
          <a:p>
            <a:pPr indent="-419100" lvl="0" marL="457200" rtl="0" algn="l">
              <a:spcBef>
                <a:spcPts val="0"/>
              </a:spcBef>
              <a:spcAft>
                <a:spcPts val="0"/>
              </a:spcAft>
              <a:buSzPts val="3000"/>
              <a:buChar char="●"/>
            </a:pPr>
            <a:r>
              <a:rPr lang="en"/>
              <a:t>Write Blockers </a:t>
            </a:r>
            <a:endParaRPr/>
          </a:p>
          <a:p>
            <a:pPr indent="-342900" lvl="1" marL="914400" rtl="0" algn="l">
              <a:spcBef>
                <a:spcPts val="0"/>
              </a:spcBef>
              <a:spcAft>
                <a:spcPts val="0"/>
              </a:spcAft>
              <a:buSzPts val="1800"/>
              <a:buChar char="○"/>
            </a:pPr>
            <a:r>
              <a:rPr lang="en" sz="1800"/>
              <a:t>Tools to prevent alteration or corruption of original digital files upon transfer/ingest.</a:t>
            </a:r>
            <a:endParaRPr sz="1800"/>
          </a:p>
          <a:p>
            <a:pPr indent="-419100" lvl="0" marL="457200" rtl="0" algn="l">
              <a:spcBef>
                <a:spcPts val="0"/>
              </a:spcBef>
              <a:spcAft>
                <a:spcPts val="0"/>
              </a:spcAft>
              <a:buSzPts val="3000"/>
              <a:buChar char="●"/>
            </a:pPr>
            <a:r>
              <a:rPr lang="en"/>
              <a:t>Virus Scans</a:t>
            </a:r>
            <a:endParaRPr/>
          </a:p>
          <a:p>
            <a:pPr indent="-342900" lvl="1" marL="914400" rtl="0" algn="l">
              <a:spcBef>
                <a:spcPts val="0"/>
              </a:spcBef>
              <a:spcAft>
                <a:spcPts val="0"/>
              </a:spcAft>
              <a:buSzPts val="1800"/>
              <a:buChar char="○"/>
            </a:pPr>
            <a:r>
              <a:rPr lang="en" sz="1800"/>
              <a:t>Software processes to detect the presence of viruses in files and systems.</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0" st="0"/>
                                            </p:txEl>
                                          </p:spTgt>
                                        </p:tgtEl>
                                        <p:attrNameLst>
                                          <p:attrName>style.visibility</p:attrName>
                                        </p:attrNameLst>
                                      </p:cBhvr>
                                      <p:to>
                                        <p:strVal val="visible"/>
                                      </p:to>
                                    </p:set>
                                    <p:animEffect filter="fade" transition="in">
                                      <p:cBhvr>
                                        <p:cTn dur="1000"/>
                                        <p:tgtEl>
                                          <p:spTgt spid="7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1" st="1"/>
                                            </p:txEl>
                                          </p:spTgt>
                                        </p:tgtEl>
                                        <p:attrNameLst>
                                          <p:attrName>style.visibility</p:attrName>
                                        </p:attrNameLst>
                                      </p:cBhvr>
                                      <p:to>
                                        <p:strVal val="visible"/>
                                      </p:to>
                                    </p:set>
                                    <p:animEffect filter="fade" transition="in">
                                      <p:cBhvr>
                                        <p:cTn dur="1000"/>
                                        <p:tgtEl>
                                          <p:spTgt spid="7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2" st="2"/>
                                            </p:txEl>
                                          </p:spTgt>
                                        </p:tgtEl>
                                        <p:attrNameLst>
                                          <p:attrName>style.visibility</p:attrName>
                                        </p:attrNameLst>
                                      </p:cBhvr>
                                      <p:to>
                                        <p:strVal val="visible"/>
                                      </p:to>
                                    </p:set>
                                    <p:animEffect filter="fade" transition="in">
                                      <p:cBhvr>
                                        <p:cTn dur="1000"/>
                                        <p:tgtEl>
                                          <p:spTgt spid="7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3" st="3"/>
                                            </p:txEl>
                                          </p:spTgt>
                                        </p:tgtEl>
                                        <p:attrNameLst>
                                          <p:attrName>style.visibility</p:attrName>
                                        </p:attrNameLst>
                                      </p:cBhvr>
                                      <p:to>
                                        <p:strVal val="visible"/>
                                      </p:to>
                                    </p:set>
                                    <p:animEffect filter="fade" transition="in">
                                      <p:cBhvr>
                                        <p:cTn dur="1000"/>
                                        <p:tgtEl>
                                          <p:spTgt spid="7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4" st="4"/>
                                            </p:txEl>
                                          </p:spTgt>
                                        </p:tgtEl>
                                        <p:attrNameLst>
                                          <p:attrName>style.visibility</p:attrName>
                                        </p:attrNameLst>
                                      </p:cBhvr>
                                      <p:to>
                                        <p:strVal val="visible"/>
                                      </p:to>
                                    </p:set>
                                    <p:animEffect filter="fade" transition="in">
                                      <p:cBhvr>
                                        <p:cTn dur="1000"/>
                                        <p:tgtEl>
                                          <p:spTgt spid="71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5" st="5"/>
                                            </p:txEl>
                                          </p:spTgt>
                                        </p:tgtEl>
                                        <p:attrNameLst>
                                          <p:attrName>style.visibility</p:attrName>
                                        </p:attrNameLst>
                                      </p:cBhvr>
                                      <p:to>
                                        <p:strVal val="visible"/>
                                      </p:to>
                                    </p:set>
                                    <p:animEffect filter="fade" transition="in">
                                      <p:cBhvr>
                                        <p:cTn dur="1000"/>
                                        <p:tgtEl>
                                          <p:spTgt spid="71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6" st="6"/>
                                            </p:txEl>
                                          </p:spTgt>
                                        </p:tgtEl>
                                        <p:attrNameLst>
                                          <p:attrName>style.visibility</p:attrName>
                                        </p:attrNameLst>
                                      </p:cBhvr>
                                      <p:to>
                                        <p:strVal val="visible"/>
                                      </p:to>
                                    </p:set>
                                    <p:animEffect filter="fade" transition="in">
                                      <p:cBhvr>
                                        <p:cTn dur="1000"/>
                                        <p:tgtEl>
                                          <p:spTgt spid="71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xEl>
                                              <p:pRg end="7" st="7"/>
                                            </p:txEl>
                                          </p:spTgt>
                                        </p:tgtEl>
                                        <p:attrNameLst>
                                          <p:attrName>style.visibility</p:attrName>
                                        </p:attrNameLst>
                                      </p:cBhvr>
                                      <p:to>
                                        <p:strVal val="visible"/>
                                      </p:to>
                                    </p:set>
                                    <p:animEffect filter="fade" transition="in">
                                      <p:cBhvr>
                                        <p:cTn dur="1000"/>
                                        <p:tgtEl>
                                          <p:spTgt spid="71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101"/>
          <p:cNvSpPr txBox="1"/>
          <p:nvPr>
            <p:ph type="title"/>
          </p:nvPr>
        </p:nvSpPr>
        <p:spPr>
          <a:xfrm>
            <a:off x="893700" y="206000"/>
            <a:ext cx="8010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Integrity - People and Questions</a:t>
            </a:r>
            <a:endParaRPr/>
          </a:p>
        </p:txBody>
      </p:sp>
      <p:sp>
        <p:nvSpPr>
          <p:cNvPr id="725" name="Google Shape;725;p101"/>
          <p:cNvSpPr txBox="1"/>
          <p:nvPr>
            <p:ph idx="1" type="body"/>
          </p:nvPr>
        </p:nvSpPr>
        <p:spPr>
          <a:xfrm>
            <a:off x="457200" y="1283525"/>
            <a:ext cx="8229600" cy="3642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Who do I need to talk to? </a:t>
            </a:r>
            <a:endParaRPr sz="2400"/>
          </a:p>
          <a:p>
            <a:pPr indent="-342900" lvl="0" marL="457200" rtl="0" algn="l">
              <a:spcBef>
                <a:spcPts val="600"/>
              </a:spcBef>
              <a:spcAft>
                <a:spcPts val="0"/>
              </a:spcAft>
              <a:buSzPts val="1800"/>
              <a:buChar char="●"/>
            </a:pPr>
            <a:r>
              <a:rPr lang="en" sz="1800"/>
              <a:t>IT Department </a:t>
            </a:r>
            <a:endParaRPr sz="1800"/>
          </a:p>
          <a:p>
            <a:pPr indent="-342900" lvl="0" marL="457200" rtl="0" algn="l">
              <a:spcBef>
                <a:spcPts val="0"/>
              </a:spcBef>
              <a:spcAft>
                <a:spcPts val="0"/>
              </a:spcAft>
              <a:buSzPts val="1800"/>
              <a:buChar char="●"/>
            </a:pPr>
            <a:r>
              <a:rPr lang="en" sz="1800"/>
              <a:t>Staff in your department</a:t>
            </a:r>
            <a:endParaRPr sz="1800"/>
          </a:p>
          <a:p>
            <a:pPr indent="-342900" lvl="0" marL="457200" rtl="0" algn="l">
              <a:spcBef>
                <a:spcPts val="0"/>
              </a:spcBef>
              <a:spcAft>
                <a:spcPts val="0"/>
              </a:spcAft>
              <a:buSzPts val="1800"/>
              <a:buChar char="●"/>
            </a:pPr>
            <a:r>
              <a:rPr lang="en" sz="1800"/>
              <a:t>Others?</a:t>
            </a:r>
            <a:br>
              <a:rPr lang="en" sz="1800"/>
            </a:br>
            <a:endParaRPr sz="1800"/>
          </a:p>
          <a:p>
            <a:pPr indent="0" lvl="0" marL="0" rtl="0" algn="l">
              <a:spcBef>
                <a:spcPts val="600"/>
              </a:spcBef>
              <a:spcAft>
                <a:spcPts val="0"/>
              </a:spcAft>
              <a:buNone/>
            </a:pPr>
            <a:r>
              <a:rPr lang="en" sz="2400">
                <a:solidFill>
                  <a:schemeClr val="dk1"/>
                </a:solidFill>
              </a:rPr>
              <a:t>What roles are related to file integrity? </a:t>
            </a:r>
            <a:endParaRPr sz="1800">
              <a:solidFill>
                <a:schemeClr val="dk1"/>
              </a:solidFill>
            </a:endParaRPr>
          </a:p>
          <a:p>
            <a:pPr indent="-342900" lvl="0" marL="457200" rtl="0" algn="l">
              <a:spcBef>
                <a:spcPts val="600"/>
              </a:spcBef>
              <a:spcAft>
                <a:spcPts val="0"/>
              </a:spcAft>
              <a:buClr>
                <a:schemeClr val="dk1"/>
              </a:buClr>
              <a:buSzPts val="1800"/>
              <a:buChar char="●"/>
            </a:pPr>
            <a:r>
              <a:rPr lang="en" sz="1800">
                <a:solidFill>
                  <a:schemeClr val="dk1"/>
                </a:solidFill>
              </a:rPr>
              <a:t>Those responsible for collections management and digital storage</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Digitization and ingest of born digital</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Those responsible for system or network security </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Those responsible for collection and department security</a:t>
            </a:r>
            <a:endParaRPr b="1"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0" st="0"/>
                                            </p:txEl>
                                          </p:spTgt>
                                        </p:tgtEl>
                                        <p:attrNameLst>
                                          <p:attrName>style.visibility</p:attrName>
                                        </p:attrNameLst>
                                      </p:cBhvr>
                                      <p:to>
                                        <p:strVal val="visible"/>
                                      </p:to>
                                    </p:set>
                                    <p:animEffect filter="fade" transition="in">
                                      <p:cBhvr>
                                        <p:cTn dur="1000"/>
                                        <p:tgtEl>
                                          <p:spTgt spid="7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1" st="1"/>
                                            </p:txEl>
                                          </p:spTgt>
                                        </p:tgtEl>
                                        <p:attrNameLst>
                                          <p:attrName>style.visibility</p:attrName>
                                        </p:attrNameLst>
                                      </p:cBhvr>
                                      <p:to>
                                        <p:strVal val="visible"/>
                                      </p:to>
                                    </p:set>
                                    <p:animEffect filter="fade" transition="in">
                                      <p:cBhvr>
                                        <p:cTn dur="1000"/>
                                        <p:tgtEl>
                                          <p:spTgt spid="7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2" st="2"/>
                                            </p:txEl>
                                          </p:spTgt>
                                        </p:tgtEl>
                                        <p:attrNameLst>
                                          <p:attrName>style.visibility</p:attrName>
                                        </p:attrNameLst>
                                      </p:cBhvr>
                                      <p:to>
                                        <p:strVal val="visible"/>
                                      </p:to>
                                    </p:set>
                                    <p:animEffect filter="fade" transition="in">
                                      <p:cBhvr>
                                        <p:cTn dur="1000"/>
                                        <p:tgtEl>
                                          <p:spTgt spid="7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3" st="3"/>
                                            </p:txEl>
                                          </p:spTgt>
                                        </p:tgtEl>
                                        <p:attrNameLst>
                                          <p:attrName>style.visibility</p:attrName>
                                        </p:attrNameLst>
                                      </p:cBhvr>
                                      <p:to>
                                        <p:strVal val="visible"/>
                                      </p:to>
                                    </p:set>
                                    <p:animEffect filter="fade" transition="in">
                                      <p:cBhvr>
                                        <p:cTn dur="1000"/>
                                        <p:tgtEl>
                                          <p:spTgt spid="7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4" st="4"/>
                                            </p:txEl>
                                          </p:spTgt>
                                        </p:tgtEl>
                                        <p:attrNameLst>
                                          <p:attrName>style.visibility</p:attrName>
                                        </p:attrNameLst>
                                      </p:cBhvr>
                                      <p:to>
                                        <p:strVal val="visible"/>
                                      </p:to>
                                    </p:set>
                                    <p:animEffect filter="fade" transition="in">
                                      <p:cBhvr>
                                        <p:cTn dur="1000"/>
                                        <p:tgtEl>
                                          <p:spTgt spid="7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5" st="5"/>
                                            </p:txEl>
                                          </p:spTgt>
                                        </p:tgtEl>
                                        <p:attrNameLst>
                                          <p:attrName>style.visibility</p:attrName>
                                        </p:attrNameLst>
                                      </p:cBhvr>
                                      <p:to>
                                        <p:strVal val="visible"/>
                                      </p:to>
                                    </p:set>
                                    <p:animEffect filter="fade" transition="in">
                                      <p:cBhvr>
                                        <p:cTn dur="1000"/>
                                        <p:tgtEl>
                                          <p:spTgt spid="7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6" st="6"/>
                                            </p:txEl>
                                          </p:spTgt>
                                        </p:tgtEl>
                                        <p:attrNameLst>
                                          <p:attrName>style.visibility</p:attrName>
                                        </p:attrNameLst>
                                      </p:cBhvr>
                                      <p:to>
                                        <p:strVal val="visible"/>
                                      </p:to>
                                    </p:set>
                                    <p:animEffect filter="fade" transition="in">
                                      <p:cBhvr>
                                        <p:cTn dur="1000"/>
                                        <p:tgtEl>
                                          <p:spTgt spid="7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7" st="7"/>
                                            </p:txEl>
                                          </p:spTgt>
                                        </p:tgtEl>
                                        <p:attrNameLst>
                                          <p:attrName>style.visibility</p:attrName>
                                        </p:attrNameLst>
                                      </p:cBhvr>
                                      <p:to>
                                        <p:strVal val="visible"/>
                                      </p:to>
                                    </p:set>
                                    <p:animEffect filter="fade" transition="in">
                                      <p:cBhvr>
                                        <p:cTn dur="1000"/>
                                        <p:tgtEl>
                                          <p:spTgt spid="72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xEl>
                                              <p:pRg end="8" st="8"/>
                                            </p:txEl>
                                          </p:spTgt>
                                        </p:tgtEl>
                                        <p:attrNameLst>
                                          <p:attrName>style.visibility</p:attrName>
                                        </p:attrNameLst>
                                      </p:cBhvr>
                                      <p:to>
                                        <p:strVal val="visible"/>
                                      </p:to>
                                    </p:set>
                                    <p:animEffect filter="fade" transition="in">
                                      <p:cBhvr>
                                        <p:cTn dur="1000"/>
                                        <p:tgtEl>
                                          <p:spTgt spid="72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102"/>
          <p:cNvSpPr txBox="1"/>
          <p:nvPr>
            <p:ph type="title"/>
          </p:nvPr>
        </p:nvSpPr>
        <p:spPr>
          <a:xfrm>
            <a:off x="515600" y="206000"/>
            <a:ext cx="79854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do I need to know or find out?</a:t>
            </a:r>
            <a:endParaRPr/>
          </a:p>
        </p:txBody>
      </p:sp>
      <p:sp>
        <p:nvSpPr>
          <p:cNvPr id="731" name="Google Shape;731;p102"/>
          <p:cNvSpPr txBox="1"/>
          <p:nvPr>
            <p:ph idx="1" type="body"/>
          </p:nvPr>
        </p:nvSpPr>
        <p:spPr>
          <a:xfrm>
            <a:off x="96350" y="1200150"/>
            <a:ext cx="8822100" cy="38961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b="1" lang="en" sz="2400"/>
              <a:t>Fixity of files on primary storage media and backups: </a:t>
            </a:r>
            <a:endParaRPr b="1" sz="2400"/>
          </a:p>
          <a:p>
            <a:pPr indent="-342900" lvl="1" marL="914400" rtl="0" algn="l">
              <a:spcBef>
                <a:spcPts val="0"/>
              </a:spcBef>
              <a:spcAft>
                <a:spcPts val="0"/>
              </a:spcAft>
              <a:buSzPts val="1800"/>
              <a:buChar char="○"/>
            </a:pPr>
            <a:r>
              <a:rPr lang="en" sz="1800"/>
              <a:t>D</a:t>
            </a:r>
            <a:r>
              <a:rPr lang="en" sz="1800"/>
              <a:t>oes your dept./IT already check? If not, set it up.</a:t>
            </a:r>
            <a:endParaRPr sz="1800"/>
          </a:p>
          <a:p>
            <a:pPr indent="-381000" lvl="0" marL="457200" rtl="0" algn="l">
              <a:spcBef>
                <a:spcPts val="0"/>
              </a:spcBef>
              <a:spcAft>
                <a:spcPts val="0"/>
              </a:spcAft>
              <a:buSzPts val="2400"/>
              <a:buChar char="●"/>
            </a:pPr>
            <a:r>
              <a:rPr b="1" lang="en" sz="2400"/>
              <a:t>Security:</a:t>
            </a:r>
            <a:r>
              <a:rPr lang="en" sz="2400"/>
              <a:t> </a:t>
            </a:r>
            <a:endParaRPr sz="2400"/>
          </a:p>
          <a:p>
            <a:pPr indent="-342900" lvl="1" marL="914400" rtl="0" algn="l">
              <a:spcBef>
                <a:spcPts val="0"/>
              </a:spcBef>
              <a:spcAft>
                <a:spcPts val="0"/>
              </a:spcAft>
              <a:buSzPts val="1800"/>
              <a:buChar char="○"/>
            </a:pPr>
            <a:r>
              <a:rPr lang="en" sz="1800"/>
              <a:t>Who has access/permissions to files? Are security logs set up and reviewed? </a:t>
            </a:r>
            <a:endParaRPr sz="1800"/>
          </a:p>
          <a:p>
            <a:pPr indent="-355600" lvl="0" marL="457200" rtl="0" algn="l">
              <a:spcBef>
                <a:spcPts val="0"/>
              </a:spcBef>
              <a:spcAft>
                <a:spcPts val="0"/>
              </a:spcAft>
              <a:buSzPts val="2000"/>
              <a:buChar char="●"/>
            </a:pPr>
            <a:r>
              <a:rPr b="1" lang="en" sz="2400"/>
              <a:t>Virus checks</a:t>
            </a:r>
            <a:r>
              <a:rPr lang="en" sz="2400"/>
              <a:t>:</a:t>
            </a:r>
            <a:r>
              <a:rPr lang="en" sz="2400"/>
              <a:t>  </a:t>
            </a:r>
            <a:endParaRPr sz="2400"/>
          </a:p>
          <a:p>
            <a:pPr indent="-342900" lvl="1" marL="914400" rtl="0" algn="l">
              <a:spcBef>
                <a:spcPts val="0"/>
              </a:spcBef>
              <a:spcAft>
                <a:spcPts val="0"/>
              </a:spcAft>
              <a:buSzPts val="1800"/>
              <a:buChar char="○"/>
            </a:pPr>
            <a:r>
              <a:rPr lang="en" sz="1800"/>
              <a:t>Are regular checks run? What computers and when?</a:t>
            </a:r>
            <a:endParaRPr sz="1800"/>
          </a:p>
          <a:p>
            <a:pPr indent="-355600" lvl="0" marL="457200" rtl="0" algn="l">
              <a:spcBef>
                <a:spcPts val="0"/>
              </a:spcBef>
              <a:spcAft>
                <a:spcPts val="0"/>
              </a:spcAft>
              <a:buSzPts val="2000"/>
              <a:buChar char="●"/>
            </a:pPr>
            <a:r>
              <a:rPr b="1" lang="en" sz="2400"/>
              <a:t>Donations of digital files: </a:t>
            </a:r>
            <a:endParaRPr b="1" sz="2400"/>
          </a:p>
          <a:p>
            <a:pPr indent="-342900" lvl="1" marL="914400" rtl="0" algn="l">
              <a:spcBef>
                <a:spcPts val="0"/>
              </a:spcBef>
              <a:spcAft>
                <a:spcPts val="0"/>
              </a:spcAft>
              <a:buSzPts val="1800"/>
              <a:buChar char="○"/>
            </a:pPr>
            <a:r>
              <a:rPr lang="en" sz="1800"/>
              <a:t>What is our process when a new born digital collection comes in?</a:t>
            </a:r>
            <a:endParaRPr sz="1800"/>
          </a:p>
          <a:p>
            <a:pPr indent="-381000" lvl="0" marL="457200" rtl="0" algn="l">
              <a:spcBef>
                <a:spcPts val="0"/>
              </a:spcBef>
              <a:spcAft>
                <a:spcPts val="0"/>
              </a:spcAft>
              <a:buSzPts val="2400"/>
              <a:buChar char="●"/>
            </a:pPr>
            <a:r>
              <a:rPr b="1" lang="en" sz="2400"/>
              <a:t>Write blockers: </a:t>
            </a:r>
            <a:endParaRPr b="1" sz="2400"/>
          </a:p>
          <a:p>
            <a:pPr indent="-342900" lvl="1" marL="914400" rtl="0" algn="l">
              <a:spcBef>
                <a:spcPts val="0"/>
              </a:spcBef>
              <a:spcAft>
                <a:spcPts val="0"/>
              </a:spcAft>
              <a:buSzPts val="1800"/>
              <a:buChar char="○"/>
            </a:pPr>
            <a:r>
              <a:rPr lang="en" sz="1800"/>
              <a:t>Are they used? When?</a:t>
            </a:r>
            <a:endParaRPr b="1"/>
          </a:p>
          <a:p>
            <a:pPr indent="0" lvl="0" marL="0" rtl="0" algn="l">
              <a:spcBef>
                <a:spcPts val="600"/>
              </a:spcBef>
              <a:spcAft>
                <a:spcPts val="0"/>
              </a:spcAft>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xEl>
                                              <p:pRg end="0" st="0"/>
                                            </p:txEl>
                                          </p:spTgt>
                                        </p:tgtEl>
                                        <p:attrNameLst>
                                          <p:attrName>style.visibility</p:attrName>
                                        </p:attrNameLst>
                                      </p:cBhvr>
                                      <p:to>
                                        <p:strVal val="visible"/>
                                      </p:to>
                                    </p:set>
                                    <p:animEffect filter="fade" transition="in">
                                      <p:cBhvr>
                                        <p:cTn dur="1000"/>
                                        <p:tgtEl>
                                          <p:spTgt spid="7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xEl>
                                              <p:pRg end="1" st="1"/>
                                            </p:txEl>
                                          </p:spTgt>
                                        </p:tgtEl>
                                        <p:attrNameLst>
                                          <p:attrName>style.visibility</p:attrName>
                                        </p:attrNameLst>
                                      </p:cBhvr>
                                      <p:to>
                                        <p:strVal val="visible"/>
                                      </p:to>
                                    </p:set>
                                    <p:animEffect filter="fade" transition="in">
                                      <p:cBhvr>
                                        <p:cTn dur="1000"/>
                                        <p:tgtEl>
                                          <p:spTgt spid="7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xEl>
                                              <p:pRg end="2" st="2"/>
                                            </p:txEl>
                                          </p:spTgt>
                                        </p:tgtEl>
                                        <p:attrNameLst>
                                          <p:attrName>style.visibility</p:attrName>
                                        </p:attrNameLst>
                                      </p:cBhvr>
                                      <p:to>
                                        <p:strVal val="visible"/>
                                      </p:to>
                                    </p:set>
                                    <p:animEffect filter="fade" transition="in">
                                      <p:cBhvr>
                                        <p:cTn dur="1000"/>
                                        <p:tgtEl>
                                          <p:spTgt spid="7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xEl>
                                              <p:pRg end="3" st="3"/>
                                            </p:txEl>
                                          </p:spTgt>
                                        </p:tgtEl>
                                        <p:attrNameLst>
                                          <p:attrName>style.visibility</p:attrName>
                                        </p:attrNameLst>
                                      </p:cBhvr>
                                      <p:to>
                                        <p:strVal val="visible"/>
                                      </p:to>
                                    </p:set>
                                    <p:animEffect filter="fade" transition="in">
                                      <p:cBhvr>
                                        <p:cTn dur="1000"/>
                                        <p:tgtEl>
                                          <p:spTgt spid="7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xEl>
                                              <p:pRg end="4" st="4"/>
                                            </p:txEl>
                                          </p:spTgt>
                                        </p:tgtEl>
                                        <p:attrNameLst>
                                          <p:attrName>style.visibility</p:attrName>
                                        </p:attrNameLst>
                                      </p:cBhvr>
                                      <p:to>
                                        <p:strVal val="visible"/>
                                      </p:to>
                                    </p:set>
                                    <p:animEffect filter="fade" transition="in">
                                      <p:cBhvr>
                                        <p:cTn dur="1000"/>
                                        <p:tgtEl>
                                          <p:spTgt spid="7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xEl>
                                              <p:pRg end="5" st="5"/>
                                            </p:txEl>
                                          </p:spTgt>
                                        </p:tgtEl>
                                        <p:attrNameLst>
                                          <p:attrName>style.visibility</p:attrName>
                                        </p:attrNameLst>
                                      </p:cBhvr>
                                      <p:to>
                                        <p:strVal val="visible"/>
                                      </p:to>
                                    </p:set>
                                    <p:animEffect filter="fade" transition="in">
                                      <p:cBhvr>
                                        <p:cTn dur="1000"/>
                                        <p:tgtEl>
                                          <p:spTgt spid="73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xEl>
                                              <p:pRg end="6" st="6"/>
                                            </p:txEl>
                                          </p:spTgt>
                                        </p:tgtEl>
                                        <p:attrNameLst>
                                          <p:attrName>style.visibility</p:attrName>
                                        </p:attrNameLst>
                                      </p:cBhvr>
                                      <p:to>
                                        <p:strVal val="visible"/>
                                      </p:to>
                                    </p:set>
                                    <p:animEffect filter="fade" transition="in">
                                      <p:cBhvr>
                                        <p:cTn dur="1000"/>
                                        <p:tgtEl>
                                          <p:spTgt spid="73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xEl>
                                              <p:pRg end="7" st="7"/>
                                            </p:txEl>
                                          </p:spTgt>
                                        </p:tgtEl>
                                        <p:attrNameLst>
                                          <p:attrName>style.visibility</p:attrName>
                                        </p:attrNameLst>
                                      </p:cBhvr>
                                      <p:to>
                                        <p:strVal val="visible"/>
                                      </p:to>
                                    </p:set>
                                    <p:animEffect filter="fade" transition="in">
                                      <p:cBhvr>
                                        <p:cTn dur="1000"/>
                                        <p:tgtEl>
                                          <p:spTgt spid="73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xEl>
                                              <p:pRg end="8" st="8"/>
                                            </p:txEl>
                                          </p:spTgt>
                                        </p:tgtEl>
                                        <p:attrNameLst>
                                          <p:attrName>style.visibility</p:attrName>
                                        </p:attrNameLst>
                                      </p:cBhvr>
                                      <p:to>
                                        <p:strVal val="visible"/>
                                      </p:to>
                                    </p:set>
                                    <p:animEffect filter="fade" transition="in">
                                      <p:cBhvr>
                                        <p:cTn dur="1000"/>
                                        <p:tgtEl>
                                          <p:spTgt spid="73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xEl>
                                              <p:pRg end="9" st="9"/>
                                            </p:txEl>
                                          </p:spTgt>
                                        </p:tgtEl>
                                        <p:attrNameLst>
                                          <p:attrName>style.visibility</p:attrName>
                                        </p:attrNameLst>
                                      </p:cBhvr>
                                      <p:to>
                                        <p:strVal val="visible"/>
                                      </p:to>
                                    </p:set>
                                    <p:animEffect filter="fade" transition="in">
                                      <p:cBhvr>
                                        <p:cTn dur="1000"/>
                                        <p:tgtEl>
                                          <p:spTgt spid="73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xEl>
                                              <p:pRg end="10" st="10"/>
                                            </p:txEl>
                                          </p:spTgt>
                                        </p:tgtEl>
                                        <p:attrNameLst>
                                          <p:attrName>style.visibility</p:attrName>
                                        </p:attrNameLst>
                                      </p:cBhvr>
                                      <p:to>
                                        <p:strVal val="visible"/>
                                      </p:to>
                                    </p:set>
                                    <p:animEffect filter="fade" transition="in">
                                      <p:cBhvr>
                                        <p:cTn dur="1000"/>
                                        <p:tgtEl>
                                          <p:spTgt spid="731">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03"/>
          <p:cNvSpPr txBox="1"/>
          <p:nvPr>
            <p:ph type="title"/>
          </p:nvPr>
        </p:nvSpPr>
        <p:spPr>
          <a:xfrm>
            <a:off x="893700" y="205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Write Blockers</a:t>
            </a:r>
            <a:endParaRPr/>
          </a:p>
        </p:txBody>
      </p:sp>
      <p:sp>
        <p:nvSpPr>
          <p:cNvPr id="737" name="Google Shape;737;p103"/>
          <p:cNvSpPr txBox="1"/>
          <p:nvPr>
            <p:ph idx="1" type="body"/>
          </p:nvPr>
        </p:nvSpPr>
        <p:spPr>
          <a:xfrm>
            <a:off x="893700" y="1373600"/>
            <a:ext cx="4384500" cy="3552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A digital forensics tool, used to establish </a:t>
            </a:r>
            <a:r>
              <a:rPr b="1" lang="en" sz="2400"/>
              <a:t>authenticity </a:t>
            </a:r>
            <a:r>
              <a:rPr lang="en" sz="2400"/>
              <a:t>of digital collections and prevent changes during transfer. </a:t>
            </a:r>
            <a:br>
              <a:rPr lang="en" sz="2400"/>
            </a:br>
            <a:endParaRPr sz="2400"/>
          </a:p>
          <a:p>
            <a:pPr indent="-381000" lvl="0" marL="457200" rtl="0" algn="l">
              <a:spcBef>
                <a:spcPts val="600"/>
              </a:spcBef>
              <a:spcAft>
                <a:spcPts val="0"/>
              </a:spcAft>
              <a:buSzPts val="2400"/>
              <a:buChar char="●"/>
            </a:pPr>
            <a:r>
              <a:rPr lang="en" sz="2400"/>
              <a:t>Hardware  based</a:t>
            </a:r>
            <a:endParaRPr sz="2400"/>
          </a:p>
          <a:p>
            <a:pPr indent="-381000" lvl="0" marL="457200" rtl="0" algn="l">
              <a:spcBef>
                <a:spcPts val="0"/>
              </a:spcBef>
              <a:spcAft>
                <a:spcPts val="0"/>
              </a:spcAft>
              <a:buSzPts val="2400"/>
              <a:buChar char="●"/>
            </a:pPr>
            <a:r>
              <a:rPr lang="en" sz="2400"/>
              <a:t>Software based</a:t>
            </a:r>
            <a:endParaRPr sz="2400"/>
          </a:p>
        </p:txBody>
      </p:sp>
      <p:pic>
        <p:nvPicPr>
          <p:cNvPr id="738" name="Google Shape;738;p103"/>
          <p:cNvPicPr preferRelativeResize="0"/>
          <p:nvPr/>
        </p:nvPicPr>
        <p:blipFill>
          <a:blip r:embed="rId3">
            <a:alphaModFix/>
          </a:blip>
          <a:stretch>
            <a:fillRect/>
          </a:stretch>
        </p:blipFill>
        <p:spPr>
          <a:xfrm>
            <a:off x="5348753" y="1373600"/>
            <a:ext cx="3663548" cy="2624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104"/>
          <p:cNvSpPr txBox="1"/>
          <p:nvPr>
            <p:ph type="title"/>
          </p:nvPr>
        </p:nvSpPr>
        <p:spPr>
          <a:xfrm>
            <a:off x="893700" y="206000"/>
            <a:ext cx="7280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DP Activities - File Integrity</a:t>
            </a:r>
            <a:endParaRPr/>
          </a:p>
        </p:txBody>
      </p:sp>
      <p:sp>
        <p:nvSpPr>
          <p:cNvPr id="744" name="Google Shape;744;p104"/>
          <p:cNvSpPr txBox="1"/>
          <p:nvPr>
            <p:ph idx="1" type="body"/>
          </p:nvPr>
        </p:nvSpPr>
        <p:spPr>
          <a:xfrm>
            <a:off x="893700" y="1221200"/>
            <a:ext cx="7833900" cy="3552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b="1" lang="en" sz="2400"/>
              <a:t>Initial Activities</a:t>
            </a:r>
            <a:endParaRPr b="1" sz="2400"/>
          </a:p>
          <a:p>
            <a:pPr indent="-342900" lvl="1" marL="914400" rtl="0" algn="l">
              <a:spcBef>
                <a:spcPts val="0"/>
              </a:spcBef>
              <a:spcAft>
                <a:spcPts val="0"/>
              </a:spcAft>
              <a:buSzPts val="1800"/>
              <a:buChar char="○"/>
            </a:pPr>
            <a:r>
              <a:rPr lang="en" sz="1800"/>
              <a:t>Inventory existing digital content</a:t>
            </a:r>
            <a:endParaRPr sz="1800"/>
          </a:p>
          <a:p>
            <a:pPr indent="-342900" lvl="1" marL="914400" rtl="0" algn="l">
              <a:spcBef>
                <a:spcPts val="0"/>
              </a:spcBef>
              <a:spcAft>
                <a:spcPts val="0"/>
              </a:spcAft>
              <a:buSzPts val="1800"/>
              <a:buChar char="○"/>
            </a:pPr>
            <a:r>
              <a:rPr lang="en" sz="1800"/>
              <a:t>Assess security permissions</a:t>
            </a:r>
            <a:endParaRPr sz="1800"/>
          </a:p>
          <a:p>
            <a:pPr indent="-342900" lvl="1" marL="914400" rtl="0" algn="l">
              <a:spcBef>
                <a:spcPts val="0"/>
              </a:spcBef>
              <a:spcAft>
                <a:spcPts val="0"/>
              </a:spcAft>
              <a:buSzPts val="1800"/>
              <a:buChar char="○"/>
            </a:pPr>
            <a:r>
              <a:rPr lang="en" sz="1800"/>
              <a:t>Research tools, equipment, staff, other policies you may want to use in your organization, meetings/</a:t>
            </a:r>
            <a:r>
              <a:rPr lang="en" sz="1800"/>
              <a:t>conversations</a:t>
            </a:r>
            <a:endParaRPr sz="1800"/>
          </a:p>
          <a:p>
            <a:pPr indent="-342900" lvl="1" marL="914400" rtl="0" algn="l">
              <a:spcBef>
                <a:spcPts val="0"/>
              </a:spcBef>
              <a:spcAft>
                <a:spcPts val="0"/>
              </a:spcAft>
              <a:buSzPts val="1800"/>
              <a:buChar char="○"/>
            </a:pPr>
            <a:r>
              <a:rPr lang="en" sz="1800"/>
              <a:t>Create a Digital Preservation Plan that ensures file integrity </a:t>
            </a:r>
            <a:br>
              <a:rPr lang="en" sz="1800"/>
            </a:br>
            <a:endParaRPr sz="1800"/>
          </a:p>
          <a:p>
            <a:pPr indent="-381000" lvl="0" marL="457200" rtl="0" algn="l">
              <a:spcBef>
                <a:spcPts val="0"/>
              </a:spcBef>
              <a:spcAft>
                <a:spcPts val="0"/>
              </a:spcAft>
              <a:buSzPts val="2400"/>
              <a:buChar char="●"/>
            </a:pPr>
            <a:r>
              <a:rPr b="1" lang="en" sz="2400"/>
              <a:t>Upon Ingest or File Creation</a:t>
            </a:r>
            <a:endParaRPr b="1" sz="2400"/>
          </a:p>
          <a:p>
            <a:pPr indent="-342900" lvl="1" marL="914400" rtl="0" algn="l">
              <a:spcBef>
                <a:spcPts val="0"/>
              </a:spcBef>
              <a:spcAft>
                <a:spcPts val="0"/>
              </a:spcAft>
              <a:buSzPts val="1800"/>
              <a:buChar char="○"/>
            </a:pPr>
            <a:r>
              <a:rPr lang="en" sz="1800"/>
              <a:t>Run virus checks</a:t>
            </a:r>
            <a:endParaRPr sz="1800"/>
          </a:p>
          <a:p>
            <a:pPr indent="-342900" lvl="1" marL="914400" rtl="0" algn="l">
              <a:spcBef>
                <a:spcPts val="0"/>
              </a:spcBef>
              <a:spcAft>
                <a:spcPts val="0"/>
              </a:spcAft>
              <a:buSzPts val="1800"/>
              <a:buChar char="○"/>
            </a:pPr>
            <a:r>
              <a:rPr lang="en" sz="1800"/>
              <a:t>Run fixity checks</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xEl>
                                              <p:pRg end="0" st="0"/>
                                            </p:txEl>
                                          </p:spTgt>
                                        </p:tgtEl>
                                        <p:attrNameLst>
                                          <p:attrName>style.visibility</p:attrName>
                                        </p:attrNameLst>
                                      </p:cBhvr>
                                      <p:to>
                                        <p:strVal val="visible"/>
                                      </p:to>
                                    </p:set>
                                    <p:animEffect filter="fade" transition="in">
                                      <p:cBhvr>
                                        <p:cTn dur="1000"/>
                                        <p:tgtEl>
                                          <p:spTgt spid="7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xEl>
                                              <p:pRg end="1" st="1"/>
                                            </p:txEl>
                                          </p:spTgt>
                                        </p:tgtEl>
                                        <p:attrNameLst>
                                          <p:attrName>style.visibility</p:attrName>
                                        </p:attrNameLst>
                                      </p:cBhvr>
                                      <p:to>
                                        <p:strVal val="visible"/>
                                      </p:to>
                                    </p:set>
                                    <p:animEffect filter="fade" transition="in">
                                      <p:cBhvr>
                                        <p:cTn dur="1000"/>
                                        <p:tgtEl>
                                          <p:spTgt spid="7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xEl>
                                              <p:pRg end="2" st="2"/>
                                            </p:txEl>
                                          </p:spTgt>
                                        </p:tgtEl>
                                        <p:attrNameLst>
                                          <p:attrName>style.visibility</p:attrName>
                                        </p:attrNameLst>
                                      </p:cBhvr>
                                      <p:to>
                                        <p:strVal val="visible"/>
                                      </p:to>
                                    </p:set>
                                    <p:animEffect filter="fade" transition="in">
                                      <p:cBhvr>
                                        <p:cTn dur="1000"/>
                                        <p:tgtEl>
                                          <p:spTgt spid="7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xEl>
                                              <p:pRg end="3" st="3"/>
                                            </p:txEl>
                                          </p:spTgt>
                                        </p:tgtEl>
                                        <p:attrNameLst>
                                          <p:attrName>style.visibility</p:attrName>
                                        </p:attrNameLst>
                                      </p:cBhvr>
                                      <p:to>
                                        <p:strVal val="visible"/>
                                      </p:to>
                                    </p:set>
                                    <p:animEffect filter="fade" transition="in">
                                      <p:cBhvr>
                                        <p:cTn dur="1000"/>
                                        <p:tgtEl>
                                          <p:spTgt spid="7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xEl>
                                              <p:pRg end="4" st="4"/>
                                            </p:txEl>
                                          </p:spTgt>
                                        </p:tgtEl>
                                        <p:attrNameLst>
                                          <p:attrName>style.visibility</p:attrName>
                                        </p:attrNameLst>
                                      </p:cBhvr>
                                      <p:to>
                                        <p:strVal val="visible"/>
                                      </p:to>
                                    </p:set>
                                    <p:animEffect filter="fade" transition="in">
                                      <p:cBhvr>
                                        <p:cTn dur="1000"/>
                                        <p:tgtEl>
                                          <p:spTgt spid="74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xEl>
                                              <p:pRg end="5" st="5"/>
                                            </p:txEl>
                                          </p:spTgt>
                                        </p:tgtEl>
                                        <p:attrNameLst>
                                          <p:attrName>style.visibility</p:attrName>
                                        </p:attrNameLst>
                                      </p:cBhvr>
                                      <p:to>
                                        <p:strVal val="visible"/>
                                      </p:to>
                                    </p:set>
                                    <p:animEffect filter="fade" transition="in">
                                      <p:cBhvr>
                                        <p:cTn dur="1000"/>
                                        <p:tgtEl>
                                          <p:spTgt spid="74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xEl>
                                              <p:pRg end="6" st="6"/>
                                            </p:txEl>
                                          </p:spTgt>
                                        </p:tgtEl>
                                        <p:attrNameLst>
                                          <p:attrName>style.visibility</p:attrName>
                                        </p:attrNameLst>
                                      </p:cBhvr>
                                      <p:to>
                                        <p:strVal val="visible"/>
                                      </p:to>
                                    </p:set>
                                    <p:animEffect filter="fade" transition="in">
                                      <p:cBhvr>
                                        <p:cTn dur="1000"/>
                                        <p:tgtEl>
                                          <p:spTgt spid="74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xEl>
                                              <p:pRg end="7" st="7"/>
                                            </p:txEl>
                                          </p:spTgt>
                                        </p:tgtEl>
                                        <p:attrNameLst>
                                          <p:attrName>style.visibility</p:attrName>
                                        </p:attrNameLst>
                                      </p:cBhvr>
                                      <p:to>
                                        <p:strVal val="visible"/>
                                      </p:to>
                                    </p:set>
                                    <p:animEffect filter="fade" transition="in">
                                      <p:cBhvr>
                                        <p:cTn dur="1000"/>
                                        <p:tgtEl>
                                          <p:spTgt spid="74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xEl>
                                              <p:pRg end="8" st="8"/>
                                            </p:txEl>
                                          </p:spTgt>
                                        </p:tgtEl>
                                        <p:attrNameLst>
                                          <p:attrName>style.visibility</p:attrName>
                                        </p:attrNameLst>
                                      </p:cBhvr>
                                      <p:to>
                                        <p:strVal val="visible"/>
                                      </p:to>
                                    </p:set>
                                    <p:animEffect filter="fade" transition="in">
                                      <p:cBhvr>
                                        <p:cTn dur="1000"/>
                                        <p:tgtEl>
                                          <p:spTgt spid="74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xEl>
                                              <p:pRg end="9" st="9"/>
                                            </p:txEl>
                                          </p:spTgt>
                                        </p:tgtEl>
                                        <p:attrNameLst>
                                          <p:attrName>style.visibility</p:attrName>
                                        </p:attrNameLst>
                                      </p:cBhvr>
                                      <p:to>
                                        <p:strVal val="visible"/>
                                      </p:to>
                                    </p:set>
                                    <p:animEffect filter="fade" transition="in">
                                      <p:cBhvr>
                                        <p:cTn dur="1000"/>
                                        <p:tgtEl>
                                          <p:spTgt spid="744">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05"/>
          <p:cNvSpPr txBox="1"/>
          <p:nvPr>
            <p:ph type="title"/>
          </p:nvPr>
        </p:nvSpPr>
        <p:spPr>
          <a:xfrm>
            <a:off x="893700" y="206000"/>
            <a:ext cx="7230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DP Activities - File Integrity (cont.)</a:t>
            </a:r>
            <a:endParaRPr/>
          </a:p>
        </p:txBody>
      </p:sp>
      <p:sp>
        <p:nvSpPr>
          <p:cNvPr id="750" name="Google Shape;750;p105"/>
          <p:cNvSpPr txBox="1"/>
          <p:nvPr>
            <p:ph idx="1" type="body"/>
          </p:nvPr>
        </p:nvSpPr>
        <p:spPr>
          <a:xfrm>
            <a:off x="457200" y="907925"/>
            <a:ext cx="8229600" cy="40068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b="1" lang="en" sz="2400"/>
              <a:t>Regularly</a:t>
            </a:r>
            <a:endParaRPr b="1" sz="2400"/>
          </a:p>
          <a:p>
            <a:pPr indent="-342900" lvl="1" marL="914400" rtl="0" algn="l">
              <a:spcBef>
                <a:spcPts val="0"/>
              </a:spcBef>
              <a:spcAft>
                <a:spcPts val="0"/>
              </a:spcAft>
              <a:buSzPts val="1800"/>
              <a:buChar char="○"/>
            </a:pPr>
            <a:r>
              <a:rPr lang="en" sz="1800"/>
              <a:t>Run fixity checks</a:t>
            </a:r>
            <a:endParaRPr sz="1800"/>
          </a:p>
          <a:p>
            <a:pPr indent="-342900" lvl="1" marL="914400" rtl="0" algn="l">
              <a:spcBef>
                <a:spcPts val="0"/>
              </a:spcBef>
              <a:spcAft>
                <a:spcPts val="0"/>
              </a:spcAft>
              <a:buSzPts val="1800"/>
              <a:buChar char="○"/>
            </a:pPr>
            <a:r>
              <a:rPr lang="en" sz="1800"/>
              <a:t>Manage files within your Digital Preservation plan/schedule</a:t>
            </a:r>
            <a:endParaRPr sz="1800"/>
          </a:p>
          <a:p>
            <a:pPr indent="-342900" lvl="1" marL="914400" rtl="0" algn="l">
              <a:spcBef>
                <a:spcPts val="0"/>
              </a:spcBef>
              <a:spcAft>
                <a:spcPts val="0"/>
              </a:spcAft>
              <a:buSzPts val="1800"/>
              <a:buChar char="○"/>
            </a:pPr>
            <a:r>
              <a:rPr lang="en" sz="1800"/>
              <a:t>Update software as needed</a:t>
            </a:r>
            <a:br>
              <a:rPr lang="en" sz="1800"/>
            </a:br>
            <a:endParaRPr sz="1800"/>
          </a:p>
          <a:p>
            <a:pPr indent="-381000" lvl="0" marL="457200" rtl="0" algn="l">
              <a:spcBef>
                <a:spcPts val="600"/>
              </a:spcBef>
              <a:spcAft>
                <a:spcPts val="0"/>
              </a:spcAft>
              <a:buSzPts val="2400"/>
              <a:buChar char="●"/>
            </a:pPr>
            <a:r>
              <a:rPr b="1" lang="en" sz="2400"/>
              <a:t>Less frequently</a:t>
            </a:r>
            <a:endParaRPr b="1" sz="2400"/>
          </a:p>
          <a:p>
            <a:pPr indent="-342900" lvl="1" marL="914400" rtl="0" algn="l">
              <a:spcBef>
                <a:spcPts val="0"/>
              </a:spcBef>
              <a:spcAft>
                <a:spcPts val="0"/>
              </a:spcAft>
              <a:buSzPts val="1800"/>
              <a:buChar char="○"/>
            </a:pPr>
            <a:r>
              <a:rPr lang="en" sz="1800"/>
              <a:t>Research new tools, equipment, or policies that you may want to use in your organization</a:t>
            </a:r>
            <a:br>
              <a:rPr lang="en" sz="2600"/>
            </a:br>
            <a:endParaRPr sz="800"/>
          </a:p>
          <a:p>
            <a:pPr indent="-381000" lvl="0" marL="457200" rtl="0" algn="l">
              <a:spcBef>
                <a:spcPts val="600"/>
              </a:spcBef>
              <a:spcAft>
                <a:spcPts val="0"/>
              </a:spcAft>
              <a:buSzPts val="2400"/>
              <a:buChar char="●"/>
            </a:pPr>
            <a:r>
              <a:rPr b="1" lang="en" sz="2400"/>
              <a:t>Disaster response</a:t>
            </a:r>
            <a:endParaRPr sz="2400"/>
          </a:p>
          <a:p>
            <a:pPr indent="-342900" lvl="1" marL="914400" rtl="0" algn="l">
              <a:spcBef>
                <a:spcPts val="0"/>
              </a:spcBef>
              <a:spcAft>
                <a:spcPts val="0"/>
              </a:spcAft>
              <a:buSzPts val="1800"/>
              <a:buChar char="○"/>
            </a:pPr>
            <a:r>
              <a:rPr lang="en" sz="1800"/>
              <a:t>Assess what loss or damage has occurred, follow emergency plan</a:t>
            </a:r>
            <a:endParaRPr sz="1800"/>
          </a:p>
          <a:p>
            <a:pPr indent="-342900" lvl="1" marL="914400" rtl="0" algn="l">
              <a:spcBef>
                <a:spcPts val="0"/>
              </a:spcBef>
              <a:spcAft>
                <a:spcPts val="0"/>
              </a:spcAft>
              <a:buSzPts val="1800"/>
              <a:buChar char="○"/>
            </a:pPr>
            <a:r>
              <a:rPr lang="en" sz="1800"/>
              <a:t>Restore from backups</a:t>
            </a:r>
            <a:endParaRPr sz="1800"/>
          </a:p>
          <a:p>
            <a:pPr indent="0" lvl="0" marL="0" rtl="0" algn="l">
              <a:spcBef>
                <a:spcPts val="6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xEl>
                                              <p:pRg end="0" st="0"/>
                                            </p:txEl>
                                          </p:spTgt>
                                        </p:tgtEl>
                                        <p:attrNameLst>
                                          <p:attrName>style.visibility</p:attrName>
                                        </p:attrNameLst>
                                      </p:cBhvr>
                                      <p:to>
                                        <p:strVal val="visible"/>
                                      </p:to>
                                    </p:set>
                                    <p:animEffect filter="fade" transition="in">
                                      <p:cBhvr>
                                        <p:cTn dur="1000"/>
                                        <p:tgtEl>
                                          <p:spTgt spid="7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xEl>
                                              <p:pRg end="1" st="1"/>
                                            </p:txEl>
                                          </p:spTgt>
                                        </p:tgtEl>
                                        <p:attrNameLst>
                                          <p:attrName>style.visibility</p:attrName>
                                        </p:attrNameLst>
                                      </p:cBhvr>
                                      <p:to>
                                        <p:strVal val="visible"/>
                                      </p:to>
                                    </p:set>
                                    <p:animEffect filter="fade" transition="in">
                                      <p:cBhvr>
                                        <p:cTn dur="1000"/>
                                        <p:tgtEl>
                                          <p:spTgt spid="7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xEl>
                                              <p:pRg end="2" st="2"/>
                                            </p:txEl>
                                          </p:spTgt>
                                        </p:tgtEl>
                                        <p:attrNameLst>
                                          <p:attrName>style.visibility</p:attrName>
                                        </p:attrNameLst>
                                      </p:cBhvr>
                                      <p:to>
                                        <p:strVal val="visible"/>
                                      </p:to>
                                    </p:set>
                                    <p:animEffect filter="fade" transition="in">
                                      <p:cBhvr>
                                        <p:cTn dur="1000"/>
                                        <p:tgtEl>
                                          <p:spTgt spid="7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xEl>
                                              <p:pRg end="3" st="3"/>
                                            </p:txEl>
                                          </p:spTgt>
                                        </p:tgtEl>
                                        <p:attrNameLst>
                                          <p:attrName>style.visibility</p:attrName>
                                        </p:attrNameLst>
                                      </p:cBhvr>
                                      <p:to>
                                        <p:strVal val="visible"/>
                                      </p:to>
                                    </p:set>
                                    <p:animEffect filter="fade" transition="in">
                                      <p:cBhvr>
                                        <p:cTn dur="1000"/>
                                        <p:tgtEl>
                                          <p:spTgt spid="7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xEl>
                                              <p:pRg end="4" st="4"/>
                                            </p:txEl>
                                          </p:spTgt>
                                        </p:tgtEl>
                                        <p:attrNameLst>
                                          <p:attrName>style.visibility</p:attrName>
                                        </p:attrNameLst>
                                      </p:cBhvr>
                                      <p:to>
                                        <p:strVal val="visible"/>
                                      </p:to>
                                    </p:set>
                                    <p:animEffect filter="fade" transition="in">
                                      <p:cBhvr>
                                        <p:cTn dur="1000"/>
                                        <p:tgtEl>
                                          <p:spTgt spid="7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xEl>
                                              <p:pRg end="5" st="5"/>
                                            </p:txEl>
                                          </p:spTgt>
                                        </p:tgtEl>
                                        <p:attrNameLst>
                                          <p:attrName>style.visibility</p:attrName>
                                        </p:attrNameLst>
                                      </p:cBhvr>
                                      <p:to>
                                        <p:strVal val="visible"/>
                                      </p:to>
                                    </p:set>
                                    <p:animEffect filter="fade" transition="in">
                                      <p:cBhvr>
                                        <p:cTn dur="1000"/>
                                        <p:tgtEl>
                                          <p:spTgt spid="75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xEl>
                                              <p:pRg end="6" st="6"/>
                                            </p:txEl>
                                          </p:spTgt>
                                        </p:tgtEl>
                                        <p:attrNameLst>
                                          <p:attrName>style.visibility</p:attrName>
                                        </p:attrNameLst>
                                      </p:cBhvr>
                                      <p:to>
                                        <p:strVal val="visible"/>
                                      </p:to>
                                    </p:set>
                                    <p:animEffect filter="fade" transition="in">
                                      <p:cBhvr>
                                        <p:cTn dur="1000"/>
                                        <p:tgtEl>
                                          <p:spTgt spid="75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xEl>
                                              <p:pRg end="7" st="7"/>
                                            </p:txEl>
                                          </p:spTgt>
                                        </p:tgtEl>
                                        <p:attrNameLst>
                                          <p:attrName>style.visibility</p:attrName>
                                        </p:attrNameLst>
                                      </p:cBhvr>
                                      <p:to>
                                        <p:strVal val="visible"/>
                                      </p:to>
                                    </p:set>
                                    <p:animEffect filter="fade" transition="in">
                                      <p:cBhvr>
                                        <p:cTn dur="1000"/>
                                        <p:tgtEl>
                                          <p:spTgt spid="75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xEl>
                                              <p:pRg end="8" st="8"/>
                                            </p:txEl>
                                          </p:spTgt>
                                        </p:tgtEl>
                                        <p:attrNameLst>
                                          <p:attrName>style.visibility</p:attrName>
                                        </p:attrNameLst>
                                      </p:cBhvr>
                                      <p:to>
                                        <p:strVal val="visible"/>
                                      </p:to>
                                    </p:set>
                                    <p:animEffect filter="fade" transition="in">
                                      <p:cBhvr>
                                        <p:cTn dur="1000"/>
                                        <p:tgtEl>
                                          <p:spTgt spid="75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xEl>
                                              <p:pRg end="9" st="9"/>
                                            </p:txEl>
                                          </p:spTgt>
                                        </p:tgtEl>
                                        <p:attrNameLst>
                                          <p:attrName>style.visibility</p:attrName>
                                        </p:attrNameLst>
                                      </p:cBhvr>
                                      <p:to>
                                        <p:strVal val="visible"/>
                                      </p:to>
                                    </p:set>
                                    <p:animEffect filter="fade" transition="in">
                                      <p:cBhvr>
                                        <p:cTn dur="1000"/>
                                        <p:tgtEl>
                                          <p:spTgt spid="75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06"/>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Policies and Plans</a:t>
            </a:r>
            <a:endParaRPr/>
          </a:p>
        </p:txBody>
      </p:sp>
      <p:sp>
        <p:nvSpPr>
          <p:cNvPr id="756" name="Google Shape;756;p106"/>
          <p:cNvSpPr txBox="1"/>
          <p:nvPr>
            <p:ph idx="1" type="body"/>
          </p:nvPr>
        </p:nvSpPr>
        <p:spPr>
          <a:xfrm>
            <a:off x="893700" y="1221200"/>
            <a:ext cx="7544700" cy="3552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Digital Preservation Plan</a:t>
            </a:r>
            <a:endParaRPr/>
          </a:p>
          <a:p>
            <a:pPr indent="-419100" lvl="0" marL="457200" rtl="0" algn="l">
              <a:spcBef>
                <a:spcPts val="0"/>
              </a:spcBef>
              <a:spcAft>
                <a:spcPts val="0"/>
              </a:spcAft>
              <a:buSzPts val="3000"/>
              <a:buChar char="●"/>
            </a:pPr>
            <a:r>
              <a:rPr lang="en"/>
              <a:t>Digital Preservation Policy</a:t>
            </a:r>
            <a:endParaRPr/>
          </a:p>
          <a:p>
            <a:pPr indent="-419100" lvl="0" marL="457200" rtl="0" algn="l">
              <a:spcBef>
                <a:spcPts val="0"/>
              </a:spcBef>
              <a:spcAft>
                <a:spcPts val="0"/>
              </a:spcAft>
              <a:buSzPts val="3000"/>
              <a:buChar char="●"/>
            </a:pPr>
            <a:r>
              <a:rPr lang="en"/>
              <a:t>Quality Control Workflows</a:t>
            </a:r>
            <a:endParaRPr/>
          </a:p>
          <a:p>
            <a:pPr indent="-419100" lvl="0" marL="457200" rtl="0" algn="l">
              <a:spcBef>
                <a:spcPts val="0"/>
              </a:spcBef>
              <a:spcAft>
                <a:spcPts val="0"/>
              </a:spcAft>
              <a:buSzPts val="3000"/>
              <a:buChar char="●"/>
            </a:pPr>
            <a:r>
              <a:rPr lang="en"/>
              <a:t>Digital Workflows </a:t>
            </a:r>
            <a:endParaRPr/>
          </a:p>
          <a:p>
            <a:pPr indent="-381000" lvl="1" marL="914400" rtl="0" algn="l">
              <a:spcBef>
                <a:spcPts val="0"/>
              </a:spcBef>
              <a:spcAft>
                <a:spcPts val="0"/>
              </a:spcAft>
              <a:buSzPts val="2400"/>
              <a:buChar char="○"/>
            </a:pPr>
            <a:r>
              <a:rPr lang="en"/>
              <a:t>Digitization</a:t>
            </a:r>
            <a:endParaRPr/>
          </a:p>
          <a:p>
            <a:pPr indent="-381000" lvl="1" marL="914400" rtl="0" algn="l">
              <a:spcBef>
                <a:spcPts val="0"/>
              </a:spcBef>
              <a:spcAft>
                <a:spcPts val="0"/>
              </a:spcAft>
              <a:buSzPts val="2400"/>
              <a:buChar char="○"/>
            </a:pPr>
            <a:r>
              <a:rPr lang="en"/>
              <a:t>Born Digital </a:t>
            </a:r>
            <a:endParaRPr/>
          </a:p>
          <a:p>
            <a:pPr indent="-419100" lvl="0" marL="457200" rtl="0" algn="l">
              <a:spcBef>
                <a:spcPts val="0"/>
              </a:spcBef>
              <a:spcAft>
                <a:spcPts val="0"/>
              </a:spcAft>
              <a:buSzPts val="3000"/>
              <a:buChar char="●"/>
            </a:pPr>
            <a:r>
              <a:rPr lang="en"/>
              <a:t>Agreements with IT/other departments</a:t>
            </a:r>
            <a:endParaRPr/>
          </a:p>
          <a:p>
            <a:pPr indent="-419100" lvl="0" marL="457200" rtl="0" algn="l">
              <a:spcBef>
                <a:spcPts val="0"/>
              </a:spcBef>
              <a:spcAft>
                <a:spcPts val="0"/>
              </a:spcAft>
              <a:buSzPts val="3000"/>
              <a:buChar char="●"/>
            </a:pPr>
            <a:r>
              <a:rPr lang="en"/>
              <a:t>Digital Stewardship Lifecycle</a:t>
            </a:r>
            <a:endParaRPr/>
          </a:p>
          <a:p>
            <a:pPr indent="0" lvl="0" marL="0" rtl="0" algn="l">
              <a:spcBef>
                <a:spcPts val="6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xEl>
                                              <p:pRg end="0" st="0"/>
                                            </p:txEl>
                                          </p:spTgt>
                                        </p:tgtEl>
                                        <p:attrNameLst>
                                          <p:attrName>style.visibility</p:attrName>
                                        </p:attrNameLst>
                                      </p:cBhvr>
                                      <p:to>
                                        <p:strVal val="visible"/>
                                      </p:to>
                                    </p:set>
                                    <p:animEffect filter="fade" transition="in">
                                      <p:cBhvr>
                                        <p:cTn dur="1000"/>
                                        <p:tgtEl>
                                          <p:spTgt spid="7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xEl>
                                              <p:pRg end="1" st="1"/>
                                            </p:txEl>
                                          </p:spTgt>
                                        </p:tgtEl>
                                        <p:attrNameLst>
                                          <p:attrName>style.visibility</p:attrName>
                                        </p:attrNameLst>
                                      </p:cBhvr>
                                      <p:to>
                                        <p:strVal val="visible"/>
                                      </p:to>
                                    </p:set>
                                    <p:animEffect filter="fade" transition="in">
                                      <p:cBhvr>
                                        <p:cTn dur="1000"/>
                                        <p:tgtEl>
                                          <p:spTgt spid="7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xEl>
                                              <p:pRg end="2" st="2"/>
                                            </p:txEl>
                                          </p:spTgt>
                                        </p:tgtEl>
                                        <p:attrNameLst>
                                          <p:attrName>style.visibility</p:attrName>
                                        </p:attrNameLst>
                                      </p:cBhvr>
                                      <p:to>
                                        <p:strVal val="visible"/>
                                      </p:to>
                                    </p:set>
                                    <p:animEffect filter="fade" transition="in">
                                      <p:cBhvr>
                                        <p:cTn dur="1000"/>
                                        <p:tgtEl>
                                          <p:spTgt spid="7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xEl>
                                              <p:pRg end="3" st="3"/>
                                            </p:txEl>
                                          </p:spTgt>
                                        </p:tgtEl>
                                        <p:attrNameLst>
                                          <p:attrName>style.visibility</p:attrName>
                                        </p:attrNameLst>
                                      </p:cBhvr>
                                      <p:to>
                                        <p:strVal val="visible"/>
                                      </p:to>
                                    </p:set>
                                    <p:animEffect filter="fade" transition="in">
                                      <p:cBhvr>
                                        <p:cTn dur="1000"/>
                                        <p:tgtEl>
                                          <p:spTgt spid="7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xEl>
                                              <p:pRg end="4" st="4"/>
                                            </p:txEl>
                                          </p:spTgt>
                                        </p:tgtEl>
                                        <p:attrNameLst>
                                          <p:attrName>style.visibility</p:attrName>
                                        </p:attrNameLst>
                                      </p:cBhvr>
                                      <p:to>
                                        <p:strVal val="visible"/>
                                      </p:to>
                                    </p:set>
                                    <p:animEffect filter="fade" transition="in">
                                      <p:cBhvr>
                                        <p:cTn dur="1000"/>
                                        <p:tgtEl>
                                          <p:spTgt spid="7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xEl>
                                              <p:pRg end="5" st="5"/>
                                            </p:txEl>
                                          </p:spTgt>
                                        </p:tgtEl>
                                        <p:attrNameLst>
                                          <p:attrName>style.visibility</p:attrName>
                                        </p:attrNameLst>
                                      </p:cBhvr>
                                      <p:to>
                                        <p:strVal val="visible"/>
                                      </p:to>
                                    </p:set>
                                    <p:animEffect filter="fade" transition="in">
                                      <p:cBhvr>
                                        <p:cTn dur="1000"/>
                                        <p:tgtEl>
                                          <p:spTgt spid="75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xEl>
                                              <p:pRg end="6" st="6"/>
                                            </p:txEl>
                                          </p:spTgt>
                                        </p:tgtEl>
                                        <p:attrNameLst>
                                          <p:attrName>style.visibility</p:attrName>
                                        </p:attrNameLst>
                                      </p:cBhvr>
                                      <p:to>
                                        <p:strVal val="visible"/>
                                      </p:to>
                                    </p:set>
                                    <p:animEffect filter="fade" transition="in">
                                      <p:cBhvr>
                                        <p:cTn dur="1000"/>
                                        <p:tgtEl>
                                          <p:spTgt spid="75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xEl>
                                              <p:pRg end="7" st="7"/>
                                            </p:txEl>
                                          </p:spTgt>
                                        </p:tgtEl>
                                        <p:attrNameLst>
                                          <p:attrName>style.visibility</p:attrName>
                                        </p:attrNameLst>
                                      </p:cBhvr>
                                      <p:to>
                                        <p:strVal val="visible"/>
                                      </p:to>
                                    </p:set>
                                    <p:animEffect filter="fade" transition="in">
                                      <p:cBhvr>
                                        <p:cTn dur="1000"/>
                                        <p:tgtEl>
                                          <p:spTgt spid="75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xEl>
                                              <p:pRg end="8" st="8"/>
                                            </p:txEl>
                                          </p:spTgt>
                                        </p:tgtEl>
                                        <p:attrNameLst>
                                          <p:attrName>style.visibility</p:attrName>
                                        </p:attrNameLst>
                                      </p:cBhvr>
                                      <p:to>
                                        <p:strVal val="visible"/>
                                      </p:to>
                                    </p:set>
                                    <p:animEffect filter="fade" transition="in">
                                      <p:cBhvr>
                                        <p:cTn dur="1000"/>
                                        <p:tgtEl>
                                          <p:spTgt spid="75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07"/>
          <p:cNvSpPr txBox="1"/>
          <p:nvPr>
            <p:ph type="title"/>
          </p:nvPr>
        </p:nvSpPr>
        <p:spPr>
          <a:xfrm>
            <a:off x="893700" y="12727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0">
                <a:solidFill>
                  <a:srgbClr val="274E13"/>
                </a:solidFill>
                <a:latin typeface="Creepster"/>
                <a:ea typeface="Creepster"/>
                <a:cs typeface="Creepster"/>
                <a:sym typeface="Creepster"/>
              </a:rPr>
              <a:t>BIT ROT</a:t>
            </a:r>
            <a:endParaRPr sz="12000">
              <a:solidFill>
                <a:srgbClr val="274E13"/>
              </a:solidFill>
              <a:latin typeface="Creepster"/>
              <a:ea typeface="Creepster"/>
              <a:cs typeface="Creepster"/>
              <a:sym typeface="Creepster"/>
            </a:endParaRPr>
          </a:p>
        </p:txBody>
      </p:sp>
      <p:sp>
        <p:nvSpPr>
          <p:cNvPr id="762" name="Google Shape;762;p107"/>
          <p:cNvSpPr txBox="1"/>
          <p:nvPr>
            <p:ph idx="1" type="body"/>
          </p:nvPr>
        </p:nvSpPr>
        <p:spPr>
          <a:xfrm>
            <a:off x="893700" y="2206400"/>
            <a:ext cx="7286700" cy="26574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Data rot, data degradation, digital decay</a:t>
            </a:r>
            <a:endParaRPr/>
          </a:p>
          <a:p>
            <a:pPr indent="-419100" lvl="0" marL="457200" rtl="0" algn="l">
              <a:spcBef>
                <a:spcPts val="0"/>
              </a:spcBef>
              <a:spcAft>
                <a:spcPts val="0"/>
              </a:spcAft>
              <a:buSzPts val="3000"/>
              <a:buChar char="●"/>
            </a:pPr>
            <a:r>
              <a:rPr lang="en"/>
              <a:t>Gradual corruption of computer data “accumulated non-critical failures in data storage device”</a:t>
            </a:r>
            <a:endParaRPr/>
          </a:p>
          <a:p>
            <a:pPr indent="-419100" lvl="0" marL="457200" rtl="0" algn="l">
              <a:spcBef>
                <a:spcPts val="0"/>
              </a:spcBef>
              <a:spcAft>
                <a:spcPts val="0"/>
              </a:spcAft>
              <a:buSzPts val="3000"/>
              <a:buChar char="●"/>
            </a:pPr>
            <a:r>
              <a:rPr lang="en"/>
              <a:t>What does </a:t>
            </a:r>
            <a:r>
              <a:rPr lang="en">
                <a:solidFill>
                  <a:srgbClr val="274E13"/>
                </a:solidFill>
                <a:latin typeface="Creepster"/>
                <a:ea typeface="Creepster"/>
                <a:cs typeface="Creepster"/>
                <a:sym typeface="Creepster"/>
              </a:rPr>
              <a:t>BIT ROT</a:t>
            </a:r>
            <a:r>
              <a:rPr lang="en">
                <a:solidFill>
                  <a:schemeClr val="dk1"/>
                </a:solidFill>
                <a:latin typeface="Creepster"/>
                <a:ea typeface="Creepster"/>
                <a:cs typeface="Creepster"/>
                <a:sym typeface="Creepster"/>
              </a:rPr>
              <a:t> </a:t>
            </a:r>
            <a:r>
              <a:rPr lang="en"/>
              <a:t>look like?</a:t>
            </a:r>
            <a:endParaRPr/>
          </a:p>
          <a:p>
            <a:pPr indent="0" lvl="0" marL="0" rtl="0" algn="l">
              <a:spcBef>
                <a:spcPts val="6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3600"/>
                                        <p:tgtEl>
                                          <p:spTgt spid="7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xEl>
                                              <p:pRg end="0" st="0"/>
                                            </p:txEl>
                                          </p:spTgt>
                                        </p:tgtEl>
                                        <p:attrNameLst>
                                          <p:attrName>style.visibility</p:attrName>
                                        </p:attrNameLst>
                                      </p:cBhvr>
                                      <p:to>
                                        <p:strVal val="visible"/>
                                      </p:to>
                                    </p:set>
                                    <p:animEffect filter="fade" transition="in">
                                      <p:cBhvr>
                                        <p:cTn dur="1000"/>
                                        <p:tgtEl>
                                          <p:spTgt spid="7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xEl>
                                              <p:pRg end="1" st="1"/>
                                            </p:txEl>
                                          </p:spTgt>
                                        </p:tgtEl>
                                        <p:attrNameLst>
                                          <p:attrName>style.visibility</p:attrName>
                                        </p:attrNameLst>
                                      </p:cBhvr>
                                      <p:to>
                                        <p:strVal val="visible"/>
                                      </p:to>
                                    </p:set>
                                    <p:animEffect filter="fade" transition="in">
                                      <p:cBhvr>
                                        <p:cTn dur="1000"/>
                                        <p:tgtEl>
                                          <p:spTgt spid="7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xEl>
                                              <p:pRg end="2" st="2"/>
                                            </p:txEl>
                                          </p:spTgt>
                                        </p:tgtEl>
                                        <p:attrNameLst>
                                          <p:attrName>style.visibility</p:attrName>
                                        </p:attrNameLst>
                                      </p:cBhvr>
                                      <p:to>
                                        <p:strVal val="visible"/>
                                      </p:to>
                                    </p:set>
                                    <p:animEffect filter="fade" transition="in">
                                      <p:cBhvr>
                                        <p:cTn dur="1000"/>
                                        <p:tgtEl>
                                          <p:spTgt spid="7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xEl>
                                              <p:pRg end="3" st="3"/>
                                            </p:txEl>
                                          </p:spTgt>
                                        </p:tgtEl>
                                        <p:attrNameLst>
                                          <p:attrName>style.visibility</p:attrName>
                                        </p:attrNameLst>
                                      </p:cBhvr>
                                      <p:to>
                                        <p:strVal val="visible"/>
                                      </p:to>
                                    </p:set>
                                    <p:animEffect filter="fade" transition="in">
                                      <p:cBhvr>
                                        <p:cTn dur="1000"/>
                                        <p:tgtEl>
                                          <p:spTgt spid="76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08"/>
          <p:cNvSpPr txBox="1"/>
          <p:nvPr/>
        </p:nvSpPr>
        <p:spPr>
          <a:xfrm>
            <a:off x="5130377" y="3734175"/>
            <a:ext cx="13536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rPr>
              <a:t>two bits flipped</a:t>
            </a:r>
            <a:endParaRPr b="1" sz="1100">
              <a:solidFill>
                <a:srgbClr val="FFFFFF"/>
              </a:solidFill>
            </a:endParaRPr>
          </a:p>
        </p:txBody>
      </p:sp>
      <p:sp>
        <p:nvSpPr>
          <p:cNvPr id="768" name="Google Shape;768;p108"/>
          <p:cNvSpPr txBox="1"/>
          <p:nvPr/>
        </p:nvSpPr>
        <p:spPr>
          <a:xfrm>
            <a:off x="7347877" y="3734175"/>
            <a:ext cx="13536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rPr>
              <a:t>three </a:t>
            </a:r>
            <a:r>
              <a:rPr b="1" lang="en" sz="1100">
                <a:solidFill>
                  <a:srgbClr val="FFFFFF"/>
                </a:solidFill>
              </a:rPr>
              <a:t>bits flipped</a:t>
            </a:r>
            <a:endParaRPr b="1" sz="1100">
              <a:solidFill>
                <a:srgbClr val="FFFFFF"/>
              </a:solidFill>
            </a:endParaRPr>
          </a:p>
        </p:txBody>
      </p:sp>
      <p:pic>
        <p:nvPicPr>
          <p:cNvPr id="769" name="Google Shape;769;p108"/>
          <p:cNvPicPr preferRelativeResize="0"/>
          <p:nvPr/>
        </p:nvPicPr>
        <p:blipFill>
          <a:blip r:embed="rId3">
            <a:alphaModFix/>
          </a:blip>
          <a:stretch>
            <a:fillRect/>
          </a:stretch>
        </p:blipFill>
        <p:spPr>
          <a:xfrm>
            <a:off x="244700" y="0"/>
            <a:ext cx="8456772" cy="4769775"/>
          </a:xfrm>
          <a:prstGeom prst="rect">
            <a:avLst/>
          </a:prstGeom>
          <a:noFill/>
          <a:ln>
            <a:noFill/>
          </a:ln>
        </p:spPr>
      </p:pic>
      <p:sp>
        <p:nvSpPr>
          <p:cNvPr id="770" name="Google Shape;770;p108"/>
          <p:cNvSpPr txBox="1"/>
          <p:nvPr/>
        </p:nvSpPr>
        <p:spPr>
          <a:xfrm>
            <a:off x="626600" y="3501675"/>
            <a:ext cx="13536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Original image</a:t>
            </a:r>
            <a:endParaRPr>
              <a:latin typeface="Lato"/>
              <a:ea typeface="Lato"/>
              <a:cs typeface="Lato"/>
              <a:sym typeface="Lato"/>
            </a:endParaRPr>
          </a:p>
        </p:txBody>
      </p:sp>
      <p:sp>
        <p:nvSpPr>
          <p:cNvPr id="771" name="Google Shape;771;p108"/>
          <p:cNvSpPr txBox="1"/>
          <p:nvPr/>
        </p:nvSpPr>
        <p:spPr>
          <a:xfrm>
            <a:off x="2583125" y="3905175"/>
            <a:ext cx="13536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One bit flipped</a:t>
            </a:r>
            <a:endParaRPr>
              <a:latin typeface="Lato"/>
              <a:ea typeface="Lato"/>
              <a:cs typeface="Lato"/>
              <a:sym typeface="Lato"/>
            </a:endParaRPr>
          </a:p>
        </p:txBody>
      </p:sp>
      <p:sp>
        <p:nvSpPr>
          <p:cNvPr id="772" name="Google Shape;772;p108"/>
          <p:cNvSpPr txBox="1"/>
          <p:nvPr/>
        </p:nvSpPr>
        <p:spPr>
          <a:xfrm>
            <a:off x="4392700" y="4308675"/>
            <a:ext cx="14445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Two</a:t>
            </a:r>
            <a:r>
              <a:rPr lang="en">
                <a:latin typeface="Lato"/>
                <a:ea typeface="Lato"/>
                <a:cs typeface="Lato"/>
                <a:sym typeface="Lato"/>
              </a:rPr>
              <a:t> bits flipped</a:t>
            </a:r>
            <a:endParaRPr>
              <a:latin typeface="Lato"/>
              <a:ea typeface="Lato"/>
              <a:cs typeface="Lato"/>
              <a:sym typeface="Lato"/>
            </a:endParaRPr>
          </a:p>
        </p:txBody>
      </p:sp>
      <p:sp>
        <p:nvSpPr>
          <p:cNvPr id="773" name="Google Shape;773;p108"/>
          <p:cNvSpPr txBox="1"/>
          <p:nvPr/>
        </p:nvSpPr>
        <p:spPr>
          <a:xfrm>
            <a:off x="6630675" y="4661550"/>
            <a:ext cx="13536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One bit flipped</a:t>
            </a: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pic>
        <p:nvPicPr>
          <p:cNvPr id="778" name="Google Shape;778;p109"/>
          <p:cNvPicPr preferRelativeResize="0"/>
          <p:nvPr/>
        </p:nvPicPr>
        <p:blipFill rotWithShape="1">
          <a:blip r:embed="rId3">
            <a:alphaModFix/>
          </a:blip>
          <a:srcRect b="17811" l="0" r="0" t="19252"/>
          <a:stretch/>
        </p:blipFill>
        <p:spPr>
          <a:xfrm>
            <a:off x="3125400" y="1148725"/>
            <a:ext cx="2893201" cy="3237326"/>
          </a:xfrm>
          <a:prstGeom prst="rect">
            <a:avLst/>
          </a:prstGeom>
          <a:noFill/>
          <a:ln>
            <a:noFill/>
          </a:ln>
        </p:spPr>
      </p:pic>
      <p:pic>
        <p:nvPicPr>
          <p:cNvPr id="779" name="Google Shape;779;p109"/>
          <p:cNvPicPr preferRelativeResize="0"/>
          <p:nvPr/>
        </p:nvPicPr>
        <p:blipFill rotWithShape="1">
          <a:blip r:embed="rId4">
            <a:alphaModFix/>
          </a:blip>
          <a:srcRect b="17421" l="0" r="0" t="19637"/>
          <a:stretch/>
        </p:blipFill>
        <p:spPr>
          <a:xfrm>
            <a:off x="0" y="1148750"/>
            <a:ext cx="2893201" cy="3237326"/>
          </a:xfrm>
          <a:prstGeom prst="rect">
            <a:avLst/>
          </a:prstGeom>
          <a:noFill/>
          <a:ln>
            <a:noFill/>
          </a:ln>
        </p:spPr>
      </p:pic>
      <p:pic>
        <p:nvPicPr>
          <p:cNvPr id="780" name="Google Shape;780;p109"/>
          <p:cNvPicPr preferRelativeResize="0"/>
          <p:nvPr/>
        </p:nvPicPr>
        <p:blipFill rotWithShape="1">
          <a:blip r:embed="rId5">
            <a:alphaModFix/>
          </a:blip>
          <a:srcRect b="17351" l="0" r="0" t="19711"/>
          <a:stretch/>
        </p:blipFill>
        <p:spPr>
          <a:xfrm>
            <a:off x="6250800" y="1148750"/>
            <a:ext cx="2893201" cy="3237326"/>
          </a:xfrm>
          <a:prstGeom prst="rect">
            <a:avLst/>
          </a:prstGeom>
          <a:noFill/>
          <a:ln>
            <a:noFill/>
          </a:ln>
        </p:spPr>
      </p:pic>
      <p:pic>
        <p:nvPicPr>
          <p:cNvPr id="781" name="Google Shape;781;p109"/>
          <p:cNvPicPr preferRelativeResize="0"/>
          <p:nvPr/>
        </p:nvPicPr>
        <p:blipFill rotWithShape="1">
          <a:blip r:embed="rId6">
            <a:alphaModFix/>
          </a:blip>
          <a:srcRect b="18050" l="0" r="0" t="19013"/>
          <a:stretch/>
        </p:blipFill>
        <p:spPr>
          <a:xfrm>
            <a:off x="3125400" y="1148725"/>
            <a:ext cx="2893201" cy="3237326"/>
          </a:xfrm>
          <a:prstGeom prst="rect">
            <a:avLst/>
          </a:prstGeom>
          <a:noFill/>
          <a:ln>
            <a:noFill/>
          </a:ln>
        </p:spPr>
      </p:pic>
      <p:pic>
        <p:nvPicPr>
          <p:cNvPr id="782" name="Google Shape;782;p109"/>
          <p:cNvPicPr preferRelativeResize="0"/>
          <p:nvPr/>
        </p:nvPicPr>
        <p:blipFill rotWithShape="1">
          <a:blip r:embed="rId7">
            <a:alphaModFix/>
          </a:blip>
          <a:srcRect b="17578" l="0" r="0" t="19485"/>
          <a:stretch/>
        </p:blipFill>
        <p:spPr>
          <a:xfrm>
            <a:off x="0" y="1148750"/>
            <a:ext cx="2893201" cy="3237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92"/>
          <p:cNvSpPr txBox="1"/>
          <p:nvPr>
            <p:ph type="title"/>
          </p:nvPr>
        </p:nvSpPr>
        <p:spPr>
          <a:xfrm>
            <a:off x="893700" y="205988"/>
            <a:ext cx="6462600" cy="85725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Digital Preservation</a:t>
            </a:r>
            <a:endParaRPr b="1"/>
          </a:p>
        </p:txBody>
      </p:sp>
      <p:sp>
        <p:nvSpPr>
          <p:cNvPr id="662" name="Google Shape;662;p92"/>
          <p:cNvSpPr txBox="1"/>
          <p:nvPr>
            <p:ph idx="1" type="body"/>
          </p:nvPr>
        </p:nvSpPr>
        <p:spPr>
          <a:xfrm>
            <a:off x="893700" y="1068800"/>
            <a:ext cx="8107500" cy="35523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600"/>
              </a:spcBef>
              <a:spcAft>
                <a:spcPts val="0"/>
              </a:spcAft>
              <a:buSzPts val="3000"/>
              <a:buChar char="●"/>
            </a:pPr>
            <a:r>
              <a:rPr lang="en"/>
              <a:t>Long term storage and preservation of your digital files</a:t>
            </a:r>
            <a:endParaRPr/>
          </a:p>
          <a:p>
            <a:pPr indent="-419100" lvl="0" marL="457200" rtl="0" algn="l">
              <a:lnSpc>
                <a:spcPct val="115000"/>
              </a:lnSpc>
              <a:spcBef>
                <a:spcPts val="0"/>
              </a:spcBef>
              <a:spcAft>
                <a:spcPts val="0"/>
              </a:spcAft>
              <a:buSzPts val="3000"/>
              <a:buChar char="●"/>
            </a:pPr>
            <a:r>
              <a:rPr lang="en"/>
              <a:t>Part of all of your digital projects</a:t>
            </a:r>
            <a:endParaRPr/>
          </a:p>
          <a:p>
            <a:pPr indent="-419100" lvl="0" marL="457200" rtl="0" algn="l">
              <a:lnSpc>
                <a:spcPct val="115000"/>
              </a:lnSpc>
              <a:spcBef>
                <a:spcPts val="0"/>
              </a:spcBef>
              <a:spcAft>
                <a:spcPts val="0"/>
              </a:spcAft>
              <a:buSzPts val="3000"/>
              <a:buChar char="●"/>
            </a:pPr>
            <a:r>
              <a:rPr lang="en"/>
              <a:t>Collaborative work with IT, Admin, etc.</a:t>
            </a:r>
            <a:endParaRPr/>
          </a:p>
          <a:p>
            <a:pPr indent="0" lvl="0" marL="0" rtl="0" algn="l">
              <a:lnSpc>
                <a:spcPct val="100000"/>
              </a:lnSpc>
              <a:spcBef>
                <a:spcPts val="600"/>
              </a:spcBef>
              <a:spcAft>
                <a:spcPts val="0"/>
              </a:spcAft>
              <a:buSzPts val="3000"/>
              <a:buNone/>
            </a:pPr>
            <a:br>
              <a:rPr lang="en"/>
            </a:br>
            <a:endParaRPr/>
          </a:p>
          <a:p>
            <a:pPr indent="0" lvl="0" marL="0" rtl="0" algn="l">
              <a:lnSpc>
                <a:spcPct val="100000"/>
              </a:lnSpc>
              <a:spcBef>
                <a:spcPts val="600"/>
              </a:spcBef>
              <a:spcAft>
                <a:spcPts val="0"/>
              </a:spcAft>
              <a:buSzPts val="3000"/>
              <a:buNone/>
            </a:pPr>
            <a:r>
              <a:t/>
            </a:r>
            <a:endParaRPr/>
          </a:p>
          <a:p>
            <a:pPr indent="0" lvl="0" marL="0" rtl="0" algn="l">
              <a:lnSpc>
                <a:spcPct val="100000"/>
              </a:lnSpc>
              <a:spcBef>
                <a:spcPts val="600"/>
              </a:spcBef>
              <a:spcAft>
                <a:spcPts val="0"/>
              </a:spcAft>
              <a:buSzPts val="3000"/>
              <a:buNone/>
            </a:pPr>
            <a:r>
              <a:t/>
            </a:r>
            <a:endParaRPr/>
          </a:p>
        </p:txBody>
      </p:sp>
      <p:pic>
        <p:nvPicPr>
          <p:cNvPr id="663" name="Google Shape;663;p92"/>
          <p:cNvPicPr preferRelativeResize="0"/>
          <p:nvPr/>
        </p:nvPicPr>
        <p:blipFill rotWithShape="1">
          <a:blip r:embed="rId3">
            <a:alphaModFix/>
          </a:blip>
          <a:srcRect b="0" l="0" r="0" t="0"/>
          <a:stretch/>
        </p:blipFill>
        <p:spPr>
          <a:xfrm>
            <a:off x="3640950" y="3597394"/>
            <a:ext cx="1396575" cy="1396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xEl>
                                              <p:pRg end="0" st="0"/>
                                            </p:txEl>
                                          </p:spTgt>
                                        </p:tgtEl>
                                        <p:attrNameLst>
                                          <p:attrName>style.visibility</p:attrName>
                                        </p:attrNameLst>
                                      </p:cBhvr>
                                      <p:to>
                                        <p:strVal val="visible"/>
                                      </p:to>
                                    </p:set>
                                    <p:animEffect filter="fade" transition="in">
                                      <p:cBhvr>
                                        <p:cTn dur="1000"/>
                                        <p:tgtEl>
                                          <p:spTgt spid="6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xEl>
                                              <p:pRg end="1" st="1"/>
                                            </p:txEl>
                                          </p:spTgt>
                                        </p:tgtEl>
                                        <p:attrNameLst>
                                          <p:attrName>style.visibility</p:attrName>
                                        </p:attrNameLst>
                                      </p:cBhvr>
                                      <p:to>
                                        <p:strVal val="visible"/>
                                      </p:to>
                                    </p:set>
                                    <p:animEffect filter="fade" transition="in">
                                      <p:cBhvr>
                                        <p:cTn dur="1000"/>
                                        <p:tgtEl>
                                          <p:spTgt spid="6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xEl>
                                              <p:pRg end="2" st="2"/>
                                            </p:txEl>
                                          </p:spTgt>
                                        </p:tgtEl>
                                        <p:attrNameLst>
                                          <p:attrName>style.visibility</p:attrName>
                                        </p:attrNameLst>
                                      </p:cBhvr>
                                      <p:to>
                                        <p:strVal val="visible"/>
                                      </p:to>
                                    </p:set>
                                    <p:animEffect filter="fade" transition="in">
                                      <p:cBhvr>
                                        <p:cTn dur="1000"/>
                                        <p:tgtEl>
                                          <p:spTgt spid="6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xEl>
                                              <p:pRg end="3" st="3"/>
                                            </p:txEl>
                                          </p:spTgt>
                                        </p:tgtEl>
                                        <p:attrNameLst>
                                          <p:attrName>style.visibility</p:attrName>
                                        </p:attrNameLst>
                                      </p:cBhvr>
                                      <p:to>
                                        <p:strVal val="visible"/>
                                      </p:to>
                                    </p:set>
                                    <p:animEffect filter="fade" transition="in">
                                      <p:cBhvr>
                                        <p:cTn dur="1000"/>
                                        <p:tgtEl>
                                          <p:spTgt spid="6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xEl>
                                              <p:pRg end="4" st="4"/>
                                            </p:txEl>
                                          </p:spTgt>
                                        </p:tgtEl>
                                        <p:attrNameLst>
                                          <p:attrName>style.visibility</p:attrName>
                                        </p:attrNameLst>
                                      </p:cBhvr>
                                      <p:to>
                                        <p:strVal val="visible"/>
                                      </p:to>
                                    </p:set>
                                    <p:animEffect filter="fade" transition="in">
                                      <p:cBhvr>
                                        <p:cTn dur="1000"/>
                                        <p:tgtEl>
                                          <p:spTgt spid="6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xEl>
                                              <p:pRg end="5" st="5"/>
                                            </p:txEl>
                                          </p:spTgt>
                                        </p:tgtEl>
                                        <p:attrNameLst>
                                          <p:attrName>style.visibility</p:attrName>
                                        </p:attrNameLst>
                                      </p:cBhvr>
                                      <p:to>
                                        <p:strVal val="visible"/>
                                      </p:to>
                                    </p:set>
                                    <p:animEffect filter="fade" transition="in">
                                      <p:cBhvr>
                                        <p:cTn dur="1000"/>
                                        <p:tgtEl>
                                          <p:spTgt spid="66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pic>
        <p:nvPicPr>
          <p:cNvPr id="787" name="Google Shape;787;p110"/>
          <p:cNvPicPr preferRelativeResize="0"/>
          <p:nvPr/>
        </p:nvPicPr>
        <p:blipFill>
          <a:blip r:embed="rId3">
            <a:alphaModFix/>
          </a:blip>
          <a:stretch>
            <a:fillRect/>
          </a:stretch>
        </p:blipFill>
        <p:spPr>
          <a:xfrm>
            <a:off x="1148175" y="0"/>
            <a:ext cx="6847649" cy="5066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11"/>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Levels of Fixity checking</a:t>
            </a:r>
            <a:endParaRPr/>
          </a:p>
        </p:txBody>
      </p:sp>
      <p:sp>
        <p:nvSpPr>
          <p:cNvPr id="793" name="Google Shape;793;p111"/>
          <p:cNvSpPr txBox="1"/>
          <p:nvPr>
            <p:ph idx="1" type="body"/>
          </p:nvPr>
        </p:nvSpPr>
        <p:spPr>
          <a:xfrm>
            <a:off x="893700" y="1063250"/>
            <a:ext cx="7847400" cy="3862800"/>
          </a:xfrm>
          <a:prstGeom prst="rect">
            <a:avLst/>
          </a:prstGeom>
        </p:spPr>
        <p:txBody>
          <a:bodyPr anchorCtr="0" anchor="t" bIns="91425" lIns="91425" spcFirstLastPara="1" rIns="91425" wrap="square" tIns="91425">
            <a:noAutofit/>
          </a:bodyPr>
          <a:lstStyle/>
          <a:p>
            <a:pPr indent="-381000" lvl="0" marL="457200" marR="0" rtl="0" algn="l">
              <a:lnSpc>
                <a:spcPct val="100000"/>
              </a:lnSpc>
              <a:spcBef>
                <a:spcPts val="600"/>
              </a:spcBef>
              <a:spcAft>
                <a:spcPts val="0"/>
              </a:spcAft>
              <a:buSzPts val="2400"/>
              <a:buFont typeface="Trebuchet MS"/>
              <a:buChar char="●"/>
            </a:pPr>
            <a:r>
              <a:rPr b="1" lang="en" sz="2400"/>
              <a:t>Low effort, simple steps:</a:t>
            </a:r>
            <a:endParaRPr b="1" sz="2400"/>
          </a:p>
          <a:p>
            <a:pPr indent="-342900" lvl="1" marL="914400" marR="0" rtl="0" algn="l">
              <a:lnSpc>
                <a:spcPct val="100000"/>
              </a:lnSpc>
              <a:spcBef>
                <a:spcPts val="0"/>
              </a:spcBef>
              <a:spcAft>
                <a:spcPts val="0"/>
              </a:spcAft>
              <a:buSzPts val="1800"/>
              <a:buFont typeface="Trebuchet MS"/>
              <a:buChar char="○"/>
            </a:pPr>
            <a:r>
              <a:rPr lang="en" sz="1800"/>
              <a:t>Expected file size, expected file count</a:t>
            </a:r>
            <a:endParaRPr sz="1800"/>
          </a:p>
          <a:p>
            <a:pPr indent="-381000" lvl="0" marL="457200" rtl="0" algn="l">
              <a:spcBef>
                <a:spcPts val="0"/>
              </a:spcBef>
              <a:spcAft>
                <a:spcPts val="0"/>
              </a:spcAft>
              <a:buSzPts val="2400"/>
              <a:buChar char="●"/>
            </a:pPr>
            <a:r>
              <a:rPr b="1" lang="en" sz="2400"/>
              <a:t>Moderate level of effort, high level of detail:</a:t>
            </a:r>
            <a:endParaRPr b="1" sz="2400"/>
          </a:p>
          <a:p>
            <a:pPr indent="-342900" lvl="1" marL="914400" rtl="0" algn="l">
              <a:spcBef>
                <a:spcPts val="0"/>
              </a:spcBef>
              <a:spcAft>
                <a:spcPts val="0"/>
              </a:spcAft>
              <a:buSzPts val="1800"/>
              <a:buChar char="○"/>
            </a:pPr>
            <a:r>
              <a:rPr lang="en" sz="1800"/>
              <a:t>Simple, lightweight  freeware that does a fixity check using an algorithm</a:t>
            </a:r>
            <a:endParaRPr sz="1800"/>
          </a:p>
          <a:p>
            <a:pPr indent="-342900" lvl="1" marL="914400" rtl="0" algn="l">
              <a:spcBef>
                <a:spcPts val="0"/>
              </a:spcBef>
              <a:spcAft>
                <a:spcPts val="0"/>
              </a:spcAft>
              <a:buSzPts val="1800"/>
              <a:buChar char="○"/>
            </a:pPr>
            <a:r>
              <a:rPr lang="en" sz="1800"/>
              <a:t>We will use a tool called MD5summer in an activity</a:t>
            </a:r>
            <a:endParaRPr sz="1800"/>
          </a:p>
          <a:p>
            <a:pPr indent="-342900" lvl="2" marL="1371600" rtl="0" algn="l">
              <a:spcBef>
                <a:spcPts val="0"/>
              </a:spcBef>
              <a:spcAft>
                <a:spcPts val="0"/>
              </a:spcAft>
              <a:buSzPts val="1800"/>
              <a:buChar char="■"/>
            </a:pPr>
            <a:r>
              <a:rPr lang="en" sz="1800">
                <a:solidFill>
                  <a:schemeClr val="dk1"/>
                </a:solidFill>
              </a:rPr>
              <a:t>MD5 hash algorithm - low level</a:t>
            </a:r>
            <a:endParaRPr sz="1800"/>
          </a:p>
          <a:p>
            <a:pPr indent="-381000" lvl="0" marL="457200" rtl="0" algn="l">
              <a:spcBef>
                <a:spcPts val="0"/>
              </a:spcBef>
              <a:spcAft>
                <a:spcPts val="0"/>
              </a:spcAft>
              <a:buSzPts val="2400"/>
              <a:buChar char="●"/>
            </a:pPr>
            <a:r>
              <a:rPr b="1" lang="en" sz="2400"/>
              <a:t>High level of effort, high level of detail:</a:t>
            </a:r>
            <a:endParaRPr b="1" sz="2400"/>
          </a:p>
          <a:p>
            <a:pPr indent="-342900" lvl="1" marL="914400" rtl="0" algn="l">
              <a:spcBef>
                <a:spcPts val="0"/>
              </a:spcBef>
              <a:spcAft>
                <a:spcPts val="0"/>
              </a:spcAft>
              <a:buSzPts val="1800"/>
              <a:buChar char="○"/>
            </a:pPr>
            <a:r>
              <a:rPr lang="en" sz="1800"/>
              <a:t>More complex  program (or digital preservation software package) that does a fixity check using more than one algorithm</a:t>
            </a:r>
            <a:endParaRPr sz="1800"/>
          </a:p>
          <a:p>
            <a:pPr indent="-342900" lvl="1" marL="914400" rtl="0" algn="l">
              <a:spcBef>
                <a:spcPts val="0"/>
              </a:spcBef>
              <a:spcAft>
                <a:spcPts val="0"/>
              </a:spcAft>
              <a:buSzPts val="1800"/>
              <a:buChar char="○"/>
            </a:pPr>
            <a:r>
              <a:rPr lang="en" sz="1800"/>
              <a:t>SHA1 or SHA256 hash algorithm - high level</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0" st="0"/>
                                            </p:txEl>
                                          </p:spTgt>
                                        </p:tgtEl>
                                        <p:attrNameLst>
                                          <p:attrName>style.visibility</p:attrName>
                                        </p:attrNameLst>
                                      </p:cBhvr>
                                      <p:to>
                                        <p:strVal val="visible"/>
                                      </p:to>
                                    </p:set>
                                    <p:animEffect filter="fade" transition="in">
                                      <p:cBhvr>
                                        <p:cTn dur="1000"/>
                                        <p:tgtEl>
                                          <p:spTgt spid="7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1" st="1"/>
                                            </p:txEl>
                                          </p:spTgt>
                                        </p:tgtEl>
                                        <p:attrNameLst>
                                          <p:attrName>style.visibility</p:attrName>
                                        </p:attrNameLst>
                                      </p:cBhvr>
                                      <p:to>
                                        <p:strVal val="visible"/>
                                      </p:to>
                                    </p:set>
                                    <p:animEffect filter="fade" transition="in">
                                      <p:cBhvr>
                                        <p:cTn dur="1000"/>
                                        <p:tgtEl>
                                          <p:spTgt spid="7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2" st="2"/>
                                            </p:txEl>
                                          </p:spTgt>
                                        </p:tgtEl>
                                        <p:attrNameLst>
                                          <p:attrName>style.visibility</p:attrName>
                                        </p:attrNameLst>
                                      </p:cBhvr>
                                      <p:to>
                                        <p:strVal val="visible"/>
                                      </p:to>
                                    </p:set>
                                    <p:animEffect filter="fade" transition="in">
                                      <p:cBhvr>
                                        <p:cTn dur="1000"/>
                                        <p:tgtEl>
                                          <p:spTgt spid="7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3" st="3"/>
                                            </p:txEl>
                                          </p:spTgt>
                                        </p:tgtEl>
                                        <p:attrNameLst>
                                          <p:attrName>style.visibility</p:attrName>
                                        </p:attrNameLst>
                                      </p:cBhvr>
                                      <p:to>
                                        <p:strVal val="visible"/>
                                      </p:to>
                                    </p:set>
                                    <p:animEffect filter="fade" transition="in">
                                      <p:cBhvr>
                                        <p:cTn dur="1000"/>
                                        <p:tgtEl>
                                          <p:spTgt spid="7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4" st="4"/>
                                            </p:txEl>
                                          </p:spTgt>
                                        </p:tgtEl>
                                        <p:attrNameLst>
                                          <p:attrName>style.visibility</p:attrName>
                                        </p:attrNameLst>
                                      </p:cBhvr>
                                      <p:to>
                                        <p:strVal val="visible"/>
                                      </p:to>
                                    </p:set>
                                    <p:animEffect filter="fade" transition="in">
                                      <p:cBhvr>
                                        <p:cTn dur="1000"/>
                                        <p:tgtEl>
                                          <p:spTgt spid="7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5" st="5"/>
                                            </p:txEl>
                                          </p:spTgt>
                                        </p:tgtEl>
                                        <p:attrNameLst>
                                          <p:attrName>style.visibility</p:attrName>
                                        </p:attrNameLst>
                                      </p:cBhvr>
                                      <p:to>
                                        <p:strVal val="visible"/>
                                      </p:to>
                                    </p:set>
                                    <p:animEffect filter="fade" transition="in">
                                      <p:cBhvr>
                                        <p:cTn dur="1000"/>
                                        <p:tgtEl>
                                          <p:spTgt spid="7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6" st="6"/>
                                            </p:txEl>
                                          </p:spTgt>
                                        </p:tgtEl>
                                        <p:attrNameLst>
                                          <p:attrName>style.visibility</p:attrName>
                                        </p:attrNameLst>
                                      </p:cBhvr>
                                      <p:to>
                                        <p:strVal val="visible"/>
                                      </p:to>
                                    </p:set>
                                    <p:animEffect filter="fade" transition="in">
                                      <p:cBhvr>
                                        <p:cTn dur="1000"/>
                                        <p:tgtEl>
                                          <p:spTgt spid="7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7" st="7"/>
                                            </p:txEl>
                                          </p:spTgt>
                                        </p:tgtEl>
                                        <p:attrNameLst>
                                          <p:attrName>style.visibility</p:attrName>
                                        </p:attrNameLst>
                                      </p:cBhvr>
                                      <p:to>
                                        <p:strVal val="visible"/>
                                      </p:to>
                                    </p:set>
                                    <p:animEffect filter="fade" transition="in">
                                      <p:cBhvr>
                                        <p:cTn dur="1000"/>
                                        <p:tgtEl>
                                          <p:spTgt spid="79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xEl>
                                              <p:pRg end="8" st="8"/>
                                            </p:txEl>
                                          </p:spTgt>
                                        </p:tgtEl>
                                        <p:attrNameLst>
                                          <p:attrName>style.visibility</p:attrName>
                                        </p:attrNameLst>
                                      </p:cBhvr>
                                      <p:to>
                                        <p:strVal val="visible"/>
                                      </p:to>
                                    </p:set>
                                    <p:animEffect filter="fade" transition="in">
                                      <p:cBhvr>
                                        <p:cTn dur="1000"/>
                                        <p:tgtEl>
                                          <p:spTgt spid="79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12"/>
          <p:cNvSpPr txBox="1"/>
          <p:nvPr>
            <p:ph type="title"/>
          </p:nvPr>
        </p:nvSpPr>
        <p:spPr>
          <a:xfrm>
            <a:off x="566350" y="179300"/>
            <a:ext cx="7746300" cy="88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When do we check for file fixity?</a:t>
            </a:r>
            <a:endParaRPr/>
          </a:p>
        </p:txBody>
      </p:sp>
      <p:sp>
        <p:nvSpPr>
          <p:cNvPr id="799" name="Google Shape;799;p112"/>
          <p:cNvSpPr txBox="1"/>
          <p:nvPr>
            <p:ph idx="1" type="body"/>
          </p:nvPr>
        </p:nvSpPr>
        <p:spPr>
          <a:xfrm>
            <a:off x="893700" y="1067000"/>
            <a:ext cx="7984200" cy="38589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600"/>
              </a:spcBef>
              <a:spcAft>
                <a:spcPts val="0"/>
              </a:spcAft>
              <a:buNone/>
            </a:pPr>
            <a:r>
              <a:rPr lang="en"/>
              <a:t>(aka </a:t>
            </a:r>
            <a:r>
              <a:rPr b="1" lang="en"/>
              <a:t>when </a:t>
            </a:r>
            <a:r>
              <a:rPr lang="en"/>
              <a:t>do we run our checksum tool?) </a:t>
            </a:r>
            <a:br>
              <a:rPr lang="en"/>
            </a:br>
            <a:endParaRPr/>
          </a:p>
          <a:p>
            <a:pPr indent="0" lvl="0" marL="0" rtl="0" algn="l">
              <a:spcBef>
                <a:spcPts val="600"/>
              </a:spcBef>
              <a:spcAft>
                <a:spcPts val="0"/>
              </a:spcAft>
              <a:buNone/>
            </a:pPr>
            <a:r>
              <a:rPr lang="en"/>
              <a:t>Best Practice: </a:t>
            </a:r>
            <a:endParaRPr/>
          </a:p>
          <a:p>
            <a:pPr indent="-419100" lvl="0" marL="457200" rtl="0" algn="l">
              <a:spcBef>
                <a:spcPts val="600"/>
              </a:spcBef>
              <a:spcAft>
                <a:spcPts val="0"/>
              </a:spcAft>
              <a:buSzPts val="3000"/>
              <a:buChar char="●"/>
            </a:pPr>
            <a:r>
              <a:rPr lang="en"/>
              <a:t>Create/Check upon </a:t>
            </a:r>
            <a:r>
              <a:rPr b="1" lang="en"/>
              <a:t>creation of object</a:t>
            </a:r>
            <a:r>
              <a:rPr lang="en"/>
              <a:t> </a:t>
            </a:r>
            <a:endParaRPr/>
          </a:p>
          <a:p>
            <a:pPr indent="-419100" lvl="0" marL="457200" rtl="0" algn="l">
              <a:spcBef>
                <a:spcPts val="0"/>
              </a:spcBef>
              <a:spcAft>
                <a:spcPts val="0"/>
              </a:spcAft>
              <a:buSzPts val="3000"/>
              <a:buChar char="●"/>
            </a:pPr>
            <a:r>
              <a:rPr lang="en"/>
              <a:t>Check on a </a:t>
            </a:r>
            <a:r>
              <a:rPr b="1" lang="en"/>
              <a:t>change event </a:t>
            </a:r>
            <a:r>
              <a:rPr lang="en"/>
              <a:t>(transfer or a recovery event)</a:t>
            </a:r>
            <a:endParaRPr/>
          </a:p>
          <a:p>
            <a:pPr indent="-419100" lvl="0" marL="457200" rtl="0" algn="l">
              <a:spcBef>
                <a:spcPts val="0"/>
              </a:spcBef>
              <a:spcAft>
                <a:spcPts val="0"/>
              </a:spcAft>
              <a:buSzPts val="3000"/>
              <a:buChar char="●"/>
            </a:pPr>
            <a:r>
              <a:rPr lang="en"/>
              <a:t>Check on a </a:t>
            </a:r>
            <a:r>
              <a:rPr b="1" lang="en"/>
              <a:t>regular interval </a:t>
            </a:r>
            <a:r>
              <a:rPr lang="en"/>
              <a:t>(monthly, etc..)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0" st="0"/>
                                            </p:txEl>
                                          </p:spTgt>
                                        </p:tgtEl>
                                        <p:attrNameLst>
                                          <p:attrName>style.visibility</p:attrName>
                                        </p:attrNameLst>
                                      </p:cBhvr>
                                      <p:to>
                                        <p:strVal val="visible"/>
                                      </p:to>
                                    </p:set>
                                    <p:animEffect filter="fade" transition="in">
                                      <p:cBhvr>
                                        <p:cTn dur="1000"/>
                                        <p:tgtEl>
                                          <p:spTgt spid="7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1" st="1"/>
                                            </p:txEl>
                                          </p:spTgt>
                                        </p:tgtEl>
                                        <p:attrNameLst>
                                          <p:attrName>style.visibility</p:attrName>
                                        </p:attrNameLst>
                                      </p:cBhvr>
                                      <p:to>
                                        <p:strVal val="visible"/>
                                      </p:to>
                                    </p:set>
                                    <p:animEffect filter="fade" transition="in">
                                      <p:cBhvr>
                                        <p:cTn dur="1000"/>
                                        <p:tgtEl>
                                          <p:spTgt spid="7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2" st="2"/>
                                            </p:txEl>
                                          </p:spTgt>
                                        </p:tgtEl>
                                        <p:attrNameLst>
                                          <p:attrName>style.visibility</p:attrName>
                                        </p:attrNameLst>
                                      </p:cBhvr>
                                      <p:to>
                                        <p:strVal val="visible"/>
                                      </p:to>
                                    </p:set>
                                    <p:animEffect filter="fade" transition="in">
                                      <p:cBhvr>
                                        <p:cTn dur="1000"/>
                                        <p:tgtEl>
                                          <p:spTgt spid="7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3" st="3"/>
                                            </p:txEl>
                                          </p:spTgt>
                                        </p:tgtEl>
                                        <p:attrNameLst>
                                          <p:attrName>style.visibility</p:attrName>
                                        </p:attrNameLst>
                                      </p:cBhvr>
                                      <p:to>
                                        <p:strVal val="visible"/>
                                      </p:to>
                                    </p:set>
                                    <p:animEffect filter="fade" transition="in">
                                      <p:cBhvr>
                                        <p:cTn dur="1000"/>
                                        <p:tgtEl>
                                          <p:spTgt spid="7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4" st="4"/>
                                            </p:txEl>
                                          </p:spTgt>
                                        </p:tgtEl>
                                        <p:attrNameLst>
                                          <p:attrName>style.visibility</p:attrName>
                                        </p:attrNameLst>
                                      </p:cBhvr>
                                      <p:to>
                                        <p:strVal val="visible"/>
                                      </p:to>
                                    </p:set>
                                    <p:animEffect filter="fade" transition="in">
                                      <p:cBhvr>
                                        <p:cTn dur="1000"/>
                                        <p:tgtEl>
                                          <p:spTgt spid="79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13"/>
          <p:cNvSpPr txBox="1"/>
          <p:nvPr>
            <p:ph type="title"/>
          </p:nvPr>
        </p:nvSpPr>
        <p:spPr>
          <a:xfrm>
            <a:off x="422550" y="109975"/>
            <a:ext cx="8298900" cy="88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is file fixity information stored?</a:t>
            </a:r>
            <a:endParaRPr/>
          </a:p>
        </p:txBody>
      </p:sp>
      <p:sp>
        <p:nvSpPr>
          <p:cNvPr id="805" name="Google Shape;805;p113"/>
          <p:cNvSpPr txBox="1"/>
          <p:nvPr>
            <p:ph idx="1" type="body"/>
          </p:nvPr>
        </p:nvSpPr>
        <p:spPr>
          <a:xfrm>
            <a:off x="893700" y="1373600"/>
            <a:ext cx="7656000" cy="35523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Alongside technical or preservation metadata</a:t>
            </a:r>
            <a:endParaRPr/>
          </a:p>
          <a:p>
            <a:pPr indent="-419100" lvl="0" marL="457200" rtl="0" algn="l">
              <a:spcBef>
                <a:spcPts val="0"/>
              </a:spcBef>
              <a:spcAft>
                <a:spcPts val="0"/>
              </a:spcAft>
              <a:buSzPts val="3000"/>
              <a:buChar char="●"/>
            </a:pPr>
            <a:r>
              <a:rPr lang="en"/>
              <a:t>Within fixity logs generated by your fixity checking software</a:t>
            </a:r>
            <a:endParaRPr/>
          </a:p>
          <a:p>
            <a:pPr indent="-419100" lvl="0" marL="457200" rtl="0" algn="l">
              <a:spcBef>
                <a:spcPts val="0"/>
              </a:spcBef>
              <a:spcAft>
                <a:spcPts val="0"/>
              </a:spcAft>
              <a:buSzPts val="3000"/>
              <a:buChar char="●"/>
            </a:pPr>
            <a:r>
              <a:rPr lang="en"/>
              <a:t>Within the digital object itself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xEl>
                                              <p:pRg end="0" st="0"/>
                                            </p:txEl>
                                          </p:spTgt>
                                        </p:tgtEl>
                                        <p:attrNameLst>
                                          <p:attrName>style.visibility</p:attrName>
                                        </p:attrNameLst>
                                      </p:cBhvr>
                                      <p:to>
                                        <p:strVal val="visible"/>
                                      </p:to>
                                    </p:set>
                                    <p:animEffect filter="fade" transition="in">
                                      <p:cBhvr>
                                        <p:cTn dur="1000"/>
                                        <p:tgtEl>
                                          <p:spTgt spid="8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xEl>
                                              <p:pRg end="1" st="1"/>
                                            </p:txEl>
                                          </p:spTgt>
                                        </p:tgtEl>
                                        <p:attrNameLst>
                                          <p:attrName>style.visibility</p:attrName>
                                        </p:attrNameLst>
                                      </p:cBhvr>
                                      <p:to>
                                        <p:strVal val="visible"/>
                                      </p:to>
                                    </p:set>
                                    <p:animEffect filter="fade" transition="in">
                                      <p:cBhvr>
                                        <p:cTn dur="1000"/>
                                        <p:tgtEl>
                                          <p:spTgt spid="8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xEl>
                                              <p:pRg end="2" st="2"/>
                                            </p:txEl>
                                          </p:spTgt>
                                        </p:tgtEl>
                                        <p:attrNameLst>
                                          <p:attrName>style.visibility</p:attrName>
                                        </p:attrNameLst>
                                      </p:cBhvr>
                                      <p:to>
                                        <p:strVal val="visible"/>
                                      </p:to>
                                    </p:set>
                                    <p:animEffect filter="fade" transition="in">
                                      <p:cBhvr>
                                        <p:cTn dur="1000"/>
                                        <p:tgtEl>
                                          <p:spTgt spid="80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09" name="Shape 809"/>
        <p:cNvGrpSpPr/>
        <p:nvPr/>
      </p:nvGrpSpPr>
      <p:grpSpPr>
        <a:xfrm>
          <a:off x="0" y="0"/>
          <a:ext cx="0" cy="0"/>
          <a:chOff x="0" y="0"/>
          <a:chExt cx="0" cy="0"/>
        </a:xfrm>
      </p:grpSpPr>
      <p:sp>
        <p:nvSpPr>
          <p:cNvPr id="810" name="Google Shape;810;p114"/>
          <p:cNvSpPr txBox="1"/>
          <p:nvPr>
            <p:ph idx="4294967295" type="title"/>
          </p:nvPr>
        </p:nvSpPr>
        <p:spPr>
          <a:xfrm>
            <a:off x="815525" y="786713"/>
            <a:ext cx="4021800" cy="113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MD5Summer</a:t>
            </a:r>
            <a:endParaRPr sz="4800"/>
          </a:p>
        </p:txBody>
      </p:sp>
      <p:pic>
        <p:nvPicPr>
          <p:cNvPr id="811" name="Google Shape;811;p114"/>
          <p:cNvPicPr preferRelativeResize="0"/>
          <p:nvPr/>
        </p:nvPicPr>
        <p:blipFill>
          <a:blip r:embed="rId3">
            <a:alphaModFix/>
          </a:blip>
          <a:stretch>
            <a:fillRect/>
          </a:stretch>
        </p:blipFill>
        <p:spPr>
          <a:xfrm>
            <a:off x="5090603" y="67489"/>
            <a:ext cx="4053401" cy="2570625"/>
          </a:xfrm>
          <a:prstGeom prst="rect">
            <a:avLst/>
          </a:prstGeom>
          <a:noFill/>
          <a:ln>
            <a:noFill/>
          </a:ln>
        </p:spPr>
      </p:pic>
      <p:pic>
        <p:nvPicPr>
          <p:cNvPr id="812" name="Google Shape;812;p114"/>
          <p:cNvPicPr preferRelativeResize="0"/>
          <p:nvPr/>
        </p:nvPicPr>
        <p:blipFill>
          <a:blip r:embed="rId4">
            <a:alphaModFix/>
          </a:blip>
          <a:stretch>
            <a:fillRect/>
          </a:stretch>
        </p:blipFill>
        <p:spPr>
          <a:xfrm>
            <a:off x="265975" y="1178850"/>
            <a:ext cx="609600" cy="609600"/>
          </a:xfrm>
          <a:prstGeom prst="rect">
            <a:avLst/>
          </a:prstGeom>
          <a:noFill/>
          <a:ln>
            <a:noFill/>
          </a:ln>
        </p:spPr>
      </p:pic>
      <p:pic>
        <p:nvPicPr>
          <p:cNvPr id="813" name="Google Shape;813;p114"/>
          <p:cNvPicPr preferRelativeResize="0"/>
          <p:nvPr/>
        </p:nvPicPr>
        <p:blipFill>
          <a:blip r:embed="rId5">
            <a:alphaModFix/>
          </a:blip>
          <a:stretch>
            <a:fillRect/>
          </a:stretch>
        </p:blipFill>
        <p:spPr>
          <a:xfrm>
            <a:off x="0" y="2957624"/>
            <a:ext cx="6361924" cy="2035550"/>
          </a:xfrm>
          <a:prstGeom prst="rect">
            <a:avLst/>
          </a:prstGeom>
          <a:noFill/>
          <a:ln>
            <a:noFill/>
          </a:ln>
        </p:spPr>
      </p:pic>
      <p:sp>
        <p:nvSpPr>
          <p:cNvPr id="814" name="Google Shape;814;p114"/>
          <p:cNvSpPr txBox="1"/>
          <p:nvPr/>
        </p:nvSpPr>
        <p:spPr>
          <a:xfrm>
            <a:off x="7372325" y="3509650"/>
            <a:ext cx="1729200" cy="9315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500"/>
              </a:spcAft>
              <a:buNone/>
            </a:pPr>
            <a:r>
              <a:rPr lang="en" sz="4800">
                <a:solidFill>
                  <a:schemeClr val="dk1"/>
                </a:solidFill>
                <a:highlight>
                  <a:srgbClr val="FFFFFF"/>
                </a:highlight>
                <a:latin typeface="Raleway"/>
                <a:ea typeface="Raleway"/>
                <a:cs typeface="Raleway"/>
                <a:sym typeface="Raleway"/>
              </a:rPr>
              <a:t>Fixity</a:t>
            </a:r>
            <a:endParaRPr sz="4800">
              <a:solidFill>
                <a:schemeClr val="dk1"/>
              </a:solidFill>
              <a:highlight>
                <a:srgbClr val="FFFFFF"/>
              </a:highlight>
              <a:latin typeface="Raleway"/>
              <a:ea typeface="Raleway"/>
              <a:cs typeface="Raleway"/>
              <a:sym typeface="Raleway"/>
            </a:endParaRPr>
          </a:p>
        </p:txBody>
      </p:sp>
      <p:pic>
        <p:nvPicPr>
          <p:cNvPr id="815" name="Google Shape;815;p114"/>
          <p:cNvPicPr preferRelativeResize="0"/>
          <p:nvPr/>
        </p:nvPicPr>
        <p:blipFill>
          <a:blip r:embed="rId6">
            <a:alphaModFix/>
          </a:blip>
          <a:stretch>
            <a:fillRect/>
          </a:stretch>
        </p:blipFill>
        <p:spPr>
          <a:xfrm>
            <a:off x="6566200" y="3618213"/>
            <a:ext cx="771525" cy="714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15"/>
          <p:cNvSpPr txBox="1"/>
          <p:nvPr>
            <p:ph type="title"/>
          </p:nvPr>
        </p:nvSpPr>
        <p:spPr>
          <a:xfrm>
            <a:off x="893700" y="-22600"/>
            <a:ext cx="80358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Digital Preservation Standards</a:t>
            </a:r>
            <a:endParaRPr/>
          </a:p>
        </p:txBody>
      </p:sp>
      <p:sp>
        <p:nvSpPr>
          <p:cNvPr id="821" name="Google Shape;821;p115"/>
          <p:cNvSpPr txBox="1"/>
          <p:nvPr>
            <p:ph idx="1" type="body"/>
          </p:nvPr>
        </p:nvSpPr>
        <p:spPr>
          <a:xfrm>
            <a:off x="665100" y="890275"/>
            <a:ext cx="8190300" cy="39594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b="1" lang="en" sz="2400"/>
              <a:t>OAIS Model </a:t>
            </a:r>
            <a:r>
              <a:rPr lang="en" sz="2400"/>
              <a:t>(ISO 14721:2012)</a:t>
            </a:r>
            <a:endParaRPr sz="2400"/>
          </a:p>
          <a:p>
            <a:pPr indent="-342900" lvl="1" marL="914400" rtl="0" algn="l">
              <a:spcBef>
                <a:spcPts val="0"/>
              </a:spcBef>
              <a:spcAft>
                <a:spcPts val="0"/>
              </a:spcAft>
              <a:buSzPts val="1800"/>
              <a:buChar char="○"/>
            </a:pPr>
            <a:r>
              <a:rPr lang="en" sz="1800"/>
              <a:t>Open Archival Information System reference model </a:t>
            </a:r>
            <a:endParaRPr sz="1800"/>
          </a:p>
          <a:p>
            <a:pPr indent="-342900" lvl="1" marL="914400" rtl="0" algn="l">
              <a:spcBef>
                <a:spcPts val="0"/>
              </a:spcBef>
              <a:spcAft>
                <a:spcPts val="0"/>
              </a:spcAft>
              <a:buSzPts val="1800"/>
              <a:buChar char="○"/>
            </a:pPr>
            <a:r>
              <a:rPr lang="en" sz="1800"/>
              <a:t>Conceptual framework, widely accepted</a:t>
            </a:r>
            <a:endParaRPr sz="1800"/>
          </a:p>
          <a:p>
            <a:pPr indent="-381000" lvl="0" marL="457200" rtl="0" algn="l">
              <a:spcBef>
                <a:spcPts val="600"/>
              </a:spcBef>
              <a:spcAft>
                <a:spcPts val="0"/>
              </a:spcAft>
              <a:buSzPts val="2400"/>
              <a:buChar char="●"/>
            </a:pPr>
            <a:r>
              <a:rPr b="1" lang="en" sz="2400"/>
              <a:t>TRAC </a:t>
            </a:r>
            <a:endParaRPr b="1" sz="2400"/>
          </a:p>
          <a:p>
            <a:pPr indent="-342900" lvl="1" marL="914400" rtl="0" algn="l">
              <a:spcBef>
                <a:spcPts val="0"/>
              </a:spcBef>
              <a:spcAft>
                <a:spcPts val="0"/>
              </a:spcAft>
              <a:buSzPts val="1800"/>
              <a:buChar char="○"/>
            </a:pPr>
            <a:r>
              <a:rPr lang="en" sz="1800"/>
              <a:t>Trustworthy Repositories Audit &amp; Certification</a:t>
            </a:r>
            <a:endParaRPr sz="1800"/>
          </a:p>
          <a:p>
            <a:pPr indent="-381000" lvl="0" marL="457200" rtl="0" algn="l">
              <a:spcBef>
                <a:spcPts val="600"/>
              </a:spcBef>
              <a:spcAft>
                <a:spcPts val="0"/>
              </a:spcAft>
              <a:buSzPts val="2400"/>
              <a:buChar char="●"/>
            </a:pPr>
            <a:r>
              <a:rPr b="1" lang="en" sz="2400"/>
              <a:t>Audit and Certification of Trustworthy Digital Repositories </a:t>
            </a:r>
            <a:r>
              <a:rPr lang="en" sz="2400"/>
              <a:t>(ISO 16363:2012)</a:t>
            </a:r>
            <a:endParaRPr sz="2400"/>
          </a:p>
          <a:p>
            <a:pPr indent="-381000" lvl="0" marL="457200" rtl="0" algn="l">
              <a:spcBef>
                <a:spcPts val="600"/>
              </a:spcBef>
              <a:spcAft>
                <a:spcPts val="0"/>
              </a:spcAft>
              <a:buSzPts val="2400"/>
              <a:buChar char="●"/>
            </a:pPr>
            <a:r>
              <a:rPr b="1" lang="en" sz="2400"/>
              <a:t>NDSA Levels of Preservation </a:t>
            </a:r>
            <a:endParaRPr b="1" sz="2400"/>
          </a:p>
          <a:p>
            <a:pPr indent="-342900" lvl="1" marL="914400" rtl="0" algn="l">
              <a:spcBef>
                <a:spcPts val="0"/>
              </a:spcBef>
              <a:spcAft>
                <a:spcPts val="0"/>
              </a:spcAft>
              <a:buSzPts val="1800"/>
              <a:buChar char="○"/>
            </a:pPr>
            <a:r>
              <a:rPr lang="en" sz="1800"/>
              <a:t>National Digital Stewardship Alliance</a:t>
            </a:r>
            <a:endParaRPr sz="1800"/>
          </a:p>
          <a:p>
            <a:pPr indent="-381000" lvl="0" marL="457200" rtl="0" algn="l">
              <a:spcBef>
                <a:spcPts val="600"/>
              </a:spcBef>
              <a:spcAft>
                <a:spcPts val="0"/>
              </a:spcAft>
              <a:buSzPts val="2400"/>
              <a:buChar char="●"/>
            </a:pPr>
            <a:r>
              <a:rPr b="1" lang="en" sz="2400"/>
              <a:t>PREMIS</a:t>
            </a:r>
            <a:endParaRPr b="1" sz="2400"/>
          </a:p>
          <a:p>
            <a:pPr indent="-342900" lvl="1" marL="914400" rtl="0" algn="l">
              <a:spcBef>
                <a:spcPts val="0"/>
              </a:spcBef>
              <a:spcAft>
                <a:spcPts val="0"/>
              </a:spcAft>
              <a:buSzPts val="1800"/>
              <a:buChar char="○"/>
            </a:pPr>
            <a:r>
              <a:rPr lang="en" sz="1800"/>
              <a:t>PREservation Metadata: Implementation Strategies</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16"/>
          <p:cNvSpPr txBox="1"/>
          <p:nvPr>
            <p:ph type="title"/>
          </p:nvPr>
        </p:nvSpPr>
        <p:spPr>
          <a:xfrm>
            <a:off x="893700" y="205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Other Resources</a:t>
            </a:r>
            <a:endParaRPr/>
          </a:p>
        </p:txBody>
      </p:sp>
      <p:sp>
        <p:nvSpPr>
          <p:cNvPr id="827" name="Google Shape;827;p116"/>
          <p:cNvSpPr txBox="1"/>
          <p:nvPr>
            <p:ph idx="1" type="body"/>
          </p:nvPr>
        </p:nvSpPr>
        <p:spPr>
          <a:xfrm>
            <a:off x="723375" y="966475"/>
            <a:ext cx="7917300" cy="39594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NEDCC - </a:t>
            </a:r>
            <a:r>
              <a:rPr lang="en" sz="1800" u="sng">
                <a:solidFill>
                  <a:schemeClr val="hlink"/>
                </a:solidFill>
                <a:hlinkClick r:id="rId3"/>
              </a:rPr>
              <a:t>Digital Preservation Assessment</a:t>
            </a:r>
            <a:endParaRPr sz="1800"/>
          </a:p>
          <a:p>
            <a:pPr indent="-342900" lvl="0" marL="457200" rtl="0" algn="l">
              <a:spcBef>
                <a:spcPts val="600"/>
              </a:spcBef>
              <a:spcAft>
                <a:spcPts val="0"/>
              </a:spcAft>
              <a:buSzPts val="1800"/>
              <a:buChar char="●"/>
            </a:pPr>
            <a:r>
              <a:rPr lang="en" sz="1800"/>
              <a:t>Digital POWRR </a:t>
            </a:r>
            <a:r>
              <a:rPr lang="en" sz="1800" u="sng">
                <a:solidFill>
                  <a:schemeClr val="hlink"/>
                </a:solidFill>
                <a:hlinkClick r:id="rId4"/>
              </a:rPr>
              <a:t>https://digitalpowrr.niu.edu/</a:t>
            </a:r>
            <a:endParaRPr sz="1800"/>
          </a:p>
          <a:p>
            <a:pPr indent="-342900" lvl="0" marL="457200" rtl="0" algn="l">
              <a:spcBef>
                <a:spcPts val="600"/>
              </a:spcBef>
              <a:spcAft>
                <a:spcPts val="0"/>
              </a:spcAft>
              <a:buSzPts val="1800"/>
              <a:buChar char="●"/>
            </a:pPr>
            <a:r>
              <a:rPr lang="en" sz="1800"/>
              <a:t>NCDCR </a:t>
            </a:r>
            <a:r>
              <a:rPr lang="en" sz="1800" u="sng">
                <a:solidFill>
                  <a:schemeClr val="hlink"/>
                </a:solidFill>
                <a:hlinkClick r:id="rId5"/>
              </a:rPr>
              <a:t>http://digitalpreservation.ncdcr.gov/</a:t>
            </a:r>
            <a:endParaRPr sz="1800"/>
          </a:p>
          <a:p>
            <a:pPr indent="-342900" lvl="0" marL="457200" rtl="0" algn="l">
              <a:spcBef>
                <a:spcPts val="600"/>
              </a:spcBef>
              <a:spcAft>
                <a:spcPts val="0"/>
              </a:spcAft>
              <a:buSzPts val="1800"/>
              <a:buChar char="●"/>
            </a:pPr>
            <a:r>
              <a:rPr lang="en" sz="1800"/>
              <a:t>The Signal blog </a:t>
            </a:r>
            <a:r>
              <a:rPr lang="en" sz="1800" u="sng">
                <a:solidFill>
                  <a:schemeClr val="hlink"/>
                </a:solidFill>
                <a:hlinkClick r:id="rId6"/>
              </a:rPr>
              <a:t>https://blogs.loc.gov/thesignal/</a:t>
            </a:r>
            <a:endParaRPr sz="1800"/>
          </a:p>
          <a:p>
            <a:pPr indent="-342900" lvl="0" marL="457200" rtl="0" algn="l">
              <a:spcBef>
                <a:spcPts val="600"/>
              </a:spcBef>
              <a:spcAft>
                <a:spcPts val="0"/>
              </a:spcAft>
              <a:buSzPts val="1800"/>
              <a:buChar char="●"/>
            </a:pPr>
            <a:r>
              <a:rPr lang="en" sz="1800"/>
              <a:t>Digital Preservation Q&amp;A </a:t>
            </a:r>
            <a:r>
              <a:rPr lang="en" sz="1800" u="sng">
                <a:solidFill>
                  <a:schemeClr val="hlink"/>
                </a:solidFill>
                <a:hlinkClick r:id="rId7"/>
              </a:rPr>
              <a:t>https://qanda.digipres.org/</a:t>
            </a:r>
            <a:endParaRPr sz="1800"/>
          </a:p>
          <a:p>
            <a:pPr indent="-342900" lvl="0" marL="457200" rtl="0" algn="l">
              <a:spcBef>
                <a:spcPts val="600"/>
              </a:spcBef>
              <a:spcAft>
                <a:spcPts val="0"/>
              </a:spcAft>
              <a:buSzPts val="1800"/>
              <a:buChar char="●"/>
            </a:pPr>
            <a:r>
              <a:rPr lang="en" sz="1800"/>
              <a:t>Digital Preservation Coalition </a:t>
            </a:r>
            <a:r>
              <a:rPr lang="en" sz="1800" u="sng">
                <a:solidFill>
                  <a:schemeClr val="hlink"/>
                </a:solidFill>
                <a:hlinkClick r:id="rId8"/>
              </a:rPr>
              <a:t>http://dcponline.org</a:t>
            </a:r>
            <a:endParaRPr sz="1800"/>
          </a:p>
          <a:p>
            <a:pPr indent="-342900" lvl="0" marL="457200" rtl="0" algn="l">
              <a:spcBef>
                <a:spcPts val="600"/>
              </a:spcBef>
              <a:spcAft>
                <a:spcPts val="0"/>
              </a:spcAft>
              <a:buSzPts val="1800"/>
              <a:buChar char="●"/>
            </a:pPr>
            <a:r>
              <a:rPr lang="en" sz="1800"/>
              <a:t>National Digital Stewardship Alliance </a:t>
            </a:r>
            <a:r>
              <a:rPr lang="en" sz="1800" u="sng">
                <a:solidFill>
                  <a:schemeClr val="hlink"/>
                </a:solidFill>
                <a:hlinkClick r:id="rId9"/>
              </a:rPr>
              <a:t>http://ndsa.org</a:t>
            </a:r>
            <a:endParaRPr sz="1800"/>
          </a:p>
          <a:p>
            <a:pPr indent="-342900" lvl="0" marL="457200" rtl="0" algn="l">
              <a:spcBef>
                <a:spcPts val="600"/>
              </a:spcBef>
              <a:spcAft>
                <a:spcPts val="0"/>
              </a:spcAft>
              <a:buSzPts val="1800"/>
              <a:buChar char="●"/>
            </a:pPr>
            <a:r>
              <a:rPr lang="en" sz="1800" u="sng">
                <a:solidFill>
                  <a:schemeClr val="hlink"/>
                </a:solidFill>
                <a:hlinkClick r:id="rId10"/>
              </a:rPr>
              <a:t>https://groups.google.com/forum/#!forum/digital-curation</a:t>
            </a:r>
            <a:endParaRPr sz="1800"/>
          </a:p>
          <a:p>
            <a:pPr indent="-342900" lvl="0" marL="457200" rtl="0" algn="l">
              <a:spcBef>
                <a:spcPts val="600"/>
              </a:spcBef>
              <a:spcAft>
                <a:spcPts val="0"/>
              </a:spcAft>
              <a:buSzPts val="1800"/>
              <a:buChar char="●"/>
            </a:pPr>
            <a:r>
              <a:rPr lang="en" sz="1800"/>
              <a:t>Listservs on Digital Preservation Topics (ALA, SAA, code4lib)</a:t>
            </a:r>
            <a:endParaRPr sz="1800"/>
          </a:p>
          <a:p>
            <a:pPr indent="-342900" lvl="0" marL="457200" rtl="0" algn="l">
              <a:spcBef>
                <a:spcPts val="600"/>
              </a:spcBef>
              <a:spcAft>
                <a:spcPts val="0"/>
              </a:spcAft>
              <a:buSzPts val="1800"/>
              <a:buChar char="●"/>
            </a:pPr>
            <a:r>
              <a:rPr lang="en" sz="1800"/>
              <a:t>The Digital Archives Handbook: A Guide to Creation, Management, and Preservation</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17"/>
          <p:cNvSpPr txBox="1"/>
          <p:nvPr>
            <p:ph idx="1" type="body"/>
          </p:nvPr>
        </p:nvSpPr>
        <p:spPr>
          <a:xfrm>
            <a:off x="0" y="2120727"/>
            <a:ext cx="9144000" cy="1404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i="0" lang="en" sz="7200"/>
              <a:t>Discuss or Reflect</a:t>
            </a:r>
            <a:endParaRPr i="0" sz="7200"/>
          </a:p>
          <a:p>
            <a:pPr indent="-381000" lvl="0" marL="457200" rtl="0" algn="l">
              <a:spcBef>
                <a:spcPts val="600"/>
              </a:spcBef>
              <a:spcAft>
                <a:spcPts val="0"/>
              </a:spcAft>
              <a:buSzPts val="2400"/>
              <a:buChar char="●"/>
            </a:pPr>
            <a:r>
              <a:rPr i="0" lang="en" sz="2400"/>
              <a:t>What are a few top concerns or questions about file integrity?</a:t>
            </a:r>
            <a:endParaRPr i="0" sz="2400"/>
          </a:p>
          <a:p>
            <a:pPr indent="-381000" lvl="0" marL="457200" rtl="0" algn="l">
              <a:spcBef>
                <a:spcPts val="600"/>
              </a:spcBef>
              <a:spcAft>
                <a:spcPts val="0"/>
              </a:spcAft>
              <a:buSzPts val="2400"/>
              <a:buChar char="●"/>
            </a:pPr>
            <a:r>
              <a:rPr i="0" lang="en" sz="2400"/>
              <a:t>Do you currently have a way to monitor fixity of files?</a:t>
            </a:r>
            <a:endParaRPr i="0" sz="2400"/>
          </a:p>
        </p:txBody>
      </p:sp>
      <p:sp>
        <p:nvSpPr>
          <p:cNvPr id="833" name="Google Shape;833;p117"/>
          <p:cNvSpPr/>
          <p:nvPr/>
        </p:nvSpPr>
        <p:spPr>
          <a:xfrm>
            <a:off x="4030925" y="1338033"/>
            <a:ext cx="1203300" cy="78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4" name="Google Shape;834;p117"/>
          <p:cNvPicPr preferRelativeResize="0"/>
          <p:nvPr/>
        </p:nvPicPr>
        <p:blipFill>
          <a:blip r:embed="rId3">
            <a:alphaModFix/>
          </a:blip>
          <a:stretch>
            <a:fillRect/>
          </a:stretch>
        </p:blipFill>
        <p:spPr>
          <a:xfrm>
            <a:off x="3970350" y="1114056"/>
            <a:ext cx="1203300" cy="1203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18"/>
          <p:cNvSpPr txBox="1"/>
          <p:nvPr>
            <p:ph type="title"/>
          </p:nvPr>
        </p:nvSpPr>
        <p:spPr>
          <a:xfrm>
            <a:off x="893700" y="350063"/>
            <a:ext cx="64626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Over the next months:</a:t>
            </a:r>
            <a:endParaRPr sz="4800"/>
          </a:p>
        </p:txBody>
      </p:sp>
      <p:sp>
        <p:nvSpPr>
          <p:cNvPr id="840" name="Google Shape;840;p118"/>
          <p:cNvSpPr txBox="1"/>
          <p:nvPr>
            <p:ph idx="1" type="body"/>
          </p:nvPr>
        </p:nvSpPr>
        <p:spPr>
          <a:xfrm>
            <a:off x="893700" y="1267100"/>
            <a:ext cx="8109300" cy="36468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AutoNum type="arabicPeriod"/>
            </a:pPr>
            <a:r>
              <a:rPr lang="en" sz="2400"/>
              <a:t>Think about WHO has access to file storage</a:t>
            </a:r>
            <a:endParaRPr sz="2400"/>
          </a:p>
          <a:p>
            <a:pPr indent="-381000" lvl="0" marL="457200" rtl="0" algn="l">
              <a:spcBef>
                <a:spcPts val="600"/>
              </a:spcBef>
              <a:spcAft>
                <a:spcPts val="0"/>
              </a:spcAft>
              <a:buSzPts val="2400"/>
              <a:buAutoNum type="arabicPeriod"/>
            </a:pPr>
            <a:r>
              <a:rPr lang="en" sz="2400"/>
              <a:t>Take stock of WHAT you already know about file integrity</a:t>
            </a:r>
            <a:endParaRPr sz="2400"/>
          </a:p>
          <a:p>
            <a:pPr indent="-381000" lvl="0" marL="457200" rtl="0" algn="l">
              <a:spcBef>
                <a:spcPts val="600"/>
              </a:spcBef>
              <a:spcAft>
                <a:spcPts val="0"/>
              </a:spcAft>
              <a:buSzPts val="2400"/>
              <a:buAutoNum type="arabicPeriod"/>
            </a:pPr>
            <a:r>
              <a:rPr lang="en" sz="2400"/>
              <a:t>List things that you want to FIND OUT about file integrity and preservation</a:t>
            </a:r>
            <a:br>
              <a:rPr lang="en" sz="2400"/>
            </a:br>
            <a:endParaRPr sz="2400"/>
          </a:p>
          <a:p>
            <a:pPr indent="0" lvl="0" marL="0" rtl="0" algn="l">
              <a:spcBef>
                <a:spcPts val="600"/>
              </a:spcBef>
              <a:spcAft>
                <a:spcPts val="0"/>
              </a:spcAft>
              <a:buNone/>
            </a:pPr>
            <a:r>
              <a:rPr i="1" lang="en" sz="2400"/>
              <a:t>Digital Preservation Questions Worksheet Part 2: File Integrity</a:t>
            </a:r>
            <a:endParaRPr i="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0" st="0"/>
                                            </p:txEl>
                                          </p:spTgt>
                                        </p:tgtEl>
                                        <p:attrNameLst>
                                          <p:attrName>style.visibility</p:attrName>
                                        </p:attrNameLst>
                                      </p:cBhvr>
                                      <p:to>
                                        <p:strVal val="visible"/>
                                      </p:to>
                                    </p:set>
                                    <p:animEffect filter="fade" transition="in">
                                      <p:cBhvr>
                                        <p:cTn dur="1000"/>
                                        <p:tgtEl>
                                          <p:spTgt spid="8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1" st="1"/>
                                            </p:txEl>
                                          </p:spTgt>
                                        </p:tgtEl>
                                        <p:attrNameLst>
                                          <p:attrName>style.visibility</p:attrName>
                                        </p:attrNameLst>
                                      </p:cBhvr>
                                      <p:to>
                                        <p:strVal val="visible"/>
                                      </p:to>
                                    </p:set>
                                    <p:animEffect filter="fade" transition="in">
                                      <p:cBhvr>
                                        <p:cTn dur="1000"/>
                                        <p:tgtEl>
                                          <p:spTgt spid="8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2" st="2"/>
                                            </p:txEl>
                                          </p:spTgt>
                                        </p:tgtEl>
                                        <p:attrNameLst>
                                          <p:attrName>style.visibility</p:attrName>
                                        </p:attrNameLst>
                                      </p:cBhvr>
                                      <p:to>
                                        <p:strVal val="visible"/>
                                      </p:to>
                                    </p:set>
                                    <p:animEffect filter="fade" transition="in">
                                      <p:cBhvr>
                                        <p:cTn dur="1000"/>
                                        <p:tgtEl>
                                          <p:spTgt spid="8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3" st="3"/>
                                            </p:txEl>
                                          </p:spTgt>
                                        </p:tgtEl>
                                        <p:attrNameLst>
                                          <p:attrName>style.visibility</p:attrName>
                                        </p:attrNameLst>
                                      </p:cBhvr>
                                      <p:to>
                                        <p:strVal val="visible"/>
                                      </p:to>
                                    </p:set>
                                    <p:animEffect filter="fade" transition="in">
                                      <p:cBhvr>
                                        <p:cTn dur="1000"/>
                                        <p:tgtEl>
                                          <p:spTgt spid="84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19"/>
          <p:cNvSpPr txBox="1"/>
          <p:nvPr>
            <p:ph type="title"/>
          </p:nvPr>
        </p:nvSpPr>
        <p:spPr>
          <a:xfrm>
            <a:off x="893700" y="205988"/>
            <a:ext cx="6462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 Images</a:t>
            </a:r>
            <a:endParaRPr/>
          </a:p>
        </p:txBody>
      </p:sp>
      <p:sp>
        <p:nvSpPr>
          <p:cNvPr id="846" name="Google Shape;846;p119"/>
          <p:cNvSpPr txBox="1"/>
          <p:nvPr>
            <p:ph idx="1" type="body"/>
          </p:nvPr>
        </p:nvSpPr>
        <p:spPr>
          <a:xfrm>
            <a:off x="0" y="1063400"/>
            <a:ext cx="9200100" cy="3862500"/>
          </a:xfrm>
          <a:prstGeom prst="rect">
            <a:avLst/>
          </a:prstGeom>
        </p:spPr>
        <p:txBody>
          <a:bodyPr anchorCtr="0" anchor="t" bIns="91425" lIns="91425" spcFirstLastPara="1" rIns="91425" wrap="square" tIns="91425">
            <a:noAutofit/>
          </a:bodyPr>
          <a:lstStyle/>
          <a:p>
            <a:pPr indent="-317500" lvl="1" marL="914400" rtl="0" algn="l">
              <a:lnSpc>
                <a:spcPct val="115000"/>
              </a:lnSpc>
              <a:spcBef>
                <a:spcPts val="480"/>
              </a:spcBef>
              <a:spcAft>
                <a:spcPts val="0"/>
              </a:spcAft>
              <a:buSzPts val="1400"/>
              <a:buChar char="○"/>
            </a:pPr>
            <a:r>
              <a:rPr lang="en" sz="1400"/>
              <a:t>Slide 4: Center for Digital Scholarship and Curation, Lotus Norton-Wisla, Michael Wynne, Alex Merrill</a:t>
            </a:r>
            <a:endParaRPr sz="1400"/>
          </a:p>
          <a:p>
            <a:pPr indent="-317500" lvl="1" marL="914400" rtl="0" algn="l">
              <a:lnSpc>
                <a:spcPct val="115000"/>
              </a:lnSpc>
              <a:spcBef>
                <a:spcPts val="0"/>
              </a:spcBef>
              <a:spcAft>
                <a:spcPts val="0"/>
              </a:spcAft>
              <a:buSzPts val="1400"/>
              <a:buChar char="○"/>
            </a:pPr>
            <a:r>
              <a:rPr lang="en" sz="1400"/>
              <a:t>Slide 5: </a:t>
            </a:r>
            <a:r>
              <a:rPr lang="en" sz="1400">
                <a:solidFill>
                  <a:schemeClr val="dk1"/>
                </a:solidFill>
              </a:rPr>
              <a:t>NDSA image </a:t>
            </a:r>
            <a:r>
              <a:rPr lang="en" sz="1400" u="sng">
                <a:solidFill>
                  <a:srgbClr val="0097A7"/>
                </a:solidFill>
                <a:latin typeface="Arial"/>
                <a:ea typeface="Arial"/>
                <a:cs typeface="Arial"/>
                <a:sym typeface="Arial"/>
                <a:hlinkClick r:id="rId3">
                  <a:extLst>
                    <a:ext uri="{A12FA001-AC4F-418D-AE19-62706E023703}">
                      <ahyp:hlinkClr val="tx"/>
                    </a:ext>
                  </a:extLst>
                </a:hlinkClick>
              </a:rPr>
              <a:t>https://ndsa.org/publications/levels-of-digital-preservation/</a:t>
            </a:r>
            <a:endParaRPr sz="1400"/>
          </a:p>
          <a:p>
            <a:pPr indent="-317500" lvl="1" marL="914400" rtl="0" algn="l">
              <a:lnSpc>
                <a:spcPct val="115000"/>
              </a:lnSpc>
              <a:spcBef>
                <a:spcPts val="0"/>
              </a:spcBef>
              <a:spcAft>
                <a:spcPts val="0"/>
              </a:spcAft>
              <a:buSzPts val="1400"/>
              <a:buChar char="○"/>
            </a:pPr>
            <a:r>
              <a:rPr lang="en" sz="1400"/>
              <a:t>Slide 7:  Flash drive image: Miles Goodhew Attribution 2.0 Generic (CC BY 2.0) </a:t>
            </a:r>
            <a:r>
              <a:rPr lang="en" sz="1400" u="sng">
                <a:solidFill>
                  <a:schemeClr val="hlink"/>
                </a:solidFill>
                <a:hlinkClick r:id="rId4"/>
              </a:rPr>
              <a:t>https://www.flickr.com/photos/m0les/18582870504</a:t>
            </a:r>
            <a:r>
              <a:rPr lang="en" sz="1400"/>
              <a:t>; CD image: Brian Teutsch Backstreet Broken Attribution 2.0 Generic (CC BY 2.0) </a:t>
            </a:r>
            <a:r>
              <a:rPr lang="en" sz="1400" u="sng">
                <a:solidFill>
                  <a:schemeClr val="hlink"/>
                </a:solidFill>
                <a:hlinkClick r:id="rId5"/>
              </a:rPr>
              <a:t>https://www.flickr.com/photos/brianteutsch/129913509</a:t>
            </a:r>
            <a:r>
              <a:rPr lang="en" sz="1400"/>
              <a:t> </a:t>
            </a:r>
            <a:endParaRPr sz="1400"/>
          </a:p>
          <a:p>
            <a:pPr indent="-317500" lvl="1" marL="914400" rtl="0" algn="l">
              <a:lnSpc>
                <a:spcPct val="115000"/>
              </a:lnSpc>
              <a:spcBef>
                <a:spcPts val="0"/>
              </a:spcBef>
              <a:spcAft>
                <a:spcPts val="0"/>
              </a:spcAft>
              <a:buSzPts val="1400"/>
              <a:buChar char="○"/>
            </a:pPr>
            <a:r>
              <a:rPr lang="en" sz="1400"/>
              <a:t>Slide 13: ErrantX / Public domain  </a:t>
            </a:r>
            <a:r>
              <a:rPr lang="en" sz="1400" u="sng">
                <a:solidFill>
                  <a:schemeClr val="hlink"/>
                </a:solidFill>
                <a:hlinkClick r:id="rId6"/>
              </a:rPr>
              <a:t>https://commons.wikimedia.org/wiki/File:Portable_forensic_tableau.JPG</a:t>
            </a:r>
            <a:r>
              <a:rPr lang="en" sz="1400"/>
              <a:t> </a:t>
            </a:r>
            <a:endParaRPr sz="1400"/>
          </a:p>
          <a:p>
            <a:pPr indent="-317500" lvl="1" marL="914400" rtl="0" algn="l">
              <a:lnSpc>
                <a:spcPct val="115000"/>
              </a:lnSpc>
              <a:spcBef>
                <a:spcPts val="0"/>
              </a:spcBef>
              <a:spcAft>
                <a:spcPts val="0"/>
              </a:spcAft>
              <a:buSzPts val="1400"/>
              <a:buChar char="○"/>
            </a:pPr>
            <a:r>
              <a:rPr lang="en" sz="1400"/>
              <a:t>Slide 18: Jim Salter / CC BY-SA (</a:t>
            </a:r>
            <a:r>
              <a:rPr lang="en" sz="1400" u="sng">
                <a:solidFill>
                  <a:schemeClr val="hlink"/>
                </a:solidFill>
                <a:hlinkClick r:id="rId7"/>
              </a:rPr>
              <a:t>https://creativecommons.org/licenses/by-sa/4.0</a:t>
            </a:r>
            <a:r>
              <a:rPr lang="en" sz="1400"/>
              <a:t>)   </a:t>
            </a:r>
            <a:r>
              <a:rPr lang="en" sz="1400" u="sng">
                <a:solidFill>
                  <a:schemeClr val="hlink"/>
                </a:solidFill>
                <a:hlinkClick r:id="rId8"/>
              </a:rPr>
              <a:t>https://commons.wikimedia.org/wiki/File:Bitrot_cascade.png</a:t>
            </a:r>
            <a:r>
              <a:rPr lang="en" sz="1400"/>
              <a:t>  </a:t>
            </a:r>
            <a:endParaRPr sz="1400"/>
          </a:p>
          <a:p>
            <a:pPr indent="-317500" lvl="1" marL="914400" rtl="0" algn="l">
              <a:lnSpc>
                <a:spcPct val="115000"/>
              </a:lnSpc>
              <a:spcBef>
                <a:spcPts val="0"/>
              </a:spcBef>
              <a:spcAft>
                <a:spcPts val="0"/>
              </a:spcAft>
              <a:buSzPts val="1400"/>
              <a:buChar char="○"/>
            </a:pPr>
            <a:r>
              <a:rPr lang="en" sz="1400"/>
              <a:t>Slide 19: All images: Lotus Norton-Wisla / CC BY-NC-SA (</a:t>
            </a:r>
            <a:r>
              <a:rPr lang="en" sz="1400" u="sng">
                <a:solidFill>
                  <a:schemeClr val="hlink"/>
                </a:solidFill>
                <a:hlinkClick r:id="rId9"/>
              </a:rPr>
              <a:t>https://creativecommons.org/licenses/by-nc-sa/4.0/</a:t>
            </a:r>
            <a:r>
              <a:rPr lang="en" sz="1400"/>
              <a:t>)</a:t>
            </a:r>
            <a:endParaRPr sz="1400"/>
          </a:p>
          <a:p>
            <a:pPr indent="-317500" lvl="1" marL="914400" rtl="0" algn="l">
              <a:lnSpc>
                <a:spcPct val="115000"/>
              </a:lnSpc>
              <a:spcBef>
                <a:spcPts val="0"/>
              </a:spcBef>
              <a:spcAft>
                <a:spcPts val="0"/>
              </a:spcAft>
              <a:buSzPts val="1400"/>
              <a:buChar char="○"/>
            </a:pPr>
            <a:r>
              <a:rPr lang="en" sz="1400"/>
              <a:t>Slide 20: Wlef70 Reagan pixelated https://creativecommons.org/licenses/by-nc-sa/2.0/  </a:t>
            </a:r>
            <a:r>
              <a:rPr lang="en" sz="1400" u="sng">
                <a:solidFill>
                  <a:schemeClr val="hlink"/>
                </a:solidFill>
                <a:hlinkClick r:id="rId10"/>
              </a:rPr>
              <a:t>https://www.flickr.com/photos/wlef70/8097509137/</a:t>
            </a:r>
            <a:r>
              <a:rPr lang="en" sz="1400"/>
              <a:t> </a:t>
            </a:r>
            <a:endParaRPr sz="1400"/>
          </a:p>
          <a:p>
            <a:pPr indent="-317500" lvl="1" marL="914400" rtl="0" algn="l">
              <a:lnSpc>
                <a:spcPct val="115000"/>
              </a:lnSpc>
              <a:spcBef>
                <a:spcPts val="0"/>
              </a:spcBef>
              <a:spcAft>
                <a:spcPts val="0"/>
              </a:spcAft>
              <a:buSzPts val="1400"/>
              <a:buChar char="○"/>
            </a:pPr>
            <a:r>
              <a:rPr lang="en" sz="1400"/>
              <a:t>Slide 24:  </a:t>
            </a:r>
            <a:r>
              <a:rPr lang="en" sz="1400" u="sng">
                <a:solidFill>
                  <a:schemeClr val="hlink"/>
                </a:solidFill>
                <a:hlinkClick r:id="rId11"/>
              </a:rPr>
              <a:t>www.md5summer.org</a:t>
            </a:r>
            <a:r>
              <a:rPr lang="en" sz="1400"/>
              <a:t> ; </a:t>
            </a:r>
            <a:r>
              <a:rPr lang="en" sz="1400" u="sng">
                <a:solidFill>
                  <a:schemeClr val="hlink"/>
                </a:solidFill>
                <a:hlinkClick r:id="rId12"/>
              </a:rPr>
              <a:t>www.weareavp.com</a:t>
            </a:r>
            <a:r>
              <a:rPr lang="en" sz="1400"/>
              <a:t>   </a:t>
            </a:r>
            <a:endParaRPr sz="1400"/>
          </a:p>
          <a:p>
            <a:pPr indent="0" lvl="0" marL="0" rtl="0" algn="l">
              <a:lnSpc>
                <a:spcPct val="115000"/>
              </a:lnSpc>
              <a:spcBef>
                <a:spcPts val="600"/>
              </a:spcBef>
              <a:spcAft>
                <a:spcPts val="0"/>
              </a:spcAft>
              <a:buNone/>
            </a:pPr>
            <a:r>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93"/>
          <p:cNvSpPr txBox="1"/>
          <p:nvPr>
            <p:ph type="title"/>
          </p:nvPr>
        </p:nvSpPr>
        <p:spPr>
          <a:xfrm>
            <a:off x="893700" y="205988"/>
            <a:ext cx="7716300" cy="85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Documenting Digital Preservation</a:t>
            </a:r>
            <a:endParaRPr/>
          </a:p>
        </p:txBody>
      </p:sp>
      <p:sp>
        <p:nvSpPr>
          <p:cNvPr id="669" name="Google Shape;669;p93"/>
          <p:cNvSpPr txBox="1"/>
          <p:nvPr>
            <p:ph idx="1" type="body"/>
          </p:nvPr>
        </p:nvSpPr>
        <p:spPr>
          <a:xfrm>
            <a:off x="893700" y="1162177"/>
            <a:ext cx="6462600" cy="37638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600"/>
              </a:spcBef>
              <a:spcAft>
                <a:spcPts val="0"/>
              </a:spcAft>
              <a:buSzPts val="2800"/>
              <a:buChar char="●"/>
            </a:pPr>
            <a:r>
              <a:rPr lang="en" sz="2800"/>
              <a:t>Documentation</a:t>
            </a:r>
            <a:endParaRPr sz="2800"/>
          </a:p>
          <a:p>
            <a:pPr indent="-342900" lvl="1" marL="914400" rtl="0" algn="l">
              <a:lnSpc>
                <a:spcPct val="115000"/>
              </a:lnSpc>
              <a:spcBef>
                <a:spcPts val="0"/>
              </a:spcBef>
              <a:spcAft>
                <a:spcPts val="0"/>
              </a:spcAft>
              <a:buSzPts val="1800"/>
              <a:buChar char="○"/>
            </a:pPr>
            <a:r>
              <a:rPr lang="en" sz="1800"/>
              <a:t>Create a Digital Preservation Plan</a:t>
            </a:r>
            <a:endParaRPr sz="1800"/>
          </a:p>
          <a:p>
            <a:pPr indent="-342900" lvl="1" marL="914400" rtl="0" algn="l">
              <a:lnSpc>
                <a:spcPct val="115000"/>
              </a:lnSpc>
              <a:spcBef>
                <a:spcPts val="0"/>
              </a:spcBef>
              <a:spcAft>
                <a:spcPts val="0"/>
              </a:spcAft>
              <a:buSzPts val="1800"/>
              <a:buChar char="○"/>
            </a:pPr>
            <a:r>
              <a:rPr lang="en" sz="1800"/>
              <a:t>Create a Digital Preservation Policy</a:t>
            </a:r>
            <a:endParaRPr sz="1800"/>
          </a:p>
          <a:p>
            <a:pPr indent="-342900" lvl="1" marL="914400" rtl="0" algn="l">
              <a:lnSpc>
                <a:spcPct val="115000"/>
              </a:lnSpc>
              <a:spcBef>
                <a:spcPts val="0"/>
              </a:spcBef>
              <a:spcAft>
                <a:spcPts val="0"/>
              </a:spcAft>
              <a:buSzPts val="1800"/>
              <a:buChar char="○"/>
            </a:pPr>
            <a:r>
              <a:rPr lang="en" sz="1800"/>
              <a:t>Add into workflows and practices</a:t>
            </a:r>
            <a:endParaRPr sz="1800"/>
          </a:p>
          <a:p>
            <a:pPr indent="-406400" lvl="0" marL="457200" rtl="0" algn="l">
              <a:lnSpc>
                <a:spcPct val="115000"/>
              </a:lnSpc>
              <a:spcBef>
                <a:spcPts val="600"/>
              </a:spcBef>
              <a:spcAft>
                <a:spcPts val="0"/>
              </a:spcAft>
              <a:buClr>
                <a:schemeClr val="dk1"/>
              </a:buClr>
              <a:buSzPts val="2800"/>
              <a:buChar char="●"/>
            </a:pPr>
            <a:r>
              <a:rPr lang="en" sz="2800">
                <a:solidFill>
                  <a:schemeClr val="dk1"/>
                </a:solidFill>
              </a:rPr>
              <a:t>Can’t just “set it and forget it”</a:t>
            </a:r>
            <a:endParaRPr sz="2800">
              <a:solidFill>
                <a:schemeClr val="dk1"/>
              </a:solidFill>
            </a:endParaRPr>
          </a:p>
          <a:p>
            <a:pPr indent="-419100" lvl="0" marL="457200" rtl="0" algn="l">
              <a:lnSpc>
                <a:spcPct val="115000"/>
              </a:lnSpc>
              <a:spcBef>
                <a:spcPts val="0"/>
              </a:spcBef>
              <a:spcAft>
                <a:spcPts val="0"/>
              </a:spcAft>
              <a:buSzPts val="3000"/>
              <a:buChar char="●"/>
            </a:pPr>
            <a:r>
              <a:rPr lang="en" sz="2800">
                <a:solidFill>
                  <a:schemeClr val="dk1"/>
                </a:solidFill>
              </a:rPr>
              <a:t>Update, research, monitor</a:t>
            </a:r>
            <a:br>
              <a:rPr lang="en"/>
            </a:b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670" name="Google Shape;670;p93"/>
          <p:cNvPicPr preferRelativeResize="0"/>
          <p:nvPr/>
        </p:nvPicPr>
        <p:blipFill>
          <a:blip r:embed="rId3">
            <a:alphaModFix/>
          </a:blip>
          <a:stretch>
            <a:fillRect/>
          </a:stretch>
        </p:blipFill>
        <p:spPr>
          <a:xfrm>
            <a:off x="6766174" y="1778039"/>
            <a:ext cx="1552174" cy="15521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0" st="0"/>
                                            </p:txEl>
                                          </p:spTgt>
                                        </p:tgtEl>
                                        <p:attrNameLst>
                                          <p:attrName>style.visibility</p:attrName>
                                        </p:attrNameLst>
                                      </p:cBhvr>
                                      <p:to>
                                        <p:strVal val="visible"/>
                                      </p:to>
                                    </p:set>
                                    <p:animEffect filter="fade" transition="in">
                                      <p:cBhvr>
                                        <p:cTn dur="1000"/>
                                        <p:tgtEl>
                                          <p:spTgt spid="6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1" st="1"/>
                                            </p:txEl>
                                          </p:spTgt>
                                        </p:tgtEl>
                                        <p:attrNameLst>
                                          <p:attrName>style.visibility</p:attrName>
                                        </p:attrNameLst>
                                      </p:cBhvr>
                                      <p:to>
                                        <p:strVal val="visible"/>
                                      </p:to>
                                    </p:set>
                                    <p:animEffect filter="fade" transition="in">
                                      <p:cBhvr>
                                        <p:cTn dur="1000"/>
                                        <p:tgtEl>
                                          <p:spTgt spid="6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2" st="2"/>
                                            </p:txEl>
                                          </p:spTgt>
                                        </p:tgtEl>
                                        <p:attrNameLst>
                                          <p:attrName>style.visibility</p:attrName>
                                        </p:attrNameLst>
                                      </p:cBhvr>
                                      <p:to>
                                        <p:strVal val="visible"/>
                                      </p:to>
                                    </p:set>
                                    <p:animEffect filter="fade" transition="in">
                                      <p:cBhvr>
                                        <p:cTn dur="1000"/>
                                        <p:tgtEl>
                                          <p:spTgt spid="6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3" st="3"/>
                                            </p:txEl>
                                          </p:spTgt>
                                        </p:tgtEl>
                                        <p:attrNameLst>
                                          <p:attrName>style.visibility</p:attrName>
                                        </p:attrNameLst>
                                      </p:cBhvr>
                                      <p:to>
                                        <p:strVal val="visible"/>
                                      </p:to>
                                    </p:set>
                                    <p:animEffect filter="fade" transition="in">
                                      <p:cBhvr>
                                        <p:cTn dur="1000"/>
                                        <p:tgtEl>
                                          <p:spTgt spid="6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4" st="4"/>
                                            </p:txEl>
                                          </p:spTgt>
                                        </p:tgtEl>
                                        <p:attrNameLst>
                                          <p:attrName>style.visibility</p:attrName>
                                        </p:attrNameLst>
                                      </p:cBhvr>
                                      <p:to>
                                        <p:strVal val="visible"/>
                                      </p:to>
                                    </p:set>
                                    <p:animEffect filter="fade" transition="in">
                                      <p:cBhvr>
                                        <p:cTn dur="1000"/>
                                        <p:tgtEl>
                                          <p:spTgt spid="6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5" st="5"/>
                                            </p:txEl>
                                          </p:spTgt>
                                        </p:tgtEl>
                                        <p:attrNameLst>
                                          <p:attrName>style.visibility</p:attrName>
                                        </p:attrNameLst>
                                      </p:cBhvr>
                                      <p:to>
                                        <p:strVal val="visible"/>
                                      </p:to>
                                    </p:set>
                                    <p:animEffect filter="fade" transition="in">
                                      <p:cBhvr>
                                        <p:cTn dur="1000"/>
                                        <p:tgtEl>
                                          <p:spTgt spid="6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6" st="6"/>
                                            </p:txEl>
                                          </p:spTgt>
                                        </p:tgtEl>
                                        <p:attrNameLst>
                                          <p:attrName>style.visibility</p:attrName>
                                        </p:attrNameLst>
                                      </p:cBhvr>
                                      <p:to>
                                        <p:strVal val="visible"/>
                                      </p:to>
                                    </p:set>
                                    <p:animEffect filter="fade" transition="in">
                                      <p:cBhvr>
                                        <p:cTn dur="1000"/>
                                        <p:tgtEl>
                                          <p:spTgt spid="66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xEl>
                                              <p:pRg end="7" st="7"/>
                                            </p:txEl>
                                          </p:spTgt>
                                        </p:tgtEl>
                                        <p:attrNameLst>
                                          <p:attrName>style.visibility</p:attrName>
                                        </p:attrNameLst>
                                      </p:cBhvr>
                                      <p:to>
                                        <p:strVal val="visible"/>
                                      </p:to>
                                    </p:set>
                                    <p:animEffect filter="fade" transition="in">
                                      <p:cBhvr>
                                        <p:cTn dur="1000"/>
                                        <p:tgtEl>
                                          <p:spTgt spid="66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120"/>
          <p:cNvSpPr txBox="1"/>
          <p:nvPr>
            <p:ph type="title"/>
          </p:nvPr>
        </p:nvSpPr>
        <p:spPr>
          <a:xfrm>
            <a:off x="893700" y="205988"/>
            <a:ext cx="6462600" cy="85725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 Presentation</a:t>
            </a:r>
            <a:endParaRPr/>
          </a:p>
        </p:txBody>
      </p:sp>
      <p:sp>
        <p:nvSpPr>
          <p:cNvPr id="852" name="Google Shape;852;p120"/>
          <p:cNvSpPr txBox="1"/>
          <p:nvPr>
            <p:ph idx="1" type="body"/>
          </p:nvPr>
        </p:nvSpPr>
        <p:spPr>
          <a:xfrm>
            <a:off x="893700" y="985951"/>
            <a:ext cx="7301700" cy="39399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SzPts val="1800"/>
              <a:buChar char="●"/>
            </a:pPr>
            <a:r>
              <a:rPr lang="en" sz="1800"/>
              <a:t>Presentation template by </a:t>
            </a:r>
            <a:r>
              <a:rPr lang="en" sz="1800" u="sng">
                <a:hlinkClick r:id="rId3"/>
              </a:rPr>
              <a:t>SlidesCarnival</a:t>
            </a:r>
            <a:r>
              <a:rPr lang="en" sz="1800"/>
              <a:t>.</a:t>
            </a:r>
            <a:endParaRPr sz="1800"/>
          </a:p>
          <a:p>
            <a:pPr indent="-342900" lvl="0" marL="457200" rtl="0" algn="l">
              <a:lnSpc>
                <a:spcPct val="115000"/>
              </a:lnSpc>
              <a:spcBef>
                <a:spcPts val="0"/>
              </a:spcBef>
              <a:spcAft>
                <a:spcPts val="0"/>
              </a:spcAft>
              <a:buClr>
                <a:schemeClr val="dk1"/>
              </a:buClr>
              <a:buSzPts val="1800"/>
              <a:buChar char="●"/>
            </a:pPr>
            <a:r>
              <a:rPr lang="en" sz="1800" u="sng">
                <a:solidFill>
                  <a:schemeClr val="dk1"/>
                </a:solidFill>
                <a:hlinkClick r:id="rId4">
                  <a:extLst>
                    <a:ext uri="{A12FA001-AC4F-418D-AE19-62706E023703}">
                      <ahyp:hlinkClr val="tx"/>
                    </a:ext>
                  </a:extLst>
                </a:hlinkClick>
              </a:rPr>
              <a:t>Minicons</a:t>
            </a:r>
            <a:r>
              <a:rPr lang="en" sz="1800">
                <a:solidFill>
                  <a:schemeClr val="dk1"/>
                </a:solidFill>
              </a:rPr>
              <a:t> by Webalys</a:t>
            </a:r>
            <a:endParaRPr i="1" sz="1800">
              <a:solidFill>
                <a:srgbClr val="FF0000"/>
              </a:solidFill>
            </a:endParaRPr>
          </a:p>
          <a:p>
            <a:pPr indent="-342900" lvl="0" marL="457200" rtl="0" algn="l">
              <a:spcBef>
                <a:spcPts val="0"/>
              </a:spcBef>
              <a:spcAft>
                <a:spcPts val="0"/>
              </a:spcAft>
              <a:buSzPts val="1800"/>
              <a:buChar char="●"/>
            </a:pPr>
            <a:r>
              <a:rPr i="1" lang="en" sz="1800"/>
              <a:t>This template is free to use under </a:t>
            </a:r>
            <a:r>
              <a:rPr i="1" lang="en" sz="1800" u="sng">
                <a:hlinkClick r:id="rId5"/>
              </a:rPr>
              <a:t>Creative Commons Attribution license</a:t>
            </a:r>
            <a:r>
              <a:rPr i="1" lang="en" sz="1800"/>
              <a:t>.</a:t>
            </a:r>
            <a:endParaRPr sz="1800"/>
          </a:p>
          <a:p>
            <a:pPr indent="-342900" lvl="0" marL="457200" rtl="0" algn="l">
              <a:lnSpc>
                <a:spcPct val="115000"/>
              </a:lnSpc>
              <a:spcBef>
                <a:spcPts val="0"/>
              </a:spcBef>
              <a:spcAft>
                <a:spcPts val="0"/>
              </a:spcAft>
              <a:buSzPts val="1800"/>
              <a:buChar char="●"/>
            </a:pPr>
            <a:r>
              <a:rPr lang="en" sz="1800"/>
              <a:t>These slides contain changes to color scheme and content. </a:t>
            </a:r>
            <a:endParaRPr sz="1800"/>
          </a:p>
          <a:p>
            <a:pPr indent="0" lvl="0" marL="0" rtl="0" algn="l">
              <a:lnSpc>
                <a:spcPct val="115000"/>
              </a:lnSpc>
              <a:spcBef>
                <a:spcPts val="600"/>
              </a:spcBef>
              <a:spcAft>
                <a:spcPts val="0"/>
              </a:spcAft>
              <a:buNone/>
            </a:pPr>
            <a:r>
              <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21"/>
          <p:cNvSpPr txBox="1"/>
          <p:nvPr>
            <p:ph type="title"/>
          </p:nvPr>
        </p:nvSpPr>
        <p:spPr>
          <a:xfrm>
            <a:off x="893700" y="210669"/>
            <a:ext cx="6462600" cy="87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a:t>
            </a:r>
            <a:r>
              <a:rPr lang="en"/>
              <a:t>ing this Resource</a:t>
            </a:r>
            <a:endParaRPr/>
          </a:p>
        </p:txBody>
      </p:sp>
      <p:sp>
        <p:nvSpPr>
          <p:cNvPr id="858" name="Google Shape;858;p121"/>
          <p:cNvSpPr txBox="1"/>
          <p:nvPr>
            <p:ph idx="1" type="body"/>
          </p:nvPr>
        </p:nvSpPr>
        <p:spPr>
          <a:xfrm>
            <a:off x="893700" y="1164734"/>
            <a:ext cx="6462600" cy="3761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The Digital Stewardship Curriculum is an Open Educational Resource created by the Center for Digital Scholarship and Curation. </a:t>
            </a:r>
            <a:endParaRPr sz="2000"/>
          </a:p>
          <a:p>
            <a:pPr indent="0" lvl="0" marL="0" rtl="0" algn="l">
              <a:spcBef>
                <a:spcPts val="600"/>
              </a:spcBef>
              <a:spcAft>
                <a:spcPts val="0"/>
              </a:spcAft>
              <a:buNone/>
            </a:pPr>
            <a:r>
              <a:t/>
            </a:r>
            <a:endParaRPr sz="2000"/>
          </a:p>
          <a:p>
            <a:pPr indent="0" lvl="0" marL="0" rtl="0" algn="l">
              <a:spcBef>
                <a:spcPts val="600"/>
              </a:spcBef>
              <a:spcAft>
                <a:spcPts val="0"/>
              </a:spcAft>
              <a:buNone/>
            </a:pPr>
            <a:r>
              <a:rPr lang="en" sz="2000"/>
              <a:t>All presentations and resources created by the CDSC are licensed under a Creative Commons Attribution-NonCommercial-ShareAlike 4.0 license (CC BY-NC-SA). Please share, reuse, and adapt the resources and provide attribution to the Center for Digital Scholarship and Curation, Washington State University.</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74" name="Shape 674"/>
        <p:cNvGrpSpPr/>
        <p:nvPr/>
      </p:nvGrpSpPr>
      <p:grpSpPr>
        <a:xfrm>
          <a:off x="0" y="0"/>
          <a:ext cx="0" cy="0"/>
          <a:chOff x="0" y="0"/>
          <a:chExt cx="0" cy="0"/>
        </a:xfrm>
      </p:grpSpPr>
      <p:pic>
        <p:nvPicPr>
          <p:cNvPr id="675" name="Google Shape;675;p94"/>
          <p:cNvPicPr preferRelativeResize="0"/>
          <p:nvPr/>
        </p:nvPicPr>
        <p:blipFill rotWithShape="1">
          <a:blip r:embed="rId3">
            <a:alphaModFix/>
          </a:blip>
          <a:srcRect b="17114" l="16233" r="16408" t="20287"/>
          <a:stretch/>
        </p:blipFill>
        <p:spPr>
          <a:xfrm>
            <a:off x="1648350" y="0"/>
            <a:ext cx="58473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pic>
        <p:nvPicPr>
          <p:cNvPr id="680" name="Google Shape;680;p95"/>
          <p:cNvPicPr preferRelativeResize="0"/>
          <p:nvPr/>
        </p:nvPicPr>
        <p:blipFill>
          <a:blip r:embed="rId3">
            <a:alphaModFix/>
          </a:blip>
          <a:stretch>
            <a:fillRect/>
          </a:stretch>
        </p:blipFill>
        <p:spPr>
          <a:xfrm>
            <a:off x="722663" y="0"/>
            <a:ext cx="7698668" cy="5143501"/>
          </a:xfrm>
          <a:prstGeom prst="rect">
            <a:avLst/>
          </a:prstGeom>
          <a:noFill/>
          <a:ln>
            <a:noFill/>
          </a:ln>
        </p:spPr>
      </p:pic>
      <p:sp>
        <p:nvSpPr>
          <p:cNvPr id="681" name="Google Shape;681;p95"/>
          <p:cNvSpPr txBox="1"/>
          <p:nvPr/>
        </p:nvSpPr>
        <p:spPr>
          <a:xfrm>
            <a:off x="5752125" y="4907400"/>
            <a:ext cx="4821600" cy="3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4"/>
              </a:rPr>
              <a:t>https://ndsa.org/publications/levels-of-digital-preservation/</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96"/>
          <p:cNvSpPr txBox="1"/>
          <p:nvPr>
            <p:ph idx="1" type="body"/>
          </p:nvPr>
        </p:nvSpPr>
        <p:spPr>
          <a:xfrm>
            <a:off x="0" y="2705513"/>
            <a:ext cx="9144000" cy="819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3000"/>
              <a:buNone/>
            </a:pPr>
            <a:r>
              <a:rPr i="0" lang="en" sz="7200"/>
              <a:t>The 3-2-1 Rule</a:t>
            </a:r>
            <a:endParaRPr i="0" sz="7200"/>
          </a:p>
        </p:txBody>
      </p:sp>
      <p:sp>
        <p:nvSpPr>
          <p:cNvPr id="687" name="Google Shape;687;p96"/>
          <p:cNvSpPr/>
          <p:nvPr/>
        </p:nvSpPr>
        <p:spPr>
          <a:xfrm>
            <a:off x="4030925" y="1338054"/>
            <a:ext cx="1203300" cy="759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88" name="Google Shape;688;p96"/>
          <p:cNvPicPr preferRelativeResize="0"/>
          <p:nvPr/>
        </p:nvPicPr>
        <p:blipFill rotWithShape="1">
          <a:blip r:embed="rId3">
            <a:alphaModFix/>
          </a:blip>
          <a:srcRect b="0" l="0" r="0" t="0"/>
          <a:stretch/>
        </p:blipFill>
        <p:spPr>
          <a:xfrm>
            <a:off x="4027488" y="1173511"/>
            <a:ext cx="1089019" cy="10889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97"/>
          <p:cNvSpPr txBox="1"/>
          <p:nvPr>
            <p:ph type="title"/>
          </p:nvPr>
        </p:nvSpPr>
        <p:spPr>
          <a:xfrm>
            <a:off x="893700" y="205988"/>
            <a:ext cx="6462600" cy="62595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Types of Storage Media</a:t>
            </a:r>
            <a:endParaRPr/>
          </a:p>
        </p:txBody>
      </p:sp>
      <p:sp>
        <p:nvSpPr>
          <p:cNvPr id="694" name="Google Shape;694;p97"/>
          <p:cNvSpPr txBox="1"/>
          <p:nvPr>
            <p:ph idx="1" type="body"/>
          </p:nvPr>
        </p:nvSpPr>
        <p:spPr>
          <a:xfrm>
            <a:off x="411275" y="1031976"/>
            <a:ext cx="3930300" cy="388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rPr lang="en"/>
              <a:t>hard disk drives</a:t>
            </a:r>
            <a:br>
              <a:rPr lang="en"/>
            </a:br>
            <a:br>
              <a:rPr lang="en"/>
            </a:br>
            <a:r>
              <a:rPr lang="en"/>
              <a:t>flash drives </a:t>
            </a:r>
            <a:br>
              <a:rPr lang="en"/>
            </a:br>
            <a:br>
              <a:rPr lang="en"/>
            </a:br>
            <a:br>
              <a:rPr lang="en"/>
            </a:br>
            <a:r>
              <a:rPr lang="en"/>
              <a:t>RAID hard drive </a:t>
            </a:r>
            <a:br>
              <a:rPr lang="en"/>
            </a:br>
            <a:br>
              <a:rPr lang="en"/>
            </a:br>
            <a:r>
              <a:rPr lang="en"/>
              <a:t>cloud/hosted storage</a:t>
            </a:r>
            <a:br>
              <a:rPr lang="en"/>
            </a:br>
            <a:endParaRPr/>
          </a:p>
        </p:txBody>
      </p:sp>
      <p:sp>
        <p:nvSpPr>
          <p:cNvPr id="695" name="Google Shape;695;p97"/>
          <p:cNvSpPr txBox="1"/>
          <p:nvPr>
            <p:ph idx="1" type="body"/>
          </p:nvPr>
        </p:nvSpPr>
        <p:spPr>
          <a:xfrm>
            <a:off x="4341575" y="1031963"/>
            <a:ext cx="4962300" cy="355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rPr lang="en"/>
              <a:t>CDs or DVDs</a:t>
            </a:r>
            <a:br>
              <a:rPr lang="en"/>
            </a:br>
            <a:br>
              <a:rPr lang="en"/>
            </a:br>
            <a:r>
              <a:rPr lang="en"/>
              <a:t>SSD (solid state drives)</a:t>
            </a:r>
            <a:br>
              <a:rPr lang="en"/>
            </a:br>
            <a:br>
              <a:rPr lang="en"/>
            </a:br>
            <a:r>
              <a:rPr lang="en"/>
              <a:t>LTO Tape</a:t>
            </a:r>
            <a:br>
              <a:rPr lang="en"/>
            </a:br>
            <a:br>
              <a:rPr lang="en"/>
            </a:br>
            <a:r>
              <a:rPr lang="en"/>
              <a:t>Network Attached Storage</a:t>
            </a:r>
            <a:br>
              <a:rPr lang="en"/>
            </a:br>
            <a:endParaRPr/>
          </a:p>
        </p:txBody>
      </p:sp>
      <p:cxnSp>
        <p:nvCxnSpPr>
          <p:cNvPr id="696" name="Google Shape;696;p97"/>
          <p:cNvCxnSpPr/>
          <p:nvPr/>
        </p:nvCxnSpPr>
        <p:spPr>
          <a:xfrm>
            <a:off x="246750" y="2366731"/>
            <a:ext cx="2514000" cy="0"/>
          </a:xfrm>
          <a:prstGeom prst="straightConnector1">
            <a:avLst/>
          </a:prstGeom>
          <a:noFill/>
          <a:ln cap="flat" cmpd="sng" w="38100">
            <a:solidFill>
              <a:srgbClr val="FF0000"/>
            </a:solidFill>
            <a:prstDash val="solid"/>
            <a:round/>
            <a:headEnd len="sm" w="sm" type="none"/>
            <a:tailEnd len="sm" w="sm" type="none"/>
          </a:ln>
        </p:spPr>
      </p:cxnSp>
      <p:cxnSp>
        <p:nvCxnSpPr>
          <p:cNvPr id="697" name="Google Shape;697;p97"/>
          <p:cNvCxnSpPr/>
          <p:nvPr/>
        </p:nvCxnSpPr>
        <p:spPr>
          <a:xfrm>
            <a:off x="4282675" y="1430381"/>
            <a:ext cx="2562600" cy="0"/>
          </a:xfrm>
          <a:prstGeom prst="straightConnector1">
            <a:avLst/>
          </a:prstGeom>
          <a:noFill/>
          <a:ln cap="flat" cmpd="sng" w="38100">
            <a:solidFill>
              <a:srgbClr val="FF0000"/>
            </a:solidFill>
            <a:prstDash val="solid"/>
            <a:round/>
            <a:headEnd len="sm" w="sm" type="none"/>
            <a:tailEnd len="sm" w="sm" type="none"/>
          </a:ln>
        </p:spPr>
      </p:cxnSp>
      <p:pic>
        <p:nvPicPr>
          <p:cNvPr id="698" name="Google Shape;698;p97"/>
          <p:cNvPicPr preferRelativeResize="0"/>
          <p:nvPr/>
        </p:nvPicPr>
        <p:blipFill rotWithShape="1">
          <a:blip r:embed="rId3">
            <a:alphaModFix/>
          </a:blip>
          <a:srcRect b="0" l="15191" r="13755" t="0"/>
          <a:stretch/>
        </p:blipFill>
        <p:spPr>
          <a:xfrm>
            <a:off x="6989750" y="252075"/>
            <a:ext cx="1909325" cy="1793700"/>
          </a:xfrm>
          <a:prstGeom prst="rect">
            <a:avLst/>
          </a:prstGeom>
          <a:noFill/>
          <a:ln>
            <a:noFill/>
          </a:ln>
        </p:spPr>
      </p:pic>
      <p:pic>
        <p:nvPicPr>
          <p:cNvPr id="699" name="Google Shape;699;p97"/>
          <p:cNvPicPr preferRelativeResize="0"/>
          <p:nvPr/>
        </p:nvPicPr>
        <p:blipFill>
          <a:blip r:embed="rId4">
            <a:alphaModFix/>
          </a:blip>
          <a:stretch>
            <a:fillRect/>
          </a:stretch>
        </p:blipFill>
        <p:spPr>
          <a:xfrm>
            <a:off x="1842800" y="2539188"/>
            <a:ext cx="2318025" cy="875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98"/>
          <p:cNvSpPr txBox="1"/>
          <p:nvPr>
            <p:ph type="title"/>
          </p:nvPr>
        </p:nvSpPr>
        <p:spPr>
          <a:xfrm>
            <a:off x="717450" y="206000"/>
            <a:ext cx="75939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Digital Preservation </a:t>
            </a:r>
            <a:r>
              <a:rPr b="1" lang="en"/>
              <a:t>File Integrity </a:t>
            </a:r>
            <a:endParaRPr b="1"/>
          </a:p>
        </p:txBody>
      </p:sp>
      <p:sp>
        <p:nvSpPr>
          <p:cNvPr id="705" name="Google Shape;705;p98"/>
          <p:cNvSpPr txBox="1"/>
          <p:nvPr>
            <p:ph idx="1" type="body"/>
          </p:nvPr>
        </p:nvSpPr>
        <p:spPr>
          <a:xfrm>
            <a:off x="315600" y="1373625"/>
            <a:ext cx="8512800" cy="35523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600"/>
              </a:spcBef>
              <a:spcAft>
                <a:spcPts val="0"/>
              </a:spcAft>
              <a:buSzPts val="3000"/>
              <a:buChar char="●"/>
            </a:pPr>
            <a:r>
              <a:rPr lang="en"/>
              <a:t>Ensuring your file is viable, usable, and secure</a:t>
            </a:r>
            <a:endParaRPr/>
          </a:p>
          <a:p>
            <a:pPr indent="-419100" lvl="0" marL="457200" rtl="0" algn="l">
              <a:lnSpc>
                <a:spcPct val="115000"/>
              </a:lnSpc>
              <a:spcBef>
                <a:spcPts val="600"/>
              </a:spcBef>
              <a:spcAft>
                <a:spcPts val="0"/>
              </a:spcAft>
              <a:buSzPts val="3000"/>
              <a:buChar char="●"/>
            </a:pPr>
            <a:r>
              <a:rPr lang="en"/>
              <a:t>Ensuring your file has not changed over time</a:t>
            </a:r>
            <a:br>
              <a:rPr lang="en"/>
            </a:br>
            <a:endParaRPr/>
          </a:p>
          <a:p>
            <a:pPr indent="0" lvl="0" marL="0" rtl="0" algn="l">
              <a:lnSpc>
                <a:spcPct val="100000"/>
              </a:lnSpc>
              <a:spcBef>
                <a:spcPts val="600"/>
              </a:spcBef>
              <a:spcAft>
                <a:spcPts val="0"/>
              </a:spcAft>
              <a:buSzPts val="3000"/>
              <a:buNone/>
            </a:pPr>
            <a:r>
              <a:t/>
            </a:r>
            <a:endParaRPr/>
          </a:p>
          <a:p>
            <a:pPr indent="0" lvl="0" marL="0" rtl="0" algn="l">
              <a:lnSpc>
                <a:spcPct val="100000"/>
              </a:lnSpc>
              <a:spcBef>
                <a:spcPts val="600"/>
              </a:spcBef>
              <a:spcAft>
                <a:spcPts val="0"/>
              </a:spcAft>
              <a:buSzPts val="3000"/>
              <a:buNone/>
            </a:pPr>
            <a:r>
              <a:t/>
            </a:r>
            <a:endParaRPr/>
          </a:p>
        </p:txBody>
      </p:sp>
      <p:pic>
        <p:nvPicPr>
          <p:cNvPr id="706" name="Google Shape;706;p98"/>
          <p:cNvPicPr preferRelativeResize="0"/>
          <p:nvPr/>
        </p:nvPicPr>
        <p:blipFill>
          <a:blip r:embed="rId3">
            <a:alphaModFix/>
          </a:blip>
          <a:stretch>
            <a:fillRect/>
          </a:stretch>
        </p:blipFill>
        <p:spPr>
          <a:xfrm>
            <a:off x="2909415" y="2617125"/>
            <a:ext cx="2431174" cy="243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xEl>
                                              <p:pRg end="0" st="0"/>
                                            </p:txEl>
                                          </p:spTgt>
                                        </p:tgtEl>
                                        <p:attrNameLst>
                                          <p:attrName>style.visibility</p:attrName>
                                        </p:attrNameLst>
                                      </p:cBhvr>
                                      <p:to>
                                        <p:strVal val="visible"/>
                                      </p:to>
                                    </p:set>
                                    <p:animEffect filter="fade" transition="in">
                                      <p:cBhvr>
                                        <p:cTn dur="1000"/>
                                        <p:tgtEl>
                                          <p:spTgt spid="7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xEl>
                                              <p:pRg end="1" st="1"/>
                                            </p:txEl>
                                          </p:spTgt>
                                        </p:tgtEl>
                                        <p:attrNameLst>
                                          <p:attrName>style.visibility</p:attrName>
                                        </p:attrNameLst>
                                      </p:cBhvr>
                                      <p:to>
                                        <p:strVal val="visible"/>
                                      </p:to>
                                    </p:set>
                                    <p:animEffect filter="fade" transition="in">
                                      <p:cBhvr>
                                        <p:cTn dur="1000"/>
                                        <p:tgtEl>
                                          <p:spTgt spid="7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xEl>
                                              <p:pRg end="2" st="2"/>
                                            </p:txEl>
                                          </p:spTgt>
                                        </p:tgtEl>
                                        <p:attrNameLst>
                                          <p:attrName>style.visibility</p:attrName>
                                        </p:attrNameLst>
                                      </p:cBhvr>
                                      <p:to>
                                        <p:strVal val="visible"/>
                                      </p:to>
                                    </p:set>
                                    <p:animEffect filter="fade" transition="in">
                                      <p:cBhvr>
                                        <p:cTn dur="1000"/>
                                        <p:tgtEl>
                                          <p:spTgt spid="7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xEl>
                                              <p:pRg end="3" st="3"/>
                                            </p:txEl>
                                          </p:spTgt>
                                        </p:tgtEl>
                                        <p:attrNameLst>
                                          <p:attrName>style.visibility</p:attrName>
                                        </p:attrNameLst>
                                      </p:cBhvr>
                                      <p:to>
                                        <p:strVal val="visible"/>
                                      </p:to>
                                    </p:set>
                                    <p:animEffect filter="fade" transition="in">
                                      <p:cBhvr>
                                        <p:cTn dur="1000"/>
                                        <p:tgtEl>
                                          <p:spTgt spid="70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10" name="Shape 710"/>
        <p:cNvGrpSpPr/>
        <p:nvPr/>
      </p:nvGrpSpPr>
      <p:grpSpPr>
        <a:xfrm>
          <a:off x="0" y="0"/>
          <a:ext cx="0" cy="0"/>
          <a:chOff x="0" y="0"/>
          <a:chExt cx="0" cy="0"/>
        </a:xfrm>
      </p:grpSpPr>
      <p:pic>
        <p:nvPicPr>
          <p:cNvPr id="711" name="Google Shape;711;p99"/>
          <p:cNvPicPr preferRelativeResize="0"/>
          <p:nvPr/>
        </p:nvPicPr>
        <p:blipFill rotWithShape="1">
          <a:blip r:embed="rId3">
            <a:alphaModFix/>
          </a:blip>
          <a:srcRect b="36001" l="16233" r="16408" t="47303"/>
          <a:stretch/>
        </p:blipFill>
        <p:spPr>
          <a:xfrm>
            <a:off x="1741575" y="2224525"/>
            <a:ext cx="5996049" cy="1371799"/>
          </a:xfrm>
          <a:prstGeom prst="rect">
            <a:avLst/>
          </a:prstGeom>
          <a:noFill/>
          <a:ln>
            <a:noFill/>
          </a:ln>
        </p:spPr>
      </p:pic>
      <p:pic>
        <p:nvPicPr>
          <p:cNvPr id="712" name="Google Shape;712;p99"/>
          <p:cNvPicPr preferRelativeResize="0"/>
          <p:nvPr/>
        </p:nvPicPr>
        <p:blipFill rotWithShape="1">
          <a:blip r:embed="rId3">
            <a:alphaModFix amt="25000"/>
          </a:blip>
          <a:srcRect b="17114" l="16233" r="16408" t="64189"/>
          <a:stretch/>
        </p:blipFill>
        <p:spPr>
          <a:xfrm>
            <a:off x="1741575" y="3596325"/>
            <a:ext cx="5996049" cy="1536201"/>
          </a:xfrm>
          <a:prstGeom prst="rect">
            <a:avLst/>
          </a:prstGeom>
          <a:noFill/>
          <a:ln>
            <a:noFill/>
          </a:ln>
        </p:spPr>
      </p:pic>
      <p:pic>
        <p:nvPicPr>
          <p:cNvPr id="713" name="Google Shape;713;p99"/>
          <p:cNvPicPr preferRelativeResize="0"/>
          <p:nvPr/>
        </p:nvPicPr>
        <p:blipFill rotWithShape="1">
          <a:blip r:embed="rId3">
            <a:alphaModFix amt="25000"/>
          </a:blip>
          <a:srcRect b="52638" l="16233" r="16408" t="20288"/>
          <a:stretch/>
        </p:blipFill>
        <p:spPr>
          <a:xfrm>
            <a:off x="1741575" y="0"/>
            <a:ext cx="5996049" cy="22245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