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24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29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25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1.xml"/>
  <Override ContentType="application/vnd.openxmlformats-officedocument.presentationml.slideLayout+xml" PartName="/ppt/slideLayouts/slideLayout30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26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31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8.xml"/>
  <Override ContentType="application/vnd.openxmlformats-officedocument.presentationml.slideLayout+xml" PartName="/ppt/slideLayouts/slideLayout27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3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theme+xml" PartName="/ppt/theme/theme4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79" r:id="rId4"/>
    <p:sldMasterId id="2147483680" r:id="rId5"/>
    <p:sldMasterId id="2147483681" r:id="rId6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</p:sldIdLst>
  <p:sldSz cy="5143500" cx="9144000"/>
  <p:notesSz cx="6858000" cy="9144000"/>
  <p:embeddedFontLst>
    <p:embeddedFont>
      <p:font typeface="Raleway"/>
      <p:regular r:id="rId19"/>
      <p:bold r:id="rId20"/>
      <p:italic r:id="rId21"/>
      <p:boldItalic r:id="rId22"/>
    </p:embeddedFont>
    <p:embeddedFont>
      <p:font typeface="Lato"/>
      <p:regular r:id="rId23"/>
      <p:bold r:id="rId24"/>
      <p:italic r:id="rId25"/>
      <p:boldItalic r:id="rId26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Raleway-bold.fntdata"/><Relationship Id="rId22" Type="http://schemas.openxmlformats.org/officeDocument/2006/relationships/font" Target="fonts/Raleway-boldItalic.fntdata"/><Relationship Id="rId21" Type="http://schemas.openxmlformats.org/officeDocument/2006/relationships/font" Target="fonts/Raleway-italic.fntdata"/><Relationship Id="rId24" Type="http://schemas.openxmlformats.org/officeDocument/2006/relationships/font" Target="fonts/Lato-bold.fntdata"/><Relationship Id="rId23" Type="http://schemas.openxmlformats.org/officeDocument/2006/relationships/font" Target="fonts/Lato-regular.fntdata"/><Relationship Id="rId1" Type="http://schemas.openxmlformats.org/officeDocument/2006/relationships/theme" Target="theme/theme3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26" Type="http://schemas.openxmlformats.org/officeDocument/2006/relationships/font" Target="fonts/Lato-boldItalic.fntdata"/><Relationship Id="rId25" Type="http://schemas.openxmlformats.org/officeDocument/2006/relationships/font" Target="fonts/Lato-italic.fntdata"/><Relationship Id="rId5" Type="http://schemas.openxmlformats.org/officeDocument/2006/relationships/slideMaster" Target="slideMasters/slideMaster2.xml"/><Relationship Id="rId6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11" Type="http://schemas.openxmlformats.org/officeDocument/2006/relationships/slide" Target="slides/slide4.xml"/><Relationship Id="rId10" Type="http://schemas.openxmlformats.org/officeDocument/2006/relationships/slide" Target="slides/slide3.xml"/><Relationship Id="rId13" Type="http://schemas.openxmlformats.org/officeDocument/2006/relationships/slide" Target="slides/slide6.xml"/><Relationship Id="rId12" Type="http://schemas.openxmlformats.org/officeDocument/2006/relationships/slide" Target="slides/slide5.xml"/><Relationship Id="rId15" Type="http://schemas.openxmlformats.org/officeDocument/2006/relationships/slide" Target="slides/slide8.xml"/><Relationship Id="rId14" Type="http://schemas.openxmlformats.org/officeDocument/2006/relationships/slide" Target="slides/slide7.xml"/><Relationship Id="rId17" Type="http://schemas.openxmlformats.org/officeDocument/2006/relationships/slide" Target="slides/slide10.xml"/><Relationship Id="rId16" Type="http://schemas.openxmlformats.org/officeDocument/2006/relationships/slide" Target="slides/slide9.xml"/><Relationship Id="rId19" Type="http://schemas.openxmlformats.org/officeDocument/2006/relationships/font" Target="fonts/Raleway-regular.fntdata"/><Relationship Id="rId18" Type="http://schemas.openxmlformats.org/officeDocument/2006/relationships/slide" Target="slides/slide1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hyperlink" Target="https://pixabay.com/illustrations/question-mark-note-duplicate-2405202/" TargetMode="Externa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6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Google Shape;237;g8a5fe2e065_2_93:notes"/>
          <p:cNvSpPr/>
          <p:nvPr>
            <p:ph idx="2" type="sldImg"/>
          </p:nvPr>
        </p:nvSpPr>
        <p:spPr>
          <a:xfrm>
            <a:off x="381174" y="685800"/>
            <a:ext cx="6096347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8" name="Google Shape;238;g8a5fe2e065_2_9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91" name="Shape 2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" name="Google Shape;292;g8a5fe2e065_2_429:notes"/>
          <p:cNvSpPr/>
          <p:nvPr>
            <p:ph idx="2" type="sldImg"/>
          </p:nvPr>
        </p:nvSpPr>
        <p:spPr>
          <a:xfrm>
            <a:off x="381174" y="685800"/>
            <a:ext cx="6096347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3" name="Google Shape;293;g8a5fe2e065_2_42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97" name="Shape 2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" name="Google Shape;298;g8d3b08d0c6_0_0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9" name="Google Shape;299;g8d3b08d0c6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Google Shape;242;g9049378c86_1_135:notes"/>
          <p:cNvSpPr/>
          <p:nvPr>
            <p:ph idx="2" type="sldImg"/>
          </p:nvPr>
        </p:nvSpPr>
        <p:spPr>
          <a:xfrm>
            <a:off x="381174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43" name="Google Shape;243;g9049378c86_1_13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298450" lvl="0" marL="45720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●"/>
            </a:pPr>
            <a:r>
              <a:rPr lang="en">
                <a:solidFill>
                  <a:schemeClr val="dk1"/>
                </a:solidFill>
              </a:rPr>
              <a:t>S</a:t>
            </a:r>
            <a:r>
              <a:rPr lang="en">
                <a:solidFill>
                  <a:schemeClr val="dk1"/>
                </a:solidFill>
              </a:rPr>
              <a:t>hould we digitize and can we digitize (basic, but necessary…)--as we recall we can’t digitize everything (nor is it necessary) so we have to not just prioritize but also make sure those priorities link back to your digitization </a:t>
            </a:r>
            <a:r>
              <a:rPr b="1" lang="en">
                <a:solidFill>
                  <a:schemeClr val="dk1"/>
                </a:solidFill>
              </a:rPr>
              <a:t>PURPOSE statements,</a:t>
            </a:r>
            <a:r>
              <a:rPr lang="en">
                <a:solidFill>
                  <a:schemeClr val="dk1"/>
                </a:solidFill>
              </a:rPr>
              <a:t> overall reasons for digitization for YOUR institution..</a:t>
            </a:r>
            <a:endParaRPr>
              <a:solidFill>
                <a:schemeClr val="dk1"/>
              </a:solidFill>
            </a:endParaRPr>
          </a:p>
          <a:p>
            <a:pPr indent="-298450" lvl="0" marL="45720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●"/>
            </a:pPr>
            <a:r>
              <a:rPr lang="en">
                <a:solidFill>
                  <a:schemeClr val="dk1"/>
                </a:solidFill>
              </a:rPr>
              <a:t>We are focusing on digitization, but many questions of GOALS and RESOURCES overlap with what we will discuss. </a:t>
            </a:r>
            <a:endParaRPr>
              <a:solidFill>
                <a:schemeClr val="dk1"/>
              </a:solidFill>
            </a:endParaRPr>
          </a:p>
          <a:p>
            <a:pPr indent="-298450" lvl="0" marL="45720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●"/>
            </a:pPr>
            <a:r>
              <a:rPr lang="en">
                <a:solidFill>
                  <a:schemeClr val="dk1"/>
                </a:solidFill>
              </a:rPr>
              <a:t>Each question brings up sets of concerns…</a:t>
            </a:r>
            <a:endParaRPr>
              <a:solidFill>
                <a:schemeClr val="dk1"/>
              </a:solidFill>
            </a:endParaRPr>
          </a:p>
          <a:p>
            <a:pPr indent="-298450" lvl="0" marL="45720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en">
                <a:solidFill>
                  <a:schemeClr val="dk1"/>
                </a:solidFill>
              </a:rPr>
              <a:t>Image: User: geralt (free for commercial use) </a:t>
            </a:r>
            <a:r>
              <a:rPr lang="en" u="sng">
                <a:solidFill>
                  <a:schemeClr val="hlink"/>
                </a:solidFill>
                <a:hlinkClick r:id="rId2"/>
              </a:rPr>
              <a:t>https://pixabay.com/illustrations/question-mark-note-duplicate-2405202/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8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Google Shape;249;g9049378c86_1_14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50" name="Google Shape;250;g9049378c86_1_14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29845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en"/>
              <a:t>Does this project fit within our mission?</a:t>
            </a:r>
            <a:endParaRPr/>
          </a:p>
          <a:p>
            <a:pPr indent="-29845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en"/>
              <a:t>Does it fit within the Digitization Purpose Statement?</a:t>
            </a:r>
            <a:endParaRPr/>
          </a:p>
          <a:p>
            <a:pPr indent="-29845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en"/>
              <a:t>Who is the audience for this project? Who will use the digitized materials? Specific needs?</a:t>
            </a:r>
            <a:endParaRPr/>
          </a:p>
          <a:p>
            <a:pPr indent="-29845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en"/>
              <a:t>What will be the results of this project?</a:t>
            </a:r>
            <a:endParaRPr/>
          </a:p>
          <a:p>
            <a:pPr indent="-29845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en"/>
              <a:t>How will they be shared (online, limited access, etc)</a:t>
            </a:r>
            <a:endParaRPr/>
          </a:p>
          <a:p>
            <a:pPr indent="-29845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en"/>
              <a:t>How will they be accessed and used?</a:t>
            </a:r>
            <a:endParaRPr/>
          </a:p>
          <a:p>
            <a:pPr indent="-29845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en"/>
              <a:t>These help you to ORGANIZE </a:t>
            </a:r>
            <a:br>
              <a:rPr lang="en"/>
            </a:b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4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Google Shape;255;g9049378c86_1_14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56" name="Google Shape;256;g9049378c86_1_14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298450" lvl="0" marL="45720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●"/>
            </a:pPr>
            <a:r>
              <a:rPr lang="en">
                <a:solidFill>
                  <a:schemeClr val="dk1"/>
                </a:solidFill>
              </a:rPr>
              <a:t>Projects--  </a:t>
            </a:r>
            <a:endParaRPr>
              <a:solidFill>
                <a:schemeClr val="dk1"/>
              </a:solidFill>
            </a:endParaRPr>
          </a:p>
          <a:p>
            <a:pPr indent="-298450" lvl="0" marL="45720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●"/>
            </a:pPr>
            <a:r>
              <a:rPr lang="en">
                <a:solidFill>
                  <a:schemeClr val="dk1"/>
                </a:solidFill>
              </a:rPr>
              <a:t>Allows you to DEFINE project wide GOALS</a:t>
            </a:r>
            <a:endParaRPr>
              <a:solidFill>
                <a:schemeClr val="dk1"/>
              </a:solidFill>
            </a:endParaRPr>
          </a:p>
          <a:p>
            <a:pPr indent="-298450" lvl="1" marL="91440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○"/>
            </a:pPr>
            <a:r>
              <a:rPr lang="en">
                <a:solidFill>
                  <a:schemeClr val="dk1"/>
                </a:solidFill>
              </a:rPr>
              <a:t>Project scope and timeline- how big is the project, when is the deadline</a:t>
            </a:r>
            <a:endParaRPr>
              <a:solidFill>
                <a:schemeClr val="dk1"/>
              </a:solidFill>
            </a:endParaRPr>
          </a:p>
          <a:p>
            <a:pPr indent="-298450" lvl="0" marL="45720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●"/>
            </a:pPr>
            <a:r>
              <a:rPr lang="en">
                <a:solidFill>
                  <a:schemeClr val="dk1"/>
                </a:solidFill>
              </a:rPr>
              <a:t>Outcomes - what will be the results of this project</a:t>
            </a:r>
            <a:endParaRPr>
              <a:solidFill>
                <a:schemeClr val="dk1"/>
              </a:solidFill>
            </a:endParaRPr>
          </a:p>
          <a:p>
            <a:pPr indent="-298450" lvl="0" marL="45720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●"/>
            </a:pPr>
            <a:r>
              <a:rPr lang="en">
                <a:solidFill>
                  <a:schemeClr val="dk1"/>
                </a:solidFill>
              </a:rPr>
              <a:t>Benefits - how will this project benefit your community</a:t>
            </a:r>
            <a:endParaRPr>
              <a:solidFill>
                <a:schemeClr val="dk1"/>
              </a:solidFill>
            </a:endParaRPr>
          </a:p>
          <a:p>
            <a:pPr indent="-298450" lvl="0" marL="45720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●"/>
            </a:pPr>
            <a:r>
              <a:rPr lang="en">
                <a:solidFill>
                  <a:schemeClr val="dk1"/>
                </a:solidFill>
              </a:rPr>
              <a:t>Legal/privacy/IP - would this project have legal risks? (tribal, state, federal), IP concerns?</a:t>
            </a:r>
            <a:endParaRPr>
              <a:solidFill>
                <a:schemeClr val="dk1"/>
              </a:solidFill>
            </a:endParaRPr>
          </a:p>
          <a:p>
            <a:pPr indent="-298450" lvl="0" marL="45720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●"/>
            </a:pPr>
            <a:r>
              <a:rPr lang="en">
                <a:solidFill>
                  <a:schemeClr val="dk1"/>
                </a:solidFill>
              </a:rPr>
              <a:t>Cultural needs - does this fit with your community’s values</a:t>
            </a:r>
            <a:endParaRPr>
              <a:solidFill>
                <a:schemeClr val="dk1"/>
              </a:solidFill>
            </a:endParaRPr>
          </a:p>
          <a:p>
            <a:pPr indent="-298450" lvl="0" marL="45720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●"/>
            </a:pPr>
            <a:r>
              <a:rPr lang="en">
                <a:solidFill>
                  <a:schemeClr val="dk1"/>
                </a:solidFill>
              </a:rPr>
              <a:t>Should we allows you to move on to then YES now HOW do we OR NO -- we need to do more work first or shift focus.</a:t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0" name="Shape 2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Google Shape;261;g9049378c86_1_15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62" name="Google Shape;262;g9049378c86_1_15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29845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●"/>
            </a:pPr>
            <a:r>
              <a:rPr lang="en">
                <a:solidFill>
                  <a:schemeClr val="dk1"/>
                </a:solidFill>
              </a:rPr>
              <a:t>Do you have the right equipment AND/OR -- can you afford the new things you need for this project</a:t>
            </a:r>
            <a:endParaRPr>
              <a:solidFill>
                <a:schemeClr val="dk1"/>
              </a:solidFill>
            </a:endParaRPr>
          </a:p>
          <a:p>
            <a:pPr indent="-29845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●"/>
            </a:pPr>
            <a:r>
              <a:rPr lang="en">
                <a:solidFill>
                  <a:schemeClr val="dk1"/>
                </a:solidFill>
              </a:rPr>
              <a:t>Do we have the digital storage space -- master and access copies--AND do we have a preservation plan IN PLACE..</a:t>
            </a:r>
            <a:endParaRPr>
              <a:solidFill>
                <a:schemeClr val="dk1"/>
              </a:solidFill>
            </a:endParaRPr>
          </a:p>
          <a:p>
            <a:pPr indent="-29845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●"/>
            </a:pPr>
            <a:r>
              <a:rPr lang="en">
                <a:solidFill>
                  <a:schemeClr val="dk1"/>
                </a:solidFill>
              </a:rPr>
              <a:t>Do you have the staff to complete the project -- Can you train them if needed..</a:t>
            </a:r>
            <a:endParaRPr>
              <a:solidFill>
                <a:schemeClr val="dk1"/>
              </a:solidFill>
            </a:endParaRPr>
          </a:p>
          <a:p>
            <a:pPr indent="-29845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●"/>
            </a:pPr>
            <a:r>
              <a:rPr lang="en">
                <a:solidFill>
                  <a:schemeClr val="dk1"/>
                </a:solidFill>
              </a:rPr>
              <a:t>Finally...you need to consider your digitization methods</a:t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6" name="Shape 2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Google Shape;267;g9049378c86_1_15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68" name="Google Shape;268;g9049378c86_1_15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298450" lvl="0" marL="45720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●"/>
            </a:pPr>
            <a:r>
              <a:rPr lang="en">
                <a:solidFill>
                  <a:schemeClr val="dk1"/>
                </a:solidFill>
              </a:rPr>
              <a:t>Now define specifics of HOW --</a:t>
            </a:r>
            <a:endParaRPr>
              <a:solidFill>
                <a:schemeClr val="dk1"/>
              </a:solidFill>
            </a:endParaRPr>
          </a:p>
          <a:p>
            <a:pPr indent="-298450" lvl="0" marL="45720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●"/>
            </a:pPr>
            <a:r>
              <a:rPr lang="en">
                <a:solidFill>
                  <a:schemeClr val="dk1"/>
                </a:solidFill>
              </a:rPr>
              <a:t>Resources - time, money, staff, housing and storage</a:t>
            </a:r>
            <a:endParaRPr>
              <a:solidFill>
                <a:schemeClr val="dk1"/>
              </a:solidFill>
            </a:endParaRPr>
          </a:p>
          <a:p>
            <a:pPr indent="-298450" lvl="0" marL="45720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●"/>
            </a:pPr>
            <a:r>
              <a:rPr lang="en">
                <a:solidFill>
                  <a:schemeClr val="dk1"/>
                </a:solidFill>
              </a:rPr>
              <a:t>Technology - equipment and software, digital storage space</a:t>
            </a:r>
            <a:endParaRPr>
              <a:solidFill>
                <a:schemeClr val="dk1"/>
              </a:solidFill>
            </a:endParaRPr>
          </a:p>
          <a:p>
            <a:pPr indent="-298450" lvl="0" marL="45720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●"/>
            </a:pPr>
            <a:r>
              <a:rPr lang="en">
                <a:solidFill>
                  <a:schemeClr val="dk1"/>
                </a:solidFill>
              </a:rPr>
              <a:t>Support - fiscal, political, administrative, emotional </a:t>
            </a:r>
            <a:endParaRPr>
              <a:solidFill>
                <a:schemeClr val="dk1"/>
              </a:solidFill>
            </a:endParaRPr>
          </a:p>
          <a:p>
            <a:pPr indent="-298450" lvl="0" marL="45720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●"/>
            </a:pPr>
            <a:r>
              <a:rPr lang="en">
                <a:solidFill>
                  <a:schemeClr val="dk1"/>
                </a:solidFill>
              </a:rPr>
              <a:t>Some topics, events can be hard on community members, staff - Archives Trauma</a:t>
            </a:r>
            <a:endParaRPr>
              <a:solidFill>
                <a:schemeClr val="dk1"/>
              </a:solidFill>
            </a:endParaRPr>
          </a:p>
          <a:p>
            <a:pPr indent="-298450" lvl="0" marL="45720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●"/>
            </a:pPr>
            <a:r>
              <a:rPr lang="en">
                <a:solidFill>
                  <a:schemeClr val="dk1"/>
                </a:solidFill>
              </a:rPr>
              <a:t>Are you able to provide support, or be supported?</a:t>
            </a:r>
            <a:endParaRPr>
              <a:solidFill>
                <a:schemeClr val="dk1"/>
              </a:solidFill>
            </a:endParaRPr>
          </a:p>
          <a:p>
            <a:pPr indent="-298450" lvl="0" marL="45720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●"/>
            </a:pPr>
            <a:r>
              <a:rPr lang="en">
                <a:solidFill>
                  <a:schemeClr val="dk1"/>
                </a:solidFill>
              </a:rPr>
              <a:t>These get to the specifics of the on-the-ground aspect of digitization...so for example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2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Google Shape;273;g9049378c86_1_16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74" name="Google Shape;274;g9049378c86_1_16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29845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●"/>
            </a:pPr>
            <a:r>
              <a:rPr lang="en">
                <a:solidFill>
                  <a:schemeClr val="dk1"/>
                </a:solidFill>
              </a:rPr>
              <a:t>When you are planning projects - you have options for how you can choose to proceed</a:t>
            </a:r>
            <a:endParaRPr>
              <a:solidFill>
                <a:schemeClr val="dk1"/>
              </a:solidFill>
            </a:endParaRPr>
          </a:p>
          <a:p>
            <a:pPr indent="-29845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○"/>
            </a:pPr>
            <a:r>
              <a:rPr lang="en">
                <a:solidFill>
                  <a:schemeClr val="dk1"/>
                </a:solidFill>
              </a:rPr>
              <a:t>IN HOUSE -You can gather all the materials you need, and do it yourself</a:t>
            </a:r>
            <a:endParaRPr>
              <a:solidFill>
                <a:schemeClr val="dk1"/>
              </a:solidFill>
            </a:endParaRPr>
          </a:p>
          <a:p>
            <a:pPr indent="-29845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○"/>
            </a:pPr>
            <a:r>
              <a:rPr lang="en">
                <a:solidFill>
                  <a:schemeClr val="dk1"/>
                </a:solidFill>
              </a:rPr>
              <a:t>COLLABORATION -You can find others in your area that have equipment, expertise, interns…</a:t>
            </a:r>
            <a:endParaRPr>
              <a:solidFill>
                <a:schemeClr val="dk1"/>
              </a:solidFill>
            </a:endParaRPr>
          </a:p>
          <a:p>
            <a:pPr indent="-29845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○"/>
            </a:pPr>
            <a:r>
              <a:rPr lang="en">
                <a:solidFill>
                  <a:schemeClr val="dk1"/>
                </a:solidFill>
              </a:rPr>
              <a:t>OUTSOURCE -You can find a vendor who you trust who will digitize for you for a fee (also metadata, conservation work)</a:t>
            </a:r>
            <a:endParaRPr>
              <a:solidFill>
                <a:schemeClr val="dk1"/>
              </a:solidFill>
            </a:endParaRPr>
          </a:p>
          <a:p>
            <a:pPr indent="-29845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●"/>
            </a:pPr>
            <a:r>
              <a:rPr lang="en">
                <a:solidFill>
                  <a:schemeClr val="dk1"/>
                </a:solidFill>
              </a:rPr>
              <a:t>All of these can be part of your overall digitization project - one is not better than the others, it just depends on what your project is, what resources and staff you have….and other factors.</a:t>
            </a:r>
            <a:endParaRPr>
              <a:solidFill>
                <a:schemeClr val="dk1"/>
              </a:solidFill>
            </a:endParaRPr>
          </a:p>
          <a:p>
            <a:pPr indent="-29845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●"/>
            </a:pPr>
            <a:r>
              <a:rPr lang="en">
                <a:solidFill>
                  <a:schemeClr val="dk1"/>
                </a:solidFill>
              </a:rPr>
              <a:t>So to help you see this decision making in action we have an activity:</a:t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8" name="Shape 2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" name="Google Shape;279;g8a5fe2e065_2_132:notes"/>
          <p:cNvSpPr/>
          <p:nvPr>
            <p:ph idx="2" type="sldImg"/>
          </p:nvPr>
        </p:nvSpPr>
        <p:spPr>
          <a:xfrm>
            <a:off x="381174" y="685800"/>
            <a:ext cx="6096347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0" name="Google Shape;280;g8a5fe2e065_2_13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en"/>
              <a:t>Instructions for a </a:t>
            </a:r>
            <a:r>
              <a:rPr lang="en"/>
              <a:t>discussion</a:t>
            </a:r>
            <a:r>
              <a:rPr lang="en"/>
              <a:t> activity on next slide</a:t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5" name="Shape 2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" name="Google Shape;286;g9049378c86_1_16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87" name="Google Shape;287;g9049378c86_1_16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298450" lvl="0" marL="45720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●"/>
            </a:pPr>
            <a:r>
              <a:rPr lang="en">
                <a:solidFill>
                  <a:schemeClr val="dk1"/>
                </a:solidFill>
              </a:rPr>
              <a:t>C</a:t>
            </a:r>
            <a:r>
              <a:rPr lang="en">
                <a:solidFill>
                  <a:schemeClr val="dk1"/>
                </a:solidFill>
              </a:rPr>
              <a:t>ase study that provides a scenario for a digitization project and you have to decide if you SHOULD and if you CAN embark on a conclude the project—</a:t>
            </a:r>
            <a:endParaRPr>
              <a:solidFill>
                <a:schemeClr val="dk1"/>
              </a:solidFill>
            </a:endParaRPr>
          </a:p>
          <a:p>
            <a:pPr indent="-298450" lvl="0" marL="45720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●"/>
            </a:pPr>
            <a:r>
              <a:rPr lang="en">
                <a:solidFill>
                  <a:schemeClr val="dk1"/>
                </a:solidFill>
              </a:rPr>
              <a:t>You will have certain limits around: staffing, funding, equipment, and resources.</a:t>
            </a:r>
            <a:endParaRPr>
              <a:solidFill>
                <a:schemeClr val="dk1"/>
              </a:solidFill>
            </a:endParaRPr>
          </a:p>
          <a:p>
            <a:pPr indent="-298450" lvl="0" marL="45720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●"/>
            </a:pPr>
            <a:r>
              <a:rPr lang="en">
                <a:solidFill>
                  <a:schemeClr val="dk1"/>
                </a:solidFill>
              </a:rPr>
              <a:t>Discuss as small groups</a:t>
            </a:r>
            <a:endParaRPr>
              <a:solidFill>
                <a:schemeClr val="dk1"/>
              </a:solidFill>
            </a:endParaRPr>
          </a:p>
          <a:p>
            <a:pPr indent="-298450" lvl="1" marL="91440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○"/>
            </a:pPr>
            <a:r>
              <a:rPr lang="en">
                <a:solidFill>
                  <a:schemeClr val="dk1"/>
                </a:solidFill>
              </a:rPr>
              <a:t>Remember, can do projects in stages --- if you choose this ID the stages</a:t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" type="title">
  <p:cSld name="TITLE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4"/>
          <p:cNvSpPr txBox="1"/>
          <p:nvPr>
            <p:ph type="ctrTitle"/>
          </p:nvPr>
        </p:nvSpPr>
        <p:spPr>
          <a:xfrm>
            <a:off x="721425" y="2838935"/>
            <a:ext cx="5216700" cy="1159773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2185C5"/>
              </a:buClr>
              <a:buSzPts val="4800"/>
              <a:buNone/>
              <a:defRPr sz="4800">
                <a:solidFill>
                  <a:srgbClr val="2185C5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2185C5"/>
              </a:buClr>
              <a:buSzPts val="4800"/>
              <a:buNone/>
              <a:defRPr sz="4800">
                <a:solidFill>
                  <a:srgbClr val="2185C5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2185C5"/>
              </a:buClr>
              <a:buSzPts val="4800"/>
              <a:buNone/>
              <a:defRPr sz="4800">
                <a:solidFill>
                  <a:srgbClr val="2185C5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2185C5"/>
              </a:buClr>
              <a:buSzPts val="4800"/>
              <a:buNone/>
              <a:defRPr sz="4800">
                <a:solidFill>
                  <a:srgbClr val="2185C5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2185C5"/>
              </a:buClr>
              <a:buSzPts val="4800"/>
              <a:buNone/>
              <a:defRPr sz="4800">
                <a:solidFill>
                  <a:srgbClr val="2185C5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2185C5"/>
              </a:buClr>
              <a:buSzPts val="4800"/>
              <a:buNone/>
              <a:defRPr sz="4800">
                <a:solidFill>
                  <a:srgbClr val="2185C5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2185C5"/>
              </a:buClr>
              <a:buSzPts val="4800"/>
              <a:buNone/>
              <a:defRPr sz="4800">
                <a:solidFill>
                  <a:srgbClr val="2185C5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2185C5"/>
              </a:buClr>
              <a:buSzPts val="4800"/>
              <a:buNone/>
              <a:defRPr sz="4800">
                <a:solidFill>
                  <a:srgbClr val="2185C5"/>
                </a:solidFill>
              </a:defRPr>
            </a:lvl9pPr>
          </a:lstStyle>
          <a:p/>
        </p:txBody>
      </p:sp>
      <p:sp>
        <p:nvSpPr>
          <p:cNvPr id="55" name="Google Shape;55;p14"/>
          <p:cNvSpPr/>
          <p:nvPr/>
        </p:nvSpPr>
        <p:spPr>
          <a:xfrm>
            <a:off x="5938246" y="2533163"/>
            <a:ext cx="721800" cy="77318"/>
          </a:xfrm>
          <a:prstGeom prst="rect">
            <a:avLst/>
          </a:prstGeom>
          <a:solidFill>
            <a:srgbClr val="00A5B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6" name="Google Shape;56;p14"/>
          <p:cNvSpPr/>
          <p:nvPr/>
        </p:nvSpPr>
        <p:spPr>
          <a:xfrm>
            <a:off x="6659861" y="2533163"/>
            <a:ext cx="721800" cy="77318"/>
          </a:xfrm>
          <a:prstGeom prst="rect">
            <a:avLst/>
          </a:prstGeom>
          <a:solidFill>
            <a:srgbClr val="FFB81C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7" name="Google Shape;57;p14"/>
          <p:cNvSpPr/>
          <p:nvPr/>
        </p:nvSpPr>
        <p:spPr>
          <a:xfrm>
            <a:off x="-1" y="2533163"/>
            <a:ext cx="721800" cy="77318"/>
          </a:xfrm>
          <a:prstGeom prst="rect">
            <a:avLst/>
          </a:prstGeom>
          <a:solidFill>
            <a:srgbClr val="ADA4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8" name="Google Shape;58;p14"/>
          <p:cNvSpPr/>
          <p:nvPr/>
        </p:nvSpPr>
        <p:spPr>
          <a:xfrm>
            <a:off x="721425" y="2533163"/>
            <a:ext cx="5216700" cy="77318"/>
          </a:xfrm>
          <a:prstGeom prst="rect">
            <a:avLst/>
          </a:prstGeom>
          <a:solidFill>
            <a:srgbClr val="C60C3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ubtitle">
  <p:cSld name="TITLE_1"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5"/>
          <p:cNvSpPr/>
          <p:nvPr/>
        </p:nvSpPr>
        <p:spPr>
          <a:xfrm>
            <a:off x="0" y="0"/>
            <a:ext cx="9144000" cy="3992932"/>
          </a:xfrm>
          <a:prstGeom prst="rect">
            <a:avLst/>
          </a:prstGeom>
          <a:solidFill>
            <a:srgbClr val="981E3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1" name="Google Shape;61;p15"/>
          <p:cNvSpPr txBox="1"/>
          <p:nvPr>
            <p:ph type="ctrTitle"/>
          </p:nvPr>
        </p:nvSpPr>
        <p:spPr>
          <a:xfrm>
            <a:off x="685800" y="1583342"/>
            <a:ext cx="7772400" cy="1159773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None/>
              <a:defRPr sz="4800">
                <a:solidFill>
                  <a:srgbClr val="FFFFFF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None/>
              <a:defRPr sz="4800">
                <a:solidFill>
                  <a:srgbClr val="FFFFFF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None/>
              <a:defRPr sz="4800">
                <a:solidFill>
                  <a:srgbClr val="FFFFFF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None/>
              <a:defRPr sz="4800">
                <a:solidFill>
                  <a:srgbClr val="FFFFFF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None/>
              <a:defRPr sz="4800">
                <a:solidFill>
                  <a:srgbClr val="FFFFFF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None/>
              <a:defRPr sz="4800">
                <a:solidFill>
                  <a:srgbClr val="FFFFFF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None/>
              <a:defRPr sz="4800">
                <a:solidFill>
                  <a:srgbClr val="FFFFFF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None/>
              <a:defRPr sz="4800">
                <a:solidFill>
                  <a:srgbClr val="FFFFFF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None/>
              <a:defRPr sz="4800">
                <a:solidFill>
                  <a:srgbClr val="FFFFFF"/>
                </a:solidFill>
              </a:defRPr>
            </a:lvl9pPr>
          </a:lstStyle>
          <a:p/>
        </p:txBody>
      </p:sp>
      <p:sp>
        <p:nvSpPr>
          <p:cNvPr id="62" name="Google Shape;62;p15"/>
          <p:cNvSpPr txBox="1"/>
          <p:nvPr>
            <p:ph idx="1" type="subTitle"/>
          </p:nvPr>
        </p:nvSpPr>
        <p:spPr>
          <a:xfrm>
            <a:off x="685800" y="2840053"/>
            <a:ext cx="7772400" cy="784841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b="1" sz="2400">
                <a:solidFill>
                  <a:srgbClr val="FFFFFF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b="1">
                <a:solidFill>
                  <a:srgbClr val="FFFFFF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b="1">
                <a:solidFill>
                  <a:srgbClr val="FFFFFF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b="1" sz="2400">
                <a:solidFill>
                  <a:srgbClr val="FFFFFF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b="1" sz="2400">
                <a:solidFill>
                  <a:srgbClr val="FFFFFF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b="1" sz="2400">
                <a:solidFill>
                  <a:srgbClr val="FFFFFF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b="1" sz="2400">
                <a:solidFill>
                  <a:srgbClr val="FFFFFF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b="1" sz="2400">
                <a:solidFill>
                  <a:srgbClr val="FFFFFF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b="1" sz="2400">
                <a:solidFill>
                  <a:srgbClr val="FFFFFF"/>
                </a:solidFill>
              </a:defRPr>
            </a:lvl9pPr>
          </a:lstStyle>
          <a:p/>
        </p:txBody>
      </p:sp>
      <p:sp>
        <p:nvSpPr>
          <p:cNvPr id="63" name="Google Shape;63;p15"/>
          <p:cNvSpPr/>
          <p:nvPr/>
        </p:nvSpPr>
        <p:spPr>
          <a:xfrm>
            <a:off x="3047704" y="3992850"/>
            <a:ext cx="3047700" cy="77318"/>
          </a:xfrm>
          <a:prstGeom prst="rect">
            <a:avLst/>
          </a:prstGeom>
          <a:solidFill>
            <a:srgbClr val="00A5B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4" name="Google Shape;64;p15"/>
          <p:cNvSpPr/>
          <p:nvPr/>
        </p:nvSpPr>
        <p:spPr>
          <a:xfrm>
            <a:off x="6096271" y="3992850"/>
            <a:ext cx="3047700" cy="77318"/>
          </a:xfrm>
          <a:prstGeom prst="rect">
            <a:avLst/>
          </a:prstGeom>
          <a:solidFill>
            <a:srgbClr val="FFB81C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5" name="Google Shape;65;p15"/>
          <p:cNvSpPr/>
          <p:nvPr/>
        </p:nvSpPr>
        <p:spPr>
          <a:xfrm>
            <a:off x="1" y="3992850"/>
            <a:ext cx="3047700" cy="77318"/>
          </a:xfrm>
          <a:prstGeom prst="rect">
            <a:avLst/>
          </a:prstGeom>
          <a:solidFill>
            <a:srgbClr val="ADA4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Quote">
  <p:cSld name="TITLE_1_1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6"/>
          <p:cNvSpPr txBox="1"/>
          <p:nvPr>
            <p:ph idx="1" type="body"/>
          </p:nvPr>
        </p:nvSpPr>
        <p:spPr>
          <a:xfrm>
            <a:off x="1710425" y="2161800"/>
            <a:ext cx="5723700" cy="819818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419100" lvl="0" marL="457200" rtl="0" algn="ctr">
              <a:spcBef>
                <a:spcPts val="600"/>
              </a:spcBef>
              <a:spcAft>
                <a:spcPts val="0"/>
              </a:spcAft>
              <a:buSzPts val="3000"/>
              <a:buChar char="●"/>
              <a:defRPr i="1"/>
            </a:lvl1pPr>
            <a:lvl2pPr indent="-381000" lvl="1" marL="914400" rtl="0" algn="ctr">
              <a:spcBef>
                <a:spcPts val="0"/>
              </a:spcBef>
              <a:spcAft>
                <a:spcPts val="0"/>
              </a:spcAft>
              <a:buSzPts val="2400"/>
              <a:buChar char="○"/>
              <a:defRPr i="1"/>
            </a:lvl2pPr>
            <a:lvl3pPr indent="-381000" lvl="2" marL="1371600" rtl="0" algn="ctr">
              <a:spcBef>
                <a:spcPts val="0"/>
              </a:spcBef>
              <a:spcAft>
                <a:spcPts val="0"/>
              </a:spcAft>
              <a:buSzPts val="2400"/>
              <a:buChar char="■"/>
              <a:defRPr i="1"/>
            </a:lvl3pPr>
            <a:lvl4pPr indent="-342900" lvl="3" marL="1828800" rtl="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 i="1"/>
            </a:lvl4pPr>
            <a:lvl5pPr indent="-342900" lvl="4" marL="2286000" rtl="0" algn="ctr">
              <a:spcBef>
                <a:spcPts val="0"/>
              </a:spcBef>
              <a:spcAft>
                <a:spcPts val="0"/>
              </a:spcAft>
              <a:buSzPts val="1800"/>
              <a:buChar char="○"/>
              <a:defRPr i="1"/>
            </a:lvl5pPr>
            <a:lvl6pPr indent="-342900" lvl="5" marL="2743200" rtl="0" algn="ctr">
              <a:spcBef>
                <a:spcPts val="0"/>
              </a:spcBef>
              <a:spcAft>
                <a:spcPts val="0"/>
              </a:spcAft>
              <a:buSzPts val="1800"/>
              <a:buChar char="■"/>
              <a:defRPr i="1"/>
            </a:lvl6pPr>
            <a:lvl7pPr indent="-342900" lvl="6" marL="3200400" rtl="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 i="1"/>
            </a:lvl7pPr>
            <a:lvl8pPr indent="-342900" lvl="7" marL="3657600" rtl="0" algn="ctr">
              <a:spcBef>
                <a:spcPts val="0"/>
              </a:spcBef>
              <a:spcAft>
                <a:spcPts val="0"/>
              </a:spcAft>
              <a:buSzPts val="1800"/>
              <a:buChar char="○"/>
              <a:defRPr i="1"/>
            </a:lvl8pPr>
            <a:lvl9pPr indent="-342900" lvl="8" marL="4114800" algn="ctr">
              <a:spcBef>
                <a:spcPts val="0"/>
              </a:spcBef>
              <a:spcAft>
                <a:spcPts val="0"/>
              </a:spcAft>
              <a:buSzPts val="1800"/>
              <a:buChar char="■"/>
              <a:defRPr i="1"/>
            </a:lvl9pPr>
          </a:lstStyle>
          <a:p/>
        </p:txBody>
      </p:sp>
      <p:sp>
        <p:nvSpPr>
          <p:cNvPr id="68" name="Google Shape;68;p16"/>
          <p:cNvSpPr txBox="1"/>
          <p:nvPr/>
        </p:nvSpPr>
        <p:spPr>
          <a:xfrm>
            <a:off x="3593400" y="1181419"/>
            <a:ext cx="1957200" cy="65352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9600">
                <a:solidFill>
                  <a:srgbClr val="97ABBC"/>
                </a:solidFill>
              </a:rPr>
              <a:t>“</a:t>
            </a:r>
            <a:endParaRPr b="1" sz="9600">
              <a:solidFill>
                <a:srgbClr val="97ABBC"/>
              </a:solidFill>
            </a:endParaRPr>
          </a:p>
        </p:txBody>
      </p:sp>
      <p:sp>
        <p:nvSpPr>
          <p:cNvPr id="69" name="Google Shape;69;p16"/>
          <p:cNvSpPr/>
          <p:nvPr/>
        </p:nvSpPr>
        <p:spPr>
          <a:xfrm>
            <a:off x="5723283" y="1599675"/>
            <a:ext cx="1710300" cy="77318"/>
          </a:xfrm>
          <a:prstGeom prst="rect">
            <a:avLst/>
          </a:prstGeom>
          <a:solidFill>
            <a:srgbClr val="00A5B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0" name="Google Shape;70;p16"/>
          <p:cNvSpPr/>
          <p:nvPr/>
        </p:nvSpPr>
        <p:spPr>
          <a:xfrm>
            <a:off x="7434177" y="1599675"/>
            <a:ext cx="1710300" cy="77318"/>
          </a:xfrm>
          <a:prstGeom prst="rect">
            <a:avLst/>
          </a:prstGeom>
          <a:solidFill>
            <a:srgbClr val="FFB81C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1" name="Google Shape;71;p16"/>
          <p:cNvSpPr/>
          <p:nvPr/>
        </p:nvSpPr>
        <p:spPr>
          <a:xfrm>
            <a:off x="0" y="1599675"/>
            <a:ext cx="1710300" cy="77318"/>
          </a:xfrm>
          <a:prstGeom prst="rect">
            <a:avLst/>
          </a:prstGeom>
          <a:solidFill>
            <a:srgbClr val="ADA4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2" name="Google Shape;72;p16"/>
          <p:cNvSpPr/>
          <p:nvPr/>
        </p:nvSpPr>
        <p:spPr>
          <a:xfrm>
            <a:off x="1710425" y="1599675"/>
            <a:ext cx="1710300" cy="77318"/>
          </a:xfrm>
          <a:prstGeom prst="rect">
            <a:avLst/>
          </a:prstGeom>
          <a:solidFill>
            <a:srgbClr val="C60C3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+ 1 column" type="tx">
  <p:cSld name="TITLE_AND_BODY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7"/>
          <p:cNvSpPr txBox="1"/>
          <p:nvPr>
            <p:ph type="title"/>
          </p:nvPr>
        </p:nvSpPr>
        <p:spPr>
          <a:xfrm>
            <a:off x="893700" y="205988"/>
            <a:ext cx="6462600" cy="85725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75" name="Google Shape;75;p17"/>
          <p:cNvSpPr txBox="1"/>
          <p:nvPr>
            <p:ph idx="1" type="body"/>
          </p:nvPr>
        </p:nvSpPr>
        <p:spPr>
          <a:xfrm>
            <a:off x="893700" y="1373588"/>
            <a:ext cx="6462600" cy="3552341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419100" lvl="0" marL="457200">
              <a:spcBef>
                <a:spcPts val="600"/>
              </a:spcBef>
              <a:spcAft>
                <a:spcPts val="0"/>
              </a:spcAft>
              <a:buSzPts val="3000"/>
              <a:buChar char="●"/>
              <a:defRPr/>
            </a:lvl1pPr>
            <a:lvl2pPr indent="-381000" lvl="1" marL="914400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2pPr>
            <a:lvl3pPr indent="-381000" lvl="2" marL="1371600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3pPr>
            <a:lvl4pPr indent="-342900" lvl="3" marL="18288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indent="-342900" lvl="5" marL="27432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indent="-342900" lvl="6" marL="32004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indent="-342900" lvl="8" marL="41148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/>
        </p:txBody>
      </p:sp>
      <p:sp>
        <p:nvSpPr>
          <p:cNvPr id="76" name="Google Shape;76;p17"/>
          <p:cNvSpPr/>
          <p:nvPr/>
        </p:nvSpPr>
        <p:spPr>
          <a:xfrm>
            <a:off x="7356366" y="5066325"/>
            <a:ext cx="893700" cy="77318"/>
          </a:xfrm>
          <a:prstGeom prst="rect">
            <a:avLst/>
          </a:prstGeom>
          <a:solidFill>
            <a:srgbClr val="00A5B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7" name="Google Shape;77;p17"/>
          <p:cNvSpPr/>
          <p:nvPr/>
        </p:nvSpPr>
        <p:spPr>
          <a:xfrm>
            <a:off x="8250312" y="5066325"/>
            <a:ext cx="893700" cy="77318"/>
          </a:xfrm>
          <a:prstGeom prst="rect">
            <a:avLst/>
          </a:prstGeom>
          <a:solidFill>
            <a:srgbClr val="FFB81C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8" name="Google Shape;78;p17"/>
          <p:cNvSpPr/>
          <p:nvPr/>
        </p:nvSpPr>
        <p:spPr>
          <a:xfrm>
            <a:off x="0" y="5066325"/>
            <a:ext cx="893700" cy="77318"/>
          </a:xfrm>
          <a:prstGeom prst="rect">
            <a:avLst/>
          </a:prstGeom>
          <a:solidFill>
            <a:srgbClr val="ADA4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9" name="Google Shape;79;p17"/>
          <p:cNvSpPr/>
          <p:nvPr/>
        </p:nvSpPr>
        <p:spPr>
          <a:xfrm>
            <a:off x="893710" y="5066325"/>
            <a:ext cx="6462600" cy="77318"/>
          </a:xfrm>
          <a:prstGeom prst="rect">
            <a:avLst/>
          </a:prstGeom>
          <a:solidFill>
            <a:srgbClr val="C60C3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+ 2 columns" type="twoColTx">
  <p:cSld name="TITLE_AND_TWO_COLUMNS"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8"/>
          <p:cNvSpPr txBox="1"/>
          <p:nvPr>
            <p:ph type="title"/>
          </p:nvPr>
        </p:nvSpPr>
        <p:spPr>
          <a:xfrm>
            <a:off x="893700" y="205988"/>
            <a:ext cx="6462600" cy="85725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82" name="Google Shape;82;p18"/>
          <p:cNvSpPr txBox="1"/>
          <p:nvPr>
            <p:ph idx="1" type="body"/>
          </p:nvPr>
        </p:nvSpPr>
        <p:spPr>
          <a:xfrm>
            <a:off x="893625" y="1200150"/>
            <a:ext cx="3136800" cy="3725693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600"/>
              </a:spcBef>
              <a:spcAft>
                <a:spcPts val="0"/>
              </a:spcAft>
              <a:buSzPts val="1800"/>
              <a:buChar char="●"/>
              <a:defRPr sz="1800"/>
            </a:lvl1pPr>
            <a:lvl2pPr indent="-342900" lvl="1" marL="91440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2pPr>
            <a:lvl3pPr indent="-342900" lvl="2" marL="137160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3pPr>
            <a:lvl4pPr indent="-342900" lvl="3" marL="18288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indent="-342900" lvl="5" marL="27432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indent="-342900" lvl="6" marL="32004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indent="-342900" lvl="8" marL="41148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/>
        </p:txBody>
      </p:sp>
      <p:sp>
        <p:nvSpPr>
          <p:cNvPr id="83" name="Google Shape;83;p18"/>
          <p:cNvSpPr txBox="1"/>
          <p:nvPr>
            <p:ph idx="2" type="body"/>
          </p:nvPr>
        </p:nvSpPr>
        <p:spPr>
          <a:xfrm>
            <a:off x="4219456" y="1200150"/>
            <a:ext cx="3136800" cy="3725693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600"/>
              </a:spcBef>
              <a:spcAft>
                <a:spcPts val="0"/>
              </a:spcAft>
              <a:buSzPts val="1800"/>
              <a:buChar char="●"/>
              <a:defRPr sz="1800"/>
            </a:lvl1pPr>
            <a:lvl2pPr indent="-342900" lvl="1" marL="91440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2pPr>
            <a:lvl3pPr indent="-342900" lvl="2" marL="137160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3pPr>
            <a:lvl4pPr indent="-342900" lvl="3" marL="18288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indent="-342900" lvl="5" marL="27432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indent="-342900" lvl="6" marL="32004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indent="-342900" lvl="8" marL="41148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/>
        </p:txBody>
      </p:sp>
      <p:sp>
        <p:nvSpPr>
          <p:cNvPr id="84" name="Google Shape;84;p18"/>
          <p:cNvSpPr/>
          <p:nvPr/>
        </p:nvSpPr>
        <p:spPr>
          <a:xfrm>
            <a:off x="7356366" y="5066325"/>
            <a:ext cx="893700" cy="77318"/>
          </a:xfrm>
          <a:prstGeom prst="rect">
            <a:avLst/>
          </a:prstGeom>
          <a:solidFill>
            <a:srgbClr val="FF971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5" name="Google Shape;85;p18"/>
          <p:cNvSpPr/>
          <p:nvPr/>
        </p:nvSpPr>
        <p:spPr>
          <a:xfrm>
            <a:off x="8250312" y="5066325"/>
            <a:ext cx="893700" cy="77318"/>
          </a:xfrm>
          <a:prstGeom prst="rect">
            <a:avLst/>
          </a:prstGeom>
          <a:solidFill>
            <a:srgbClr val="F2025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6" name="Google Shape;86;p18"/>
          <p:cNvSpPr/>
          <p:nvPr/>
        </p:nvSpPr>
        <p:spPr>
          <a:xfrm>
            <a:off x="0" y="5066325"/>
            <a:ext cx="893700" cy="77318"/>
          </a:xfrm>
          <a:prstGeom prst="rect">
            <a:avLst/>
          </a:prstGeom>
          <a:solidFill>
            <a:srgbClr val="7ECEF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7" name="Google Shape;87;p18"/>
          <p:cNvSpPr/>
          <p:nvPr/>
        </p:nvSpPr>
        <p:spPr>
          <a:xfrm>
            <a:off x="893710" y="5066325"/>
            <a:ext cx="6462600" cy="77318"/>
          </a:xfrm>
          <a:prstGeom prst="rect">
            <a:avLst/>
          </a:prstGeom>
          <a:solidFill>
            <a:srgbClr val="2185C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8" name="Google Shape;88;p18"/>
          <p:cNvSpPr/>
          <p:nvPr/>
        </p:nvSpPr>
        <p:spPr>
          <a:xfrm>
            <a:off x="7356366" y="5066325"/>
            <a:ext cx="893700" cy="77318"/>
          </a:xfrm>
          <a:prstGeom prst="rect">
            <a:avLst/>
          </a:prstGeom>
          <a:solidFill>
            <a:srgbClr val="00A5B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9" name="Google Shape;89;p18"/>
          <p:cNvSpPr/>
          <p:nvPr/>
        </p:nvSpPr>
        <p:spPr>
          <a:xfrm>
            <a:off x="8250312" y="5066325"/>
            <a:ext cx="893700" cy="77318"/>
          </a:xfrm>
          <a:prstGeom prst="rect">
            <a:avLst/>
          </a:prstGeom>
          <a:solidFill>
            <a:srgbClr val="FFB81C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0" name="Google Shape;90;p18"/>
          <p:cNvSpPr/>
          <p:nvPr/>
        </p:nvSpPr>
        <p:spPr>
          <a:xfrm>
            <a:off x="0" y="5066325"/>
            <a:ext cx="893700" cy="77318"/>
          </a:xfrm>
          <a:prstGeom prst="rect">
            <a:avLst/>
          </a:prstGeom>
          <a:solidFill>
            <a:srgbClr val="ADA4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1" name="Google Shape;91;p18"/>
          <p:cNvSpPr/>
          <p:nvPr/>
        </p:nvSpPr>
        <p:spPr>
          <a:xfrm>
            <a:off x="893710" y="5066325"/>
            <a:ext cx="6462600" cy="77318"/>
          </a:xfrm>
          <a:prstGeom prst="rect">
            <a:avLst/>
          </a:prstGeom>
          <a:solidFill>
            <a:srgbClr val="C60C3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+ 3 columns">
  <p:cSld name="TITLE_AND_TWO_COLUMNS_1"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9"/>
          <p:cNvSpPr txBox="1"/>
          <p:nvPr>
            <p:ph type="title"/>
          </p:nvPr>
        </p:nvSpPr>
        <p:spPr>
          <a:xfrm>
            <a:off x="893700" y="205988"/>
            <a:ext cx="6462600" cy="85725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94" name="Google Shape;94;p19"/>
          <p:cNvSpPr txBox="1"/>
          <p:nvPr>
            <p:ph idx="1" type="body"/>
          </p:nvPr>
        </p:nvSpPr>
        <p:spPr>
          <a:xfrm>
            <a:off x="893700" y="1200150"/>
            <a:ext cx="2371200" cy="3725693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rtl="0">
              <a:spcBef>
                <a:spcPts val="60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400"/>
            </a:lvl2pPr>
            <a:lvl3pPr indent="-317500" lvl="2" marL="13716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400"/>
            </a:lvl3pPr>
            <a:lvl4pPr indent="-317500" lvl="3" marL="18288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4pPr>
            <a:lvl5pPr indent="-317500" lvl="4" marL="22860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400"/>
            </a:lvl5pPr>
            <a:lvl6pPr indent="-317500" lvl="5" marL="27432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400"/>
            </a:lvl6pPr>
            <a:lvl7pPr indent="-317500" lvl="6" marL="32004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7pPr>
            <a:lvl8pPr indent="-317500" lvl="7" marL="36576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400"/>
            </a:lvl8pPr>
            <a:lvl9pPr indent="-317500" lvl="8" marL="41148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400"/>
            </a:lvl9pPr>
          </a:lstStyle>
          <a:p/>
        </p:txBody>
      </p:sp>
      <p:sp>
        <p:nvSpPr>
          <p:cNvPr id="95" name="Google Shape;95;p19"/>
          <p:cNvSpPr txBox="1"/>
          <p:nvPr>
            <p:ph idx="2" type="body"/>
          </p:nvPr>
        </p:nvSpPr>
        <p:spPr>
          <a:xfrm>
            <a:off x="3386404" y="1200150"/>
            <a:ext cx="2371200" cy="3725693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rtl="0">
              <a:spcBef>
                <a:spcPts val="60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400"/>
            </a:lvl2pPr>
            <a:lvl3pPr indent="-317500" lvl="2" marL="13716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400"/>
            </a:lvl3pPr>
            <a:lvl4pPr indent="-317500" lvl="3" marL="18288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4pPr>
            <a:lvl5pPr indent="-317500" lvl="4" marL="22860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400"/>
            </a:lvl5pPr>
            <a:lvl6pPr indent="-317500" lvl="5" marL="27432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400"/>
            </a:lvl6pPr>
            <a:lvl7pPr indent="-317500" lvl="6" marL="32004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7pPr>
            <a:lvl8pPr indent="-317500" lvl="7" marL="36576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400"/>
            </a:lvl8pPr>
            <a:lvl9pPr indent="-317500" lvl="8" marL="41148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400"/>
            </a:lvl9pPr>
          </a:lstStyle>
          <a:p/>
        </p:txBody>
      </p:sp>
      <p:sp>
        <p:nvSpPr>
          <p:cNvPr id="96" name="Google Shape;96;p19"/>
          <p:cNvSpPr txBox="1"/>
          <p:nvPr>
            <p:ph idx="3" type="body"/>
          </p:nvPr>
        </p:nvSpPr>
        <p:spPr>
          <a:xfrm>
            <a:off x="5879107" y="1200150"/>
            <a:ext cx="2371200" cy="3725693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rtl="0">
              <a:spcBef>
                <a:spcPts val="60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400"/>
            </a:lvl2pPr>
            <a:lvl3pPr indent="-317500" lvl="2" marL="13716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400"/>
            </a:lvl3pPr>
            <a:lvl4pPr indent="-317500" lvl="3" marL="18288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4pPr>
            <a:lvl5pPr indent="-317500" lvl="4" marL="22860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400"/>
            </a:lvl5pPr>
            <a:lvl6pPr indent="-317500" lvl="5" marL="27432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400"/>
            </a:lvl6pPr>
            <a:lvl7pPr indent="-317500" lvl="6" marL="32004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7pPr>
            <a:lvl8pPr indent="-317500" lvl="7" marL="36576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400"/>
            </a:lvl8pPr>
            <a:lvl9pPr indent="-317500" lvl="8" marL="41148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400"/>
            </a:lvl9pPr>
          </a:lstStyle>
          <a:p/>
        </p:txBody>
      </p:sp>
      <p:sp>
        <p:nvSpPr>
          <p:cNvPr id="97" name="Google Shape;97;p19"/>
          <p:cNvSpPr/>
          <p:nvPr/>
        </p:nvSpPr>
        <p:spPr>
          <a:xfrm>
            <a:off x="7356366" y="5066325"/>
            <a:ext cx="893700" cy="77318"/>
          </a:xfrm>
          <a:prstGeom prst="rect">
            <a:avLst/>
          </a:prstGeom>
          <a:solidFill>
            <a:srgbClr val="FF971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8" name="Google Shape;98;p19"/>
          <p:cNvSpPr/>
          <p:nvPr/>
        </p:nvSpPr>
        <p:spPr>
          <a:xfrm>
            <a:off x="8250312" y="5066325"/>
            <a:ext cx="893700" cy="77318"/>
          </a:xfrm>
          <a:prstGeom prst="rect">
            <a:avLst/>
          </a:prstGeom>
          <a:solidFill>
            <a:srgbClr val="F2025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9" name="Google Shape;99;p19"/>
          <p:cNvSpPr/>
          <p:nvPr/>
        </p:nvSpPr>
        <p:spPr>
          <a:xfrm>
            <a:off x="0" y="5066325"/>
            <a:ext cx="893700" cy="77318"/>
          </a:xfrm>
          <a:prstGeom prst="rect">
            <a:avLst/>
          </a:prstGeom>
          <a:solidFill>
            <a:srgbClr val="7ECEF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0" name="Google Shape;100;p19"/>
          <p:cNvSpPr/>
          <p:nvPr/>
        </p:nvSpPr>
        <p:spPr>
          <a:xfrm>
            <a:off x="893710" y="5066325"/>
            <a:ext cx="6462600" cy="77318"/>
          </a:xfrm>
          <a:prstGeom prst="rect">
            <a:avLst/>
          </a:prstGeom>
          <a:solidFill>
            <a:srgbClr val="2185C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1" name="Google Shape;101;p19"/>
          <p:cNvSpPr/>
          <p:nvPr/>
        </p:nvSpPr>
        <p:spPr>
          <a:xfrm>
            <a:off x="7356366" y="5066325"/>
            <a:ext cx="893700" cy="77318"/>
          </a:xfrm>
          <a:prstGeom prst="rect">
            <a:avLst/>
          </a:prstGeom>
          <a:solidFill>
            <a:srgbClr val="00A5B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2" name="Google Shape;102;p19"/>
          <p:cNvSpPr/>
          <p:nvPr/>
        </p:nvSpPr>
        <p:spPr>
          <a:xfrm>
            <a:off x="8250312" y="5066325"/>
            <a:ext cx="893700" cy="77318"/>
          </a:xfrm>
          <a:prstGeom prst="rect">
            <a:avLst/>
          </a:prstGeom>
          <a:solidFill>
            <a:srgbClr val="FFB81C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3" name="Google Shape;103;p19"/>
          <p:cNvSpPr/>
          <p:nvPr/>
        </p:nvSpPr>
        <p:spPr>
          <a:xfrm>
            <a:off x="0" y="5066325"/>
            <a:ext cx="893700" cy="77318"/>
          </a:xfrm>
          <a:prstGeom prst="rect">
            <a:avLst/>
          </a:prstGeom>
          <a:solidFill>
            <a:srgbClr val="ADA4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4" name="Google Shape;104;p19"/>
          <p:cNvSpPr/>
          <p:nvPr/>
        </p:nvSpPr>
        <p:spPr>
          <a:xfrm>
            <a:off x="893710" y="5066325"/>
            <a:ext cx="6462600" cy="77318"/>
          </a:xfrm>
          <a:prstGeom prst="rect">
            <a:avLst/>
          </a:prstGeom>
          <a:solidFill>
            <a:srgbClr val="C60C3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20"/>
          <p:cNvSpPr txBox="1"/>
          <p:nvPr>
            <p:ph type="title"/>
          </p:nvPr>
        </p:nvSpPr>
        <p:spPr>
          <a:xfrm>
            <a:off x="893700" y="205988"/>
            <a:ext cx="6462600" cy="85725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107" name="Google Shape;107;p20"/>
          <p:cNvSpPr/>
          <p:nvPr/>
        </p:nvSpPr>
        <p:spPr>
          <a:xfrm>
            <a:off x="7356366" y="5066325"/>
            <a:ext cx="893700" cy="77318"/>
          </a:xfrm>
          <a:prstGeom prst="rect">
            <a:avLst/>
          </a:prstGeom>
          <a:solidFill>
            <a:srgbClr val="FF971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8" name="Google Shape;108;p20"/>
          <p:cNvSpPr/>
          <p:nvPr/>
        </p:nvSpPr>
        <p:spPr>
          <a:xfrm>
            <a:off x="8250312" y="5066325"/>
            <a:ext cx="893700" cy="77318"/>
          </a:xfrm>
          <a:prstGeom prst="rect">
            <a:avLst/>
          </a:prstGeom>
          <a:solidFill>
            <a:srgbClr val="F2025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9" name="Google Shape;109;p20"/>
          <p:cNvSpPr/>
          <p:nvPr/>
        </p:nvSpPr>
        <p:spPr>
          <a:xfrm>
            <a:off x="0" y="5066325"/>
            <a:ext cx="893700" cy="77318"/>
          </a:xfrm>
          <a:prstGeom prst="rect">
            <a:avLst/>
          </a:prstGeom>
          <a:solidFill>
            <a:srgbClr val="7ECEF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0" name="Google Shape;110;p20"/>
          <p:cNvSpPr/>
          <p:nvPr/>
        </p:nvSpPr>
        <p:spPr>
          <a:xfrm>
            <a:off x="893710" y="5066325"/>
            <a:ext cx="6462600" cy="77318"/>
          </a:xfrm>
          <a:prstGeom prst="rect">
            <a:avLst/>
          </a:prstGeom>
          <a:solidFill>
            <a:srgbClr val="2185C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1" name="Google Shape;111;p20"/>
          <p:cNvSpPr/>
          <p:nvPr/>
        </p:nvSpPr>
        <p:spPr>
          <a:xfrm>
            <a:off x="7356366" y="5066325"/>
            <a:ext cx="893700" cy="77318"/>
          </a:xfrm>
          <a:prstGeom prst="rect">
            <a:avLst/>
          </a:prstGeom>
          <a:solidFill>
            <a:srgbClr val="00A5B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2" name="Google Shape;112;p20"/>
          <p:cNvSpPr/>
          <p:nvPr/>
        </p:nvSpPr>
        <p:spPr>
          <a:xfrm>
            <a:off x="8250312" y="5066325"/>
            <a:ext cx="893700" cy="77318"/>
          </a:xfrm>
          <a:prstGeom prst="rect">
            <a:avLst/>
          </a:prstGeom>
          <a:solidFill>
            <a:srgbClr val="FFB81C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3" name="Google Shape;113;p20"/>
          <p:cNvSpPr/>
          <p:nvPr/>
        </p:nvSpPr>
        <p:spPr>
          <a:xfrm>
            <a:off x="0" y="5066325"/>
            <a:ext cx="893700" cy="77318"/>
          </a:xfrm>
          <a:prstGeom prst="rect">
            <a:avLst/>
          </a:prstGeom>
          <a:solidFill>
            <a:srgbClr val="ADA4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4" name="Google Shape;114;p20"/>
          <p:cNvSpPr/>
          <p:nvPr/>
        </p:nvSpPr>
        <p:spPr>
          <a:xfrm>
            <a:off x="893710" y="5066325"/>
            <a:ext cx="6462600" cy="77318"/>
          </a:xfrm>
          <a:prstGeom prst="rect">
            <a:avLst/>
          </a:prstGeom>
          <a:solidFill>
            <a:srgbClr val="C60C3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21"/>
          <p:cNvSpPr txBox="1"/>
          <p:nvPr>
            <p:ph idx="1" type="body"/>
          </p:nvPr>
        </p:nvSpPr>
        <p:spPr>
          <a:xfrm>
            <a:off x="893700" y="4649963"/>
            <a:ext cx="6462600" cy="350693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indent="-228600" lvl="0" marL="457200">
              <a:spcBef>
                <a:spcPts val="360"/>
              </a:spcBef>
              <a:spcAft>
                <a:spcPts val="0"/>
              </a:spcAft>
              <a:buClr>
                <a:srgbClr val="2185C5"/>
              </a:buClr>
              <a:buSzPts val="1400"/>
              <a:buNone/>
              <a:defRPr sz="1400">
                <a:solidFill>
                  <a:srgbClr val="2185C5"/>
                </a:solidFill>
              </a:defRPr>
            </a:lvl1pPr>
          </a:lstStyle>
          <a:p/>
        </p:txBody>
      </p:sp>
      <p:sp>
        <p:nvSpPr>
          <p:cNvPr id="117" name="Google Shape;117;p21"/>
          <p:cNvSpPr/>
          <p:nvPr/>
        </p:nvSpPr>
        <p:spPr>
          <a:xfrm>
            <a:off x="7356366" y="5066325"/>
            <a:ext cx="893700" cy="77318"/>
          </a:xfrm>
          <a:prstGeom prst="rect">
            <a:avLst/>
          </a:prstGeom>
          <a:solidFill>
            <a:srgbClr val="FF971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8" name="Google Shape;118;p21"/>
          <p:cNvSpPr/>
          <p:nvPr/>
        </p:nvSpPr>
        <p:spPr>
          <a:xfrm>
            <a:off x="8250312" y="5066325"/>
            <a:ext cx="893700" cy="77318"/>
          </a:xfrm>
          <a:prstGeom prst="rect">
            <a:avLst/>
          </a:prstGeom>
          <a:solidFill>
            <a:srgbClr val="F2025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9" name="Google Shape;119;p21"/>
          <p:cNvSpPr/>
          <p:nvPr/>
        </p:nvSpPr>
        <p:spPr>
          <a:xfrm>
            <a:off x="0" y="5066325"/>
            <a:ext cx="893700" cy="77318"/>
          </a:xfrm>
          <a:prstGeom prst="rect">
            <a:avLst/>
          </a:prstGeom>
          <a:solidFill>
            <a:srgbClr val="7ECEF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0" name="Google Shape;120;p21"/>
          <p:cNvSpPr/>
          <p:nvPr/>
        </p:nvSpPr>
        <p:spPr>
          <a:xfrm>
            <a:off x="893710" y="5066325"/>
            <a:ext cx="6462600" cy="77318"/>
          </a:xfrm>
          <a:prstGeom prst="rect">
            <a:avLst/>
          </a:prstGeom>
          <a:solidFill>
            <a:srgbClr val="2185C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1" name="Google Shape;121;p21"/>
          <p:cNvSpPr/>
          <p:nvPr/>
        </p:nvSpPr>
        <p:spPr>
          <a:xfrm>
            <a:off x="7356366" y="5066325"/>
            <a:ext cx="893700" cy="77318"/>
          </a:xfrm>
          <a:prstGeom prst="rect">
            <a:avLst/>
          </a:prstGeom>
          <a:solidFill>
            <a:srgbClr val="00A5B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2" name="Google Shape;122;p21"/>
          <p:cNvSpPr/>
          <p:nvPr/>
        </p:nvSpPr>
        <p:spPr>
          <a:xfrm>
            <a:off x="8250312" y="5066325"/>
            <a:ext cx="893700" cy="77318"/>
          </a:xfrm>
          <a:prstGeom prst="rect">
            <a:avLst/>
          </a:prstGeom>
          <a:solidFill>
            <a:srgbClr val="FFB81C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3" name="Google Shape;123;p21"/>
          <p:cNvSpPr/>
          <p:nvPr/>
        </p:nvSpPr>
        <p:spPr>
          <a:xfrm>
            <a:off x="0" y="5066325"/>
            <a:ext cx="893700" cy="77318"/>
          </a:xfrm>
          <a:prstGeom prst="rect">
            <a:avLst/>
          </a:prstGeom>
          <a:solidFill>
            <a:srgbClr val="ADA4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4" name="Google Shape;124;p21"/>
          <p:cNvSpPr/>
          <p:nvPr/>
        </p:nvSpPr>
        <p:spPr>
          <a:xfrm>
            <a:off x="893710" y="5066325"/>
            <a:ext cx="6462600" cy="77318"/>
          </a:xfrm>
          <a:prstGeom prst="rect">
            <a:avLst/>
          </a:prstGeom>
          <a:solidFill>
            <a:srgbClr val="C60C3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22"/>
          <p:cNvSpPr/>
          <p:nvPr/>
        </p:nvSpPr>
        <p:spPr>
          <a:xfrm>
            <a:off x="7356366" y="5066325"/>
            <a:ext cx="893700" cy="77318"/>
          </a:xfrm>
          <a:prstGeom prst="rect">
            <a:avLst/>
          </a:prstGeom>
          <a:solidFill>
            <a:srgbClr val="FF971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7" name="Google Shape;127;p22"/>
          <p:cNvSpPr/>
          <p:nvPr/>
        </p:nvSpPr>
        <p:spPr>
          <a:xfrm>
            <a:off x="8250312" y="5066325"/>
            <a:ext cx="893700" cy="77318"/>
          </a:xfrm>
          <a:prstGeom prst="rect">
            <a:avLst/>
          </a:prstGeom>
          <a:solidFill>
            <a:srgbClr val="F2025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8" name="Google Shape;128;p22"/>
          <p:cNvSpPr/>
          <p:nvPr/>
        </p:nvSpPr>
        <p:spPr>
          <a:xfrm>
            <a:off x="0" y="5066325"/>
            <a:ext cx="893700" cy="77318"/>
          </a:xfrm>
          <a:prstGeom prst="rect">
            <a:avLst/>
          </a:prstGeom>
          <a:solidFill>
            <a:srgbClr val="7ECEF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9" name="Google Shape;129;p22"/>
          <p:cNvSpPr/>
          <p:nvPr/>
        </p:nvSpPr>
        <p:spPr>
          <a:xfrm>
            <a:off x="893710" y="5066325"/>
            <a:ext cx="6462600" cy="77318"/>
          </a:xfrm>
          <a:prstGeom prst="rect">
            <a:avLst/>
          </a:prstGeom>
          <a:solidFill>
            <a:srgbClr val="2185C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0" name="Google Shape;130;p22"/>
          <p:cNvSpPr/>
          <p:nvPr/>
        </p:nvSpPr>
        <p:spPr>
          <a:xfrm>
            <a:off x="7356366" y="5066325"/>
            <a:ext cx="893700" cy="77318"/>
          </a:xfrm>
          <a:prstGeom prst="rect">
            <a:avLst/>
          </a:prstGeom>
          <a:solidFill>
            <a:srgbClr val="00A5B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1" name="Google Shape;131;p22"/>
          <p:cNvSpPr/>
          <p:nvPr/>
        </p:nvSpPr>
        <p:spPr>
          <a:xfrm>
            <a:off x="8250312" y="5066325"/>
            <a:ext cx="893700" cy="77318"/>
          </a:xfrm>
          <a:prstGeom prst="rect">
            <a:avLst/>
          </a:prstGeom>
          <a:solidFill>
            <a:srgbClr val="FFB81C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2" name="Google Shape;132;p22"/>
          <p:cNvSpPr/>
          <p:nvPr/>
        </p:nvSpPr>
        <p:spPr>
          <a:xfrm>
            <a:off x="0" y="5066325"/>
            <a:ext cx="893700" cy="77318"/>
          </a:xfrm>
          <a:prstGeom prst="rect">
            <a:avLst/>
          </a:prstGeom>
          <a:solidFill>
            <a:srgbClr val="ADA4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3" name="Google Shape;133;p22"/>
          <p:cNvSpPr/>
          <p:nvPr/>
        </p:nvSpPr>
        <p:spPr>
          <a:xfrm>
            <a:off x="893710" y="5066325"/>
            <a:ext cx="6462600" cy="77318"/>
          </a:xfrm>
          <a:prstGeom prst="rect">
            <a:avLst/>
          </a:prstGeom>
          <a:solidFill>
            <a:srgbClr val="C60C3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 color background">
  <p:cSld name="BLANK_1">
    <p:bg>
      <p:bgPr>
        <a:solidFill>
          <a:srgbClr val="981E32"/>
        </a:solidFill>
      </p:bgPr>
    </p:bg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23"/>
          <p:cNvSpPr/>
          <p:nvPr/>
        </p:nvSpPr>
        <p:spPr>
          <a:xfrm>
            <a:off x="7356366" y="5066325"/>
            <a:ext cx="893700" cy="77318"/>
          </a:xfrm>
          <a:prstGeom prst="rect">
            <a:avLst/>
          </a:prstGeom>
          <a:solidFill>
            <a:srgbClr val="FF971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6" name="Google Shape;136;p23"/>
          <p:cNvSpPr/>
          <p:nvPr/>
        </p:nvSpPr>
        <p:spPr>
          <a:xfrm>
            <a:off x="8250312" y="5066325"/>
            <a:ext cx="893700" cy="77318"/>
          </a:xfrm>
          <a:prstGeom prst="rect">
            <a:avLst/>
          </a:prstGeom>
          <a:solidFill>
            <a:srgbClr val="F2025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7" name="Google Shape;137;p23"/>
          <p:cNvSpPr/>
          <p:nvPr/>
        </p:nvSpPr>
        <p:spPr>
          <a:xfrm>
            <a:off x="0" y="5066325"/>
            <a:ext cx="893700" cy="7731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8" name="Google Shape;138;p23"/>
          <p:cNvSpPr/>
          <p:nvPr/>
        </p:nvSpPr>
        <p:spPr>
          <a:xfrm>
            <a:off x="893710" y="5066325"/>
            <a:ext cx="6462600" cy="77318"/>
          </a:xfrm>
          <a:prstGeom prst="rect">
            <a:avLst/>
          </a:prstGeom>
          <a:solidFill>
            <a:srgbClr val="7ECEF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9" name="Google Shape;139;p23"/>
          <p:cNvSpPr/>
          <p:nvPr/>
        </p:nvSpPr>
        <p:spPr>
          <a:xfrm>
            <a:off x="7356366" y="5066325"/>
            <a:ext cx="893700" cy="77318"/>
          </a:xfrm>
          <a:prstGeom prst="rect">
            <a:avLst/>
          </a:prstGeom>
          <a:solidFill>
            <a:srgbClr val="00A5B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0" name="Google Shape;140;p23"/>
          <p:cNvSpPr/>
          <p:nvPr/>
        </p:nvSpPr>
        <p:spPr>
          <a:xfrm>
            <a:off x="8250312" y="5066325"/>
            <a:ext cx="893700" cy="77318"/>
          </a:xfrm>
          <a:prstGeom prst="rect">
            <a:avLst/>
          </a:prstGeom>
          <a:solidFill>
            <a:srgbClr val="FFB81C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1" name="Google Shape;141;p23"/>
          <p:cNvSpPr/>
          <p:nvPr/>
        </p:nvSpPr>
        <p:spPr>
          <a:xfrm>
            <a:off x="0" y="5066325"/>
            <a:ext cx="893700" cy="77318"/>
          </a:xfrm>
          <a:prstGeom prst="rect">
            <a:avLst/>
          </a:prstGeom>
          <a:solidFill>
            <a:srgbClr val="ADA4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2" name="Google Shape;142;p23"/>
          <p:cNvSpPr/>
          <p:nvPr/>
        </p:nvSpPr>
        <p:spPr>
          <a:xfrm>
            <a:off x="893710" y="5066325"/>
            <a:ext cx="6462600" cy="77318"/>
          </a:xfrm>
          <a:prstGeom prst="rect">
            <a:avLst/>
          </a:prstGeom>
          <a:solidFill>
            <a:srgbClr val="C60C3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" type="title">
  <p:cSld name="TITLE"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25"/>
          <p:cNvSpPr txBox="1"/>
          <p:nvPr>
            <p:ph type="ctrTitle"/>
          </p:nvPr>
        </p:nvSpPr>
        <p:spPr>
          <a:xfrm>
            <a:off x="721425" y="2838935"/>
            <a:ext cx="5216700" cy="1159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185C5"/>
              </a:buClr>
              <a:buSzPts val="4800"/>
              <a:buNone/>
              <a:defRPr sz="4800">
                <a:solidFill>
                  <a:srgbClr val="2185C5"/>
                </a:solidFill>
              </a:defRPr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185C5"/>
              </a:buClr>
              <a:buSzPts val="4800"/>
              <a:buNone/>
              <a:defRPr sz="4800">
                <a:solidFill>
                  <a:srgbClr val="2185C5"/>
                </a:solidFill>
              </a:defRPr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185C5"/>
              </a:buClr>
              <a:buSzPts val="4800"/>
              <a:buNone/>
              <a:defRPr sz="4800">
                <a:solidFill>
                  <a:srgbClr val="2185C5"/>
                </a:solidFill>
              </a:defRPr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185C5"/>
              </a:buClr>
              <a:buSzPts val="4800"/>
              <a:buNone/>
              <a:defRPr sz="4800">
                <a:solidFill>
                  <a:srgbClr val="2185C5"/>
                </a:solidFill>
              </a:defRPr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185C5"/>
              </a:buClr>
              <a:buSzPts val="4800"/>
              <a:buNone/>
              <a:defRPr sz="4800">
                <a:solidFill>
                  <a:srgbClr val="2185C5"/>
                </a:solidFill>
              </a:defRPr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185C5"/>
              </a:buClr>
              <a:buSzPts val="4800"/>
              <a:buNone/>
              <a:defRPr sz="4800">
                <a:solidFill>
                  <a:srgbClr val="2185C5"/>
                </a:solidFill>
              </a:defRPr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185C5"/>
              </a:buClr>
              <a:buSzPts val="4800"/>
              <a:buNone/>
              <a:defRPr sz="4800">
                <a:solidFill>
                  <a:srgbClr val="2185C5"/>
                </a:solidFill>
              </a:defRPr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185C5"/>
              </a:buClr>
              <a:buSzPts val="4800"/>
              <a:buNone/>
              <a:defRPr sz="4800">
                <a:solidFill>
                  <a:srgbClr val="2185C5"/>
                </a:solidFill>
              </a:defRPr>
            </a:lvl9pPr>
          </a:lstStyle>
          <a:p/>
        </p:txBody>
      </p:sp>
      <p:sp>
        <p:nvSpPr>
          <p:cNvPr id="148" name="Google Shape;148;p25"/>
          <p:cNvSpPr/>
          <p:nvPr/>
        </p:nvSpPr>
        <p:spPr>
          <a:xfrm>
            <a:off x="5938246" y="2533163"/>
            <a:ext cx="721800" cy="77400"/>
          </a:xfrm>
          <a:prstGeom prst="rect">
            <a:avLst/>
          </a:prstGeom>
          <a:solidFill>
            <a:srgbClr val="00A5B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9" name="Google Shape;149;p25"/>
          <p:cNvSpPr/>
          <p:nvPr/>
        </p:nvSpPr>
        <p:spPr>
          <a:xfrm>
            <a:off x="6659861" y="2533163"/>
            <a:ext cx="721800" cy="77400"/>
          </a:xfrm>
          <a:prstGeom prst="rect">
            <a:avLst/>
          </a:prstGeom>
          <a:solidFill>
            <a:srgbClr val="FFB81C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" name="Google Shape;150;p25"/>
          <p:cNvSpPr/>
          <p:nvPr/>
        </p:nvSpPr>
        <p:spPr>
          <a:xfrm>
            <a:off x="-1" y="2533163"/>
            <a:ext cx="721800" cy="77400"/>
          </a:xfrm>
          <a:prstGeom prst="rect">
            <a:avLst/>
          </a:prstGeom>
          <a:solidFill>
            <a:srgbClr val="ADA4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1" name="Google Shape;151;p25"/>
          <p:cNvSpPr/>
          <p:nvPr/>
        </p:nvSpPr>
        <p:spPr>
          <a:xfrm>
            <a:off x="721425" y="2533163"/>
            <a:ext cx="5216700" cy="77400"/>
          </a:xfrm>
          <a:prstGeom prst="rect">
            <a:avLst/>
          </a:prstGeom>
          <a:solidFill>
            <a:srgbClr val="C60C3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+ 1 column" type="tx">
  <p:cSld name="TITLE_AND_BODY"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26"/>
          <p:cNvSpPr txBox="1"/>
          <p:nvPr>
            <p:ph type="title"/>
          </p:nvPr>
        </p:nvSpPr>
        <p:spPr>
          <a:xfrm>
            <a:off x="893700" y="205988"/>
            <a:ext cx="6462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154" name="Google Shape;154;p26"/>
          <p:cNvSpPr txBox="1"/>
          <p:nvPr>
            <p:ph idx="1" type="body"/>
          </p:nvPr>
        </p:nvSpPr>
        <p:spPr>
          <a:xfrm>
            <a:off x="893700" y="1373588"/>
            <a:ext cx="6462600" cy="3552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419100" lvl="0" marL="45720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3000"/>
              <a:buChar char="●"/>
              <a:defRPr/>
            </a:lvl1pPr>
            <a:lvl2pPr indent="-3810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2pPr>
            <a:lvl3pPr indent="-381000" lvl="2" marL="1371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3pPr>
            <a:lvl4pPr indent="-342900" lvl="3" marL="18288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indent="-342900" lvl="5" marL="2743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indent="-342900" lvl="6" marL="3200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indent="-342900" lvl="8" marL="41148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/>
        </p:txBody>
      </p:sp>
      <p:sp>
        <p:nvSpPr>
          <p:cNvPr id="155" name="Google Shape;155;p26"/>
          <p:cNvSpPr/>
          <p:nvPr/>
        </p:nvSpPr>
        <p:spPr>
          <a:xfrm>
            <a:off x="7356366" y="5066325"/>
            <a:ext cx="893700" cy="77400"/>
          </a:xfrm>
          <a:prstGeom prst="rect">
            <a:avLst/>
          </a:prstGeom>
          <a:solidFill>
            <a:srgbClr val="00A5B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6" name="Google Shape;156;p26"/>
          <p:cNvSpPr/>
          <p:nvPr/>
        </p:nvSpPr>
        <p:spPr>
          <a:xfrm>
            <a:off x="8250312" y="5066325"/>
            <a:ext cx="893700" cy="77400"/>
          </a:xfrm>
          <a:prstGeom prst="rect">
            <a:avLst/>
          </a:prstGeom>
          <a:solidFill>
            <a:srgbClr val="FFB81C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7" name="Google Shape;157;p26"/>
          <p:cNvSpPr/>
          <p:nvPr/>
        </p:nvSpPr>
        <p:spPr>
          <a:xfrm>
            <a:off x="0" y="5066325"/>
            <a:ext cx="893700" cy="77400"/>
          </a:xfrm>
          <a:prstGeom prst="rect">
            <a:avLst/>
          </a:prstGeom>
          <a:solidFill>
            <a:srgbClr val="ADA4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8" name="Google Shape;158;p26"/>
          <p:cNvSpPr/>
          <p:nvPr/>
        </p:nvSpPr>
        <p:spPr>
          <a:xfrm>
            <a:off x="893710" y="5066325"/>
            <a:ext cx="6462600" cy="77400"/>
          </a:xfrm>
          <a:prstGeom prst="rect">
            <a:avLst/>
          </a:prstGeom>
          <a:solidFill>
            <a:srgbClr val="C60C3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Quote">
  <p:cSld name="TITLE_1_1"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27"/>
          <p:cNvSpPr txBox="1"/>
          <p:nvPr>
            <p:ph idx="1" type="body"/>
          </p:nvPr>
        </p:nvSpPr>
        <p:spPr>
          <a:xfrm>
            <a:off x="1710425" y="2161800"/>
            <a:ext cx="5723700" cy="819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419100" lvl="0" marL="457200" rtl="0" algn="ct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3000"/>
              <a:buChar char="●"/>
              <a:defRPr i="1"/>
            </a:lvl1pPr>
            <a:lvl2pPr indent="-381000" lvl="1" marL="91440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○"/>
              <a:defRPr i="1"/>
            </a:lvl2pPr>
            <a:lvl3pPr indent="-381000" lvl="2" marL="137160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■"/>
              <a:defRPr i="1"/>
            </a:lvl3pPr>
            <a:lvl4pPr indent="-342900" lvl="3" marL="182880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 i="1"/>
            </a:lvl4pPr>
            <a:lvl5pPr indent="-342900" lvl="4" marL="228600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○"/>
              <a:defRPr i="1"/>
            </a:lvl5pPr>
            <a:lvl6pPr indent="-342900" lvl="5" marL="274320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■"/>
              <a:defRPr i="1"/>
            </a:lvl6pPr>
            <a:lvl7pPr indent="-342900" lvl="6" marL="320040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 i="1"/>
            </a:lvl7pPr>
            <a:lvl8pPr indent="-342900" lvl="7" marL="365760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○"/>
              <a:defRPr i="1"/>
            </a:lvl8pPr>
            <a:lvl9pPr indent="-342900" lvl="8" marL="411480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■"/>
              <a:defRPr i="1"/>
            </a:lvl9pPr>
          </a:lstStyle>
          <a:p/>
        </p:txBody>
      </p:sp>
      <p:sp>
        <p:nvSpPr>
          <p:cNvPr id="161" name="Google Shape;161;p27"/>
          <p:cNvSpPr txBox="1"/>
          <p:nvPr/>
        </p:nvSpPr>
        <p:spPr>
          <a:xfrm>
            <a:off x="3593400" y="1181419"/>
            <a:ext cx="1957200" cy="653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0"/>
              <a:buFont typeface="Arial"/>
              <a:buNone/>
            </a:pPr>
            <a:r>
              <a:rPr b="1" i="0" lang="en" sz="9600" u="none" cap="none" strike="noStrike">
                <a:solidFill>
                  <a:srgbClr val="97ABBC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endParaRPr b="1" i="0" sz="9600" u="none" cap="none" strike="noStrike">
              <a:solidFill>
                <a:srgbClr val="97ABBC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2" name="Google Shape;162;p27"/>
          <p:cNvSpPr/>
          <p:nvPr/>
        </p:nvSpPr>
        <p:spPr>
          <a:xfrm>
            <a:off x="5723283" y="1599675"/>
            <a:ext cx="1710300" cy="77400"/>
          </a:xfrm>
          <a:prstGeom prst="rect">
            <a:avLst/>
          </a:prstGeom>
          <a:solidFill>
            <a:srgbClr val="00A5B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3" name="Google Shape;163;p27"/>
          <p:cNvSpPr/>
          <p:nvPr/>
        </p:nvSpPr>
        <p:spPr>
          <a:xfrm>
            <a:off x="7434177" y="1599675"/>
            <a:ext cx="1710300" cy="77400"/>
          </a:xfrm>
          <a:prstGeom prst="rect">
            <a:avLst/>
          </a:prstGeom>
          <a:solidFill>
            <a:srgbClr val="FFB81C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4" name="Google Shape;164;p27"/>
          <p:cNvSpPr/>
          <p:nvPr/>
        </p:nvSpPr>
        <p:spPr>
          <a:xfrm>
            <a:off x="0" y="1599675"/>
            <a:ext cx="1710300" cy="77400"/>
          </a:xfrm>
          <a:prstGeom prst="rect">
            <a:avLst/>
          </a:prstGeom>
          <a:solidFill>
            <a:srgbClr val="ADA4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5" name="Google Shape;165;p27"/>
          <p:cNvSpPr/>
          <p:nvPr/>
        </p:nvSpPr>
        <p:spPr>
          <a:xfrm>
            <a:off x="1710425" y="1599675"/>
            <a:ext cx="1710300" cy="77400"/>
          </a:xfrm>
          <a:prstGeom prst="rect">
            <a:avLst/>
          </a:prstGeom>
          <a:solidFill>
            <a:srgbClr val="C60C3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ubtitle">
  <p:cSld name="TITLE_1"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28"/>
          <p:cNvSpPr/>
          <p:nvPr/>
        </p:nvSpPr>
        <p:spPr>
          <a:xfrm>
            <a:off x="0" y="0"/>
            <a:ext cx="9144000" cy="3993000"/>
          </a:xfrm>
          <a:prstGeom prst="rect">
            <a:avLst/>
          </a:prstGeom>
          <a:solidFill>
            <a:srgbClr val="981E3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8" name="Google Shape;168;p28"/>
          <p:cNvSpPr txBox="1"/>
          <p:nvPr>
            <p:ph type="ctrTitle"/>
          </p:nvPr>
        </p:nvSpPr>
        <p:spPr>
          <a:xfrm>
            <a:off x="685800" y="1583342"/>
            <a:ext cx="7772400" cy="11598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None/>
              <a:defRPr sz="4800">
                <a:solidFill>
                  <a:srgbClr val="FFFFFF"/>
                </a:solidFill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None/>
              <a:defRPr sz="4800">
                <a:solidFill>
                  <a:srgbClr val="FFFFFF"/>
                </a:solidFill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None/>
              <a:defRPr sz="4800">
                <a:solidFill>
                  <a:srgbClr val="FFFFFF"/>
                </a:solidFill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None/>
              <a:defRPr sz="4800">
                <a:solidFill>
                  <a:srgbClr val="FFFFFF"/>
                </a:solidFill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None/>
              <a:defRPr sz="4800">
                <a:solidFill>
                  <a:srgbClr val="FFFFFF"/>
                </a:solidFill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None/>
              <a:defRPr sz="4800">
                <a:solidFill>
                  <a:srgbClr val="FFFFFF"/>
                </a:solidFill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None/>
              <a:defRPr sz="4800">
                <a:solidFill>
                  <a:srgbClr val="FFFFFF"/>
                </a:solidFill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None/>
              <a:defRPr sz="4800">
                <a:solidFill>
                  <a:srgbClr val="FFFFFF"/>
                </a:solidFill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None/>
              <a:defRPr sz="4800">
                <a:solidFill>
                  <a:srgbClr val="FFFFFF"/>
                </a:solidFill>
              </a:defRPr>
            </a:lvl9pPr>
          </a:lstStyle>
          <a:p/>
        </p:txBody>
      </p:sp>
      <p:sp>
        <p:nvSpPr>
          <p:cNvPr id="169" name="Google Shape;169;p28"/>
          <p:cNvSpPr txBox="1"/>
          <p:nvPr>
            <p:ph idx="1" type="subTitle"/>
          </p:nvPr>
        </p:nvSpPr>
        <p:spPr>
          <a:xfrm>
            <a:off x="685800" y="2840053"/>
            <a:ext cx="7772400" cy="7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b="1" sz="2400">
                <a:solidFill>
                  <a:srgbClr val="FFFFFF"/>
                </a:solidFill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b="1">
                <a:solidFill>
                  <a:srgbClr val="FFFFFF"/>
                </a:solidFill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b="1">
                <a:solidFill>
                  <a:srgbClr val="FFFFFF"/>
                </a:solidFill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b="1" sz="2400">
                <a:solidFill>
                  <a:srgbClr val="FFFFFF"/>
                </a:solidFill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b="1" sz="2400">
                <a:solidFill>
                  <a:srgbClr val="FFFFFF"/>
                </a:solidFill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b="1" sz="2400">
                <a:solidFill>
                  <a:srgbClr val="FFFFFF"/>
                </a:solidFill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b="1" sz="2400">
                <a:solidFill>
                  <a:srgbClr val="FFFFFF"/>
                </a:solidFill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b="1" sz="2400">
                <a:solidFill>
                  <a:srgbClr val="FFFFFF"/>
                </a:solidFill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b="1" sz="2400">
                <a:solidFill>
                  <a:srgbClr val="FFFFFF"/>
                </a:solidFill>
              </a:defRPr>
            </a:lvl9pPr>
          </a:lstStyle>
          <a:p/>
        </p:txBody>
      </p:sp>
      <p:sp>
        <p:nvSpPr>
          <p:cNvPr id="170" name="Google Shape;170;p28"/>
          <p:cNvSpPr/>
          <p:nvPr/>
        </p:nvSpPr>
        <p:spPr>
          <a:xfrm>
            <a:off x="3047704" y="3992850"/>
            <a:ext cx="3047700" cy="77400"/>
          </a:xfrm>
          <a:prstGeom prst="rect">
            <a:avLst/>
          </a:prstGeom>
          <a:solidFill>
            <a:srgbClr val="00A5B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1" name="Google Shape;171;p28"/>
          <p:cNvSpPr/>
          <p:nvPr/>
        </p:nvSpPr>
        <p:spPr>
          <a:xfrm>
            <a:off x="6096271" y="3992850"/>
            <a:ext cx="3047700" cy="77400"/>
          </a:xfrm>
          <a:prstGeom prst="rect">
            <a:avLst/>
          </a:prstGeom>
          <a:solidFill>
            <a:srgbClr val="FFB81C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2" name="Google Shape;172;p28"/>
          <p:cNvSpPr/>
          <p:nvPr/>
        </p:nvSpPr>
        <p:spPr>
          <a:xfrm>
            <a:off x="1" y="3992850"/>
            <a:ext cx="3047700" cy="77400"/>
          </a:xfrm>
          <a:prstGeom prst="rect">
            <a:avLst/>
          </a:prstGeom>
          <a:solidFill>
            <a:srgbClr val="ADA4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+ 2 columns" type="twoColTx">
  <p:cSld name="TITLE_AND_TWO_COLUMNS"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29"/>
          <p:cNvSpPr txBox="1"/>
          <p:nvPr>
            <p:ph type="title"/>
          </p:nvPr>
        </p:nvSpPr>
        <p:spPr>
          <a:xfrm>
            <a:off x="893700" y="205988"/>
            <a:ext cx="6462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175" name="Google Shape;175;p29"/>
          <p:cNvSpPr txBox="1"/>
          <p:nvPr>
            <p:ph idx="1" type="body"/>
          </p:nvPr>
        </p:nvSpPr>
        <p:spPr>
          <a:xfrm>
            <a:off x="893625" y="1200150"/>
            <a:ext cx="3136800" cy="3725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●"/>
              <a:defRPr sz="1800"/>
            </a:lvl1pPr>
            <a:lvl2pPr indent="-3429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2pPr>
            <a:lvl3pPr indent="-342900" lvl="2" marL="1371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3pPr>
            <a:lvl4pPr indent="-342900" lvl="3" marL="18288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indent="-342900" lvl="5" marL="2743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indent="-342900" lvl="6" marL="3200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indent="-342900" lvl="8" marL="41148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/>
        </p:txBody>
      </p:sp>
      <p:sp>
        <p:nvSpPr>
          <p:cNvPr id="176" name="Google Shape;176;p29"/>
          <p:cNvSpPr txBox="1"/>
          <p:nvPr>
            <p:ph idx="2" type="body"/>
          </p:nvPr>
        </p:nvSpPr>
        <p:spPr>
          <a:xfrm>
            <a:off x="4219456" y="1200150"/>
            <a:ext cx="3136800" cy="3725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●"/>
              <a:defRPr sz="1800"/>
            </a:lvl1pPr>
            <a:lvl2pPr indent="-3429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2pPr>
            <a:lvl3pPr indent="-342900" lvl="2" marL="1371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3pPr>
            <a:lvl4pPr indent="-342900" lvl="3" marL="18288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indent="-342900" lvl="5" marL="2743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indent="-342900" lvl="6" marL="3200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indent="-342900" lvl="8" marL="41148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/>
        </p:txBody>
      </p:sp>
      <p:sp>
        <p:nvSpPr>
          <p:cNvPr id="177" name="Google Shape;177;p29"/>
          <p:cNvSpPr/>
          <p:nvPr/>
        </p:nvSpPr>
        <p:spPr>
          <a:xfrm>
            <a:off x="7356366" y="5066325"/>
            <a:ext cx="893700" cy="77400"/>
          </a:xfrm>
          <a:prstGeom prst="rect">
            <a:avLst/>
          </a:prstGeom>
          <a:solidFill>
            <a:srgbClr val="FF971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8" name="Google Shape;178;p29"/>
          <p:cNvSpPr/>
          <p:nvPr/>
        </p:nvSpPr>
        <p:spPr>
          <a:xfrm>
            <a:off x="8250312" y="5066325"/>
            <a:ext cx="893700" cy="77400"/>
          </a:xfrm>
          <a:prstGeom prst="rect">
            <a:avLst/>
          </a:prstGeom>
          <a:solidFill>
            <a:srgbClr val="F2025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9" name="Google Shape;179;p29"/>
          <p:cNvSpPr/>
          <p:nvPr/>
        </p:nvSpPr>
        <p:spPr>
          <a:xfrm>
            <a:off x="0" y="5066325"/>
            <a:ext cx="893700" cy="77400"/>
          </a:xfrm>
          <a:prstGeom prst="rect">
            <a:avLst/>
          </a:prstGeom>
          <a:solidFill>
            <a:srgbClr val="7ECEF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0" name="Google Shape;180;p29"/>
          <p:cNvSpPr/>
          <p:nvPr/>
        </p:nvSpPr>
        <p:spPr>
          <a:xfrm>
            <a:off x="893710" y="5066325"/>
            <a:ext cx="6462600" cy="77400"/>
          </a:xfrm>
          <a:prstGeom prst="rect">
            <a:avLst/>
          </a:prstGeom>
          <a:solidFill>
            <a:srgbClr val="2185C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1" name="Google Shape;181;p29"/>
          <p:cNvSpPr/>
          <p:nvPr/>
        </p:nvSpPr>
        <p:spPr>
          <a:xfrm>
            <a:off x="7356366" y="5066325"/>
            <a:ext cx="893700" cy="77400"/>
          </a:xfrm>
          <a:prstGeom prst="rect">
            <a:avLst/>
          </a:prstGeom>
          <a:solidFill>
            <a:srgbClr val="00A5B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2" name="Google Shape;182;p29"/>
          <p:cNvSpPr/>
          <p:nvPr/>
        </p:nvSpPr>
        <p:spPr>
          <a:xfrm>
            <a:off x="8250312" y="5066325"/>
            <a:ext cx="893700" cy="77400"/>
          </a:xfrm>
          <a:prstGeom prst="rect">
            <a:avLst/>
          </a:prstGeom>
          <a:solidFill>
            <a:srgbClr val="FFB81C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3" name="Google Shape;183;p29"/>
          <p:cNvSpPr/>
          <p:nvPr/>
        </p:nvSpPr>
        <p:spPr>
          <a:xfrm>
            <a:off x="0" y="5066325"/>
            <a:ext cx="893700" cy="77400"/>
          </a:xfrm>
          <a:prstGeom prst="rect">
            <a:avLst/>
          </a:prstGeom>
          <a:solidFill>
            <a:srgbClr val="ADA4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4" name="Google Shape;184;p29"/>
          <p:cNvSpPr/>
          <p:nvPr/>
        </p:nvSpPr>
        <p:spPr>
          <a:xfrm>
            <a:off x="893710" y="5066325"/>
            <a:ext cx="6462600" cy="77400"/>
          </a:xfrm>
          <a:prstGeom prst="rect">
            <a:avLst/>
          </a:prstGeom>
          <a:solidFill>
            <a:srgbClr val="C60C3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+ 3 columns">
  <p:cSld name="TITLE_AND_TWO_COLUMNS_1">
    <p:spTree>
      <p:nvGrpSpPr>
        <p:cNvPr id="185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p30"/>
          <p:cNvSpPr txBox="1"/>
          <p:nvPr>
            <p:ph type="title"/>
          </p:nvPr>
        </p:nvSpPr>
        <p:spPr>
          <a:xfrm>
            <a:off x="893700" y="205988"/>
            <a:ext cx="6462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187" name="Google Shape;187;p30"/>
          <p:cNvSpPr txBox="1"/>
          <p:nvPr>
            <p:ph idx="1" type="body"/>
          </p:nvPr>
        </p:nvSpPr>
        <p:spPr>
          <a:xfrm>
            <a:off x="893700" y="1200150"/>
            <a:ext cx="2371200" cy="3725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175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400"/>
            </a:lvl2pPr>
            <a:lvl3pPr indent="-317500" lvl="2" marL="1371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400"/>
            </a:lvl3pPr>
            <a:lvl4pPr indent="-317500" lvl="3" marL="18288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4pPr>
            <a:lvl5pPr indent="-317500" lvl="4" marL="22860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400"/>
            </a:lvl5pPr>
            <a:lvl6pPr indent="-317500" lvl="5" marL="2743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400"/>
            </a:lvl6pPr>
            <a:lvl7pPr indent="-317500" lvl="6" marL="3200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7pPr>
            <a:lvl8pPr indent="-317500" lvl="7" marL="3657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400"/>
            </a:lvl8pPr>
            <a:lvl9pPr indent="-317500" lvl="8" marL="41148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400"/>
            </a:lvl9pPr>
          </a:lstStyle>
          <a:p/>
        </p:txBody>
      </p:sp>
      <p:sp>
        <p:nvSpPr>
          <p:cNvPr id="188" name="Google Shape;188;p30"/>
          <p:cNvSpPr txBox="1"/>
          <p:nvPr>
            <p:ph idx="2" type="body"/>
          </p:nvPr>
        </p:nvSpPr>
        <p:spPr>
          <a:xfrm>
            <a:off x="3386404" y="1200150"/>
            <a:ext cx="2371200" cy="3725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175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400"/>
            </a:lvl2pPr>
            <a:lvl3pPr indent="-317500" lvl="2" marL="1371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400"/>
            </a:lvl3pPr>
            <a:lvl4pPr indent="-317500" lvl="3" marL="18288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4pPr>
            <a:lvl5pPr indent="-317500" lvl="4" marL="22860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400"/>
            </a:lvl5pPr>
            <a:lvl6pPr indent="-317500" lvl="5" marL="2743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400"/>
            </a:lvl6pPr>
            <a:lvl7pPr indent="-317500" lvl="6" marL="3200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7pPr>
            <a:lvl8pPr indent="-317500" lvl="7" marL="3657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400"/>
            </a:lvl8pPr>
            <a:lvl9pPr indent="-317500" lvl="8" marL="41148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400"/>
            </a:lvl9pPr>
          </a:lstStyle>
          <a:p/>
        </p:txBody>
      </p:sp>
      <p:sp>
        <p:nvSpPr>
          <p:cNvPr id="189" name="Google Shape;189;p30"/>
          <p:cNvSpPr txBox="1"/>
          <p:nvPr>
            <p:ph idx="3" type="body"/>
          </p:nvPr>
        </p:nvSpPr>
        <p:spPr>
          <a:xfrm>
            <a:off x="5879107" y="1200150"/>
            <a:ext cx="2371200" cy="3725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175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400"/>
            </a:lvl2pPr>
            <a:lvl3pPr indent="-317500" lvl="2" marL="1371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400"/>
            </a:lvl3pPr>
            <a:lvl4pPr indent="-317500" lvl="3" marL="18288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4pPr>
            <a:lvl5pPr indent="-317500" lvl="4" marL="22860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400"/>
            </a:lvl5pPr>
            <a:lvl6pPr indent="-317500" lvl="5" marL="2743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400"/>
            </a:lvl6pPr>
            <a:lvl7pPr indent="-317500" lvl="6" marL="3200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7pPr>
            <a:lvl8pPr indent="-317500" lvl="7" marL="3657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400"/>
            </a:lvl8pPr>
            <a:lvl9pPr indent="-317500" lvl="8" marL="41148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400"/>
            </a:lvl9pPr>
          </a:lstStyle>
          <a:p/>
        </p:txBody>
      </p:sp>
      <p:sp>
        <p:nvSpPr>
          <p:cNvPr id="190" name="Google Shape;190;p30"/>
          <p:cNvSpPr/>
          <p:nvPr/>
        </p:nvSpPr>
        <p:spPr>
          <a:xfrm>
            <a:off x="7356366" y="5066325"/>
            <a:ext cx="893700" cy="77400"/>
          </a:xfrm>
          <a:prstGeom prst="rect">
            <a:avLst/>
          </a:prstGeom>
          <a:solidFill>
            <a:srgbClr val="FF971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1" name="Google Shape;191;p30"/>
          <p:cNvSpPr/>
          <p:nvPr/>
        </p:nvSpPr>
        <p:spPr>
          <a:xfrm>
            <a:off x="8250312" y="5066325"/>
            <a:ext cx="893700" cy="77400"/>
          </a:xfrm>
          <a:prstGeom prst="rect">
            <a:avLst/>
          </a:prstGeom>
          <a:solidFill>
            <a:srgbClr val="F2025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2" name="Google Shape;192;p30"/>
          <p:cNvSpPr/>
          <p:nvPr/>
        </p:nvSpPr>
        <p:spPr>
          <a:xfrm>
            <a:off x="0" y="5066325"/>
            <a:ext cx="893700" cy="77400"/>
          </a:xfrm>
          <a:prstGeom prst="rect">
            <a:avLst/>
          </a:prstGeom>
          <a:solidFill>
            <a:srgbClr val="7ECEF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3" name="Google Shape;193;p30"/>
          <p:cNvSpPr/>
          <p:nvPr/>
        </p:nvSpPr>
        <p:spPr>
          <a:xfrm>
            <a:off x="893710" y="5066325"/>
            <a:ext cx="6462600" cy="77400"/>
          </a:xfrm>
          <a:prstGeom prst="rect">
            <a:avLst/>
          </a:prstGeom>
          <a:solidFill>
            <a:srgbClr val="2185C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4" name="Google Shape;194;p30"/>
          <p:cNvSpPr/>
          <p:nvPr/>
        </p:nvSpPr>
        <p:spPr>
          <a:xfrm>
            <a:off x="7356366" y="5066325"/>
            <a:ext cx="893700" cy="77400"/>
          </a:xfrm>
          <a:prstGeom prst="rect">
            <a:avLst/>
          </a:prstGeom>
          <a:solidFill>
            <a:srgbClr val="00A5B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5" name="Google Shape;195;p30"/>
          <p:cNvSpPr/>
          <p:nvPr/>
        </p:nvSpPr>
        <p:spPr>
          <a:xfrm>
            <a:off x="8250312" y="5066325"/>
            <a:ext cx="893700" cy="77400"/>
          </a:xfrm>
          <a:prstGeom prst="rect">
            <a:avLst/>
          </a:prstGeom>
          <a:solidFill>
            <a:srgbClr val="FFB81C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6" name="Google Shape;196;p30"/>
          <p:cNvSpPr/>
          <p:nvPr/>
        </p:nvSpPr>
        <p:spPr>
          <a:xfrm>
            <a:off x="0" y="5066325"/>
            <a:ext cx="893700" cy="77400"/>
          </a:xfrm>
          <a:prstGeom prst="rect">
            <a:avLst/>
          </a:prstGeom>
          <a:solidFill>
            <a:srgbClr val="ADA4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7" name="Google Shape;197;p30"/>
          <p:cNvSpPr/>
          <p:nvPr/>
        </p:nvSpPr>
        <p:spPr>
          <a:xfrm>
            <a:off x="893710" y="5066325"/>
            <a:ext cx="6462600" cy="77400"/>
          </a:xfrm>
          <a:prstGeom prst="rect">
            <a:avLst/>
          </a:prstGeom>
          <a:solidFill>
            <a:srgbClr val="C60C3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198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p31"/>
          <p:cNvSpPr txBox="1"/>
          <p:nvPr>
            <p:ph type="title"/>
          </p:nvPr>
        </p:nvSpPr>
        <p:spPr>
          <a:xfrm>
            <a:off x="893700" y="205988"/>
            <a:ext cx="6462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200" name="Google Shape;200;p31"/>
          <p:cNvSpPr/>
          <p:nvPr/>
        </p:nvSpPr>
        <p:spPr>
          <a:xfrm>
            <a:off x="7356366" y="5066325"/>
            <a:ext cx="893700" cy="77400"/>
          </a:xfrm>
          <a:prstGeom prst="rect">
            <a:avLst/>
          </a:prstGeom>
          <a:solidFill>
            <a:srgbClr val="FF971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1" name="Google Shape;201;p31"/>
          <p:cNvSpPr/>
          <p:nvPr/>
        </p:nvSpPr>
        <p:spPr>
          <a:xfrm>
            <a:off x="8250312" y="5066325"/>
            <a:ext cx="893700" cy="77400"/>
          </a:xfrm>
          <a:prstGeom prst="rect">
            <a:avLst/>
          </a:prstGeom>
          <a:solidFill>
            <a:srgbClr val="F2025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2" name="Google Shape;202;p31"/>
          <p:cNvSpPr/>
          <p:nvPr/>
        </p:nvSpPr>
        <p:spPr>
          <a:xfrm>
            <a:off x="0" y="5066325"/>
            <a:ext cx="893700" cy="77400"/>
          </a:xfrm>
          <a:prstGeom prst="rect">
            <a:avLst/>
          </a:prstGeom>
          <a:solidFill>
            <a:srgbClr val="7ECEF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3" name="Google Shape;203;p31"/>
          <p:cNvSpPr/>
          <p:nvPr/>
        </p:nvSpPr>
        <p:spPr>
          <a:xfrm>
            <a:off x="893710" y="5066325"/>
            <a:ext cx="6462600" cy="77400"/>
          </a:xfrm>
          <a:prstGeom prst="rect">
            <a:avLst/>
          </a:prstGeom>
          <a:solidFill>
            <a:srgbClr val="2185C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4" name="Google Shape;204;p31"/>
          <p:cNvSpPr/>
          <p:nvPr/>
        </p:nvSpPr>
        <p:spPr>
          <a:xfrm>
            <a:off x="7356366" y="5066325"/>
            <a:ext cx="893700" cy="77400"/>
          </a:xfrm>
          <a:prstGeom prst="rect">
            <a:avLst/>
          </a:prstGeom>
          <a:solidFill>
            <a:srgbClr val="00A5B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5" name="Google Shape;205;p31"/>
          <p:cNvSpPr/>
          <p:nvPr/>
        </p:nvSpPr>
        <p:spPr>
          <a:xfrm>
            <a:off x="8250312" y="5066325"/>
            <a:ext cx="893700" cy="77400"/>
          </a:xfrm>
          <a:prstGeom prst="rect">
            <a:avLst/>
          </a:prstGeom>
          <a:solidFill>
            <a:srgbClr val="FFB81C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6" name="Google Shape;206;p31"/>
          <p:cNvSpPr/>
          <p:nvPr/>
        </p:nvSpPr>
        <p:spPr>
          <a:xfrm>
            <a:off x="0" y="5066325"/>
            <a:ext cx="893700" cy="77400"/>
          </a:xfrm>
          <a:prstGeom prst="rect">
            <a:avLst/>
          </a:prstGeom>
          <a:solidFill>
            <a:srgbClr val="ADA4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7" name="Google Shape;207;p31"/>
          <p:cNvSpPr/>
          <p:nvPr/>
        </p:nvSpPr>
        <p:spPr>
          <a:xfrm>
            <a:off x="893710" y="5066325"/>
            <a:ext cx="6462600" cy="77400"/>
          </a:xfrm>
          <a:prstGeom prst="rect">
            <a:avLst/>
          </a:prstGeom>
          <a:solidFill>
            <a:srgbClr val="C60C3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208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p32"/>
          <p:cNvSpPr txBox="1"/>
          <p:nvPr>
            <p:ph idx="1" type="body"/>
          </p:nvPr>
        </p:nvSpPr>
        <p:spPr>
          <a:xfrm>
            <a:off x="893700" y="4649963"/>
            <a:ext cx="6462600" cy="350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-228600" lvl="0" marL="4572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2185C5"/>
              </a:buClr>
              <a:buSzPts val="1400"/>
              <a:buNone/>
              <a:defRPr sz="1400">
                <a:solidFill>
                  <a:srgbClr val="2185C5"/>
                </a:solidFill>
              </a:defRPr>
            </a:lvl1pPr>
          </a:lstStyle>
          <a:p/>
        </p:txBody>
      </p:sp>
      <p:sp>
        <p:nvSpPr>
          <p:cNvPr id="210" name="Google Shape;210;p32"/>
          <p:cNvSpPr/>
          <p:nvPr/>
        </p:nvSpPr>
        <p:spPr>
          <a:xfrm>
            <a:off x="7356366" y="5066325"/>
            <a:ext cx="893700" cy="77400"/>
          </a:xfrm>
          <a:prstGeom prst="rect">
            <a:avLst/>
          </a:prstGeom>
          <a:solidFill>
            <a:srgbClr val="FF971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1" name="Google Shape;211;p32"/>
          <p:cNvSpPr/>
          <p:nvPr/>
        </p:nvSpPr>
        <p:spPr>
          <a:xfrm>
            <a:off x="8250312" y="5066325"/>
            <a:ext cx="893700" cy="77400"/>
          </a:xfrm>
          <a:prstGeom prst="rect">
            <a:avLst/>
          </a:prstGeom>
          <a:solidFill>
            <a:srgbClr val="F2025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2" name="Google Shape;212;p32"/>
          <p:cNvSpPr/>
          <p:nvPr/>
        </p:nvSpPr>
        <p:spPr>
          <a:xfrm>
            <a:off x="0" y="5066325"/>
            <a:ext cx="893700" cy="77400"/>
          </a:xfrm>
          <a:prstGeom prst="rect">
            <a:avLst/>
          </a:prstGeom>
          <a:solidFill>
            <a:srgbClr val="7ECEF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3" name="Google Shape;213;p32"/>
          <p:cNvSpPr/>
          <p:nvPr/>
        </p:nvSpPr>
        <p:spPr>
          <a:xfrm>
            <a:off x="893710" y="5066325"/>
            <a:ext cx="6462600" cy="77400"/>
          </a:xfrm>
          <a:prstGeom prst="rect">
            <a:avLst/>
          </a:prstGeom>
          <a:solidFill>
            <a:srgbClr val="2185C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4" name="Google Shape;214;p32"/>
          <p:cNvSpPr/>
          <p:nvPr/>
        </p:nvSpPr>
        <p:spPr>
          <a:xfrm>
            <a:off x="7356366" y="5066325"/>
            <a:ext cx="893700" cy="77400"/>
          </a:xfrm>
          <a:prstGeom prst="rect">
            <a:avLst/>
          </a:prstGeom>
          <a:solidFill>
            <a:srgbClr val="00A5B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5" name="Google Shape;215;p32"/>
          <p:cNvSpPr/>
          <p:nvPr/>
        </p:nvSpPr>
        <p:spPr>
          <a:xfrm>
            <a:off x="8250312" y="5066325"/>
            <a:ext cx="893700" cy="77400"/>
          </a:xfrm>
          <a:prstGeom prst="rect">
            <a:avLst/>
          </a:prstGeom>
          <a:solidFill>
            <a:srgbClr val="FFB81C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6" name="Google Shape;216;p32"/>
          <p:cNvSpPr/>
          <p:nvPr/>
        </p:nvSpPr>
        <p:spPr>
          <a:xfrm>
            <a:off x="0" y="5066325"/>
            <a:ext cx="893700" cy="77400"/>
          </a:xfrm>
          <a:prstGeom prst="rect">
            <a:avLst/>
          </a:prstGeom>
          <a:solidFill>
            <a:srgbClr val="ADA4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7" name="Google Shape;217;p32"/>
          <p:cNvSpPr/>
          <p:nvPr/>
        </p:nvSpPr>
        <p:spPr>
          <a:xfrm>
            <a:off x="893710" y="5066325"/>
            <a:ext cx="6462600" cy="77400"/>
          </a:xfrm>
          <a:prstGeom prst="rect">
            <a:avLst/>
          </a:prstGeom>
          <a:solidFill>
            <a:srgbClr val="C60C3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218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p33"/>
          <p:cNvSpPr/>
          <p:nvPr/>
        </p:nvSpPr>
        <p:spPr>
          <a:xfrm>
            <a:off x="7356366" y="5066325"/>
            <a:ext cx="893700" cy="77400"/>
          </a:xfrm>
          <a:prstGeom prst="rect">
            <a:avLst/>
          </a:prstGeom>
          <a:solidFill>
            <a:srgbClr val="FF971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0" name="Google Shape;220;p33"/>
          <p:cNvSpPr/>
          <p:nvPr/>
        </p:nvSpPr>
        <p:spPr>
          <a:xfrm>
            <a:off x="8250312" y="5066325"/>
            <a:ext cx="893700" cy="77400"/>
          </a:xfrm>
          <a:prstGeom prst="rect">
            <a:avLst/>
          </a:prstGeom>
          <a:solidFill>
            <a:srgbClr val="F2025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1" name="Google Shape;221;p33"/>
          <p:cNvSpPr/>
          <p:nvPr/>
        </p:nvSpPr>
        <p:spPr>
          <a:xfrm>
            <a:off x="0" y="5066325"/>
            <a:ext cx="893700" cy="77400"/>
          </a:xfrm>
          <a:prstGeom prst="rect">
            <a:avLst/>
          </a:prstGeom>
          <a:solidFill>
            <a:srgbClr val="7ECEF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2" name="Google Shape;222;p33"/>
          <p:cNvSpPr/>
          <p:nvPr/>
        </p:nvSpPr>
        <p:spPr>
          <a:xfrm>
            <a:off x="893710" y="5066325"/>
            <a:ext cx="6462600" cy="77400"/>
          </a:xfrm>
          <a:prstGeom prst="rect">
            <a:avLst/>
          </a:prstGeom>
          <a:solidFill>
            <a:srgbClr val="2185C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3" name="Google Shape;223;p33"/>
          <p:cNvSpPr/>
          <p:nvPr/>
        </p:nvSpPr>
        <p:spPr>
          <a:xfrm>
            <a:off x="7356366" y="5066325"/>
            <a:ext cx="893700" cy="77400"/>
          </a:xfrm>
          <a:prstGeom prst="rect">
            <a:avLst/>
          </a:prstGeom>
          <a:solidFill>
            <a:srgbClr val="00A5B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4" name="Google Shape;224;p33"/>
          <p:cNvSpPr/>
          <p:nvPr/>
        </p:nvSpPr>
        <p:spPr>
          <a:xfrm>
            <a:off x="8250312" y="5066325"/>
            <a:ext cx="893700" cy="77400"/>
          </a:xfrm>
          <a:prstGeom prst="rect">
            <a:avLst/>
          </a:prstGeom>
          <a:solidFill>
            <a:srgbClr val="FFB81C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5" name="Google Shape;225;p33"/>
          <p:cNvSpPr/>
          <p:nvPr/>
        </p:nvSpPr>
        <p:spPr>
          <a:xfrm>
            <a:off x="0" y="5066325"/>
            <a:ext cx="893700" cy="77400"/>
          </a:xfrm>
          <a:prstGeom prst="rect">
            <a:avLst/>
          </a:prstGeom>
          <a:solidFill>
            <a:srgbClr val="ADA4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6" name="Google Shape;226;p33"/>
          <p:cNvSpPr/>
          <p:nvPr/>
        </p:nvSpPr>
        <p:spPr>
          <a:xfrm>
            <a:off x="893710" y="5066325"/>
            <a:ext cx="6462600" cy="77400"/>
          </a:xfrm>
          <a:prstGeom prst="rect">
            <a:avLst/>
          </a:prstGeom>
          <a:solidFill>
            <a:srgbClr val="C60C3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 color background">
  <p:cSld name="BLANK_1">
    <p:bg>
      <p:bgPr>
        <a:solidFill>
          <a:srgbClr val="981E32"/>
        </a:solidFill>
      </p:bgPr>
    </p:bg>
    <p:spTree>
      <p:nvGrpSpPr>
        <p:cNvPr id="227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Google Shape;228;p34"/>
          <p:cNvSpPr/>
          <p:nvPr/>
        </p:nvSpPr>
        <p:spPr>
          <a:xfrm>
            <a:off x="7356366" y="5066325"/>
            <a:ext cx="893700" cy="77400"/>
          </a:xfrm>
          <a:prstGeom prst="rect">
            <a:avLst/>
          </a:prstGeom>
          <a:solidFill>
            <a:srgbClr val="FF971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9" name="Google Shape;229;p34"/>
          <p:cNvSpPr/>
          <p:nvPr/>
        </p:nvSpPr>
        <p:spPr>
          <a:xfrm>
            <a:off x="8250312" y="5066325"/>
            <a:ext cx="893700" cy="77400"/>
          </a:xfrm>
          <a:prstGeom prst="rect">
            <a:avLst/>
          </a:prstGeom>
          <a:solidFill>
            <a:srgbClr val="F2025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0" name="Google Shape;230;p34"/>
          <p:cNvSpPr/>
          <p:nvPr/>
        </p:nvSpPr>
        <p:spPr>
          <a:xfrm>
            <a:off x="0" y="5066325"/>
            <a:ext cx="893700" cy="77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1" name="Google Shape;231;p34"/>
          <p:cNvSpPr/>
          <p:nvPr/>
        </p:nvSpPr>
        <p:spPr>
          <a:xfrm>
            <a:off x="893710" y="5066325"/>
            <a:ext cx="6462600" cy="77400"/>
          </a:xfrm>
          <a:prstGeom prst="rect">
            <a:avLst/>
          </a:prstGeom>
          <a:solidFill>
            <a:srgbClr val="7ECEF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2" name="Google Shape;232;p34"/>
          <p:cNvSpPr/>
          <p:nvPr/>
        </p:nvSpPr>
        <p:spPr>
          <a:xfrm>
            <a:off x="7356366" y="5066325"/>
            <a:ext cx="893700" cy="77400"/>
          </a:xfrm>
          <a:prstGeom prst="rect">
            <a:avLst/>
          </a:prstGeom>
          <a:solidFill>
            <a:srgbClr val="00A5B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3" name="Google Shape;233;p34"/>
          <p:cNvSpPr/>
          <p:nvPr/>
        </p:nvSpPr>
        <p:spPr>
          <a:xfrm>
            <a:off x="8250312" y="5066325"/>
            <a:ext cx="893700" cy="77400"/>
          </a:xfrm>
          <a:prstGeom prst="rect">
            <a:avLst/>
          </a:prstGeom>
          <a:solidFill>
            <a:srgbClr val="FFB81C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4" name="Google Shape;234;p34"/>
          <p:cNvSpPr/>
          <p:nvPr/>
        </p:nvSpPr>
        <p:spPr>
          <a:xfrm>
            <a:off x="0" y="5066325"/>
            <a:ext cx="893700" cy="77400"/>
          </a:xfrm>
          <a:prstGeom prst="rect">
            <a:avLst/>
          </a:prstGeom>
          <a:solidFill>
            <a:srgbClr val="ADA4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5" name="Google Shape;235;p34"/>
          <p:cNvSpPr/>
          <p:nvPr/>
        </p:nvSpPr>
        <p:spPr>
          <a:xfrm>
            <a:off x="893710" y="5066325"/>
            <a:ext cx="6462600" cy="77400"/>
          </a:xfrm>
          <a:prstGeom prst="rect">
            <a:avLst/>
          </a:prstGeom>
          <a:solidFill>
            <a:srgbClr val="C60C3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3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11" Type="http://schemas.openxmlformats.org/officeDocument/2006/relationships/theme" Target="../theme/theme4.xml"/><Relationship Id="rId10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/Relationships>
</file>

<file path=ppt/slideMasters/_rels/slideMaster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2.xml"/><Relationship Id="rId2" Type="http://schemas.openxmlformats.org/officeDocument/2006/relationships/slideLayout" Target="../slideLayouts/slideLayout23.xml"/><Relationship Id="rId3" Type="http://schemas.openxmlformats.org/officeDocument/2006/relationships/slideLayout" Target="../slideLayouts/slideLayout24.xml"/><Relationship Id="rId4" Type="http://schemas.openxmlformats.org/officeDocument/2006/relationships/slideLayout" Target="../slideLayouts/slideLayout25.xml"/><Relationship Id="rId11" Type="http://schemas.openxmlformats.org/officeDocument/2006/relationships/theme" Target="../theme/theme1.xml"/><Relationship Id="rId10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0.xml"/><Relationship Id="rId5" Type="http://schemas.openxmlformats.org/officeDocument/2006/relationships/slideLayout" Target="../slideLayouts/slideLayout26.xml"/><Relationship Id="rId6" Type="http://schemas.openxmlformats.org/officeDocument/2006/relationships/slideLayout" Target="../slideLayouts/slideLayout27.xml"/><Relationship Id="rId7" Type="http://schemas.openxmlformats.org/officeDocument/2006/relationships/slideLayout" Target="../slideLayouts/slideLayout28.xml"/><Relationship Id="rId8" Type="http://schemas.openxmlformats.org/officeDocument/2006/relationships/slideLayout" Target="../slideLayouts/slideLayout29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">
    <p:bg>
      <p:bgPr>
        <a:solidFill>
          <a:schemeClr val="lt1"/>
        </a:solid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/>
          <p:nvPr>
            <p:ph type="title"/>
          </p:nvPr>
        </p:nvSpPr>
        <p:spPr>
          <a:xfrm>
            <a:off x="893700" y="205988"/>
            <a:ext cx="64626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Font typeface="Raleway"/>
              <a:buNone/>
              <a:defRPr sz="3600">
                <a:latin typeface="Raleway"/>
                <a:ea typeface="Raleway"/>
                <a:cs typeface="Raleway"/>
                <a:sym typeface="Ralew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97ABBC"/>
              </a:buClr>
              <a:buSzPts val="3600"/>
              <a:buFont typeface="Raleway"/>
              <a:buNone/>
              <a:defRPr sz="3600">
                <a:solidFill>
                  <a:srgbClr val="97ABBC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97ABBC"/>
              </a:buClr>
              <a:buSzPts val="3600"/>
              <a:buFont typeface="Raleway"/>
              <a:buNone/>
              <a:defRPr sz="3600">
                <a:solidFill>
                  <a:srgbClr val="97ABBC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97ABBC"/>
              </a:buClr>
              <a:buSzPts val="3600"/>
              <a:buFont typeface="Raleway"/>
              <a:buNone/>
              <a:defRPr sz="3600">
                <a:solidFill>
                  <a:srgbClr val="97ABBC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97ABBC"/>
              </a:buClr>
              <a:buSzPts val="3600"/>
              <a:buFont typeface="Raleway"/>
              <a:buNone/>
              <a:defRPr sz="3600">
                <a:solidFill>
                  <a:srgbClr val="97ABBC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97ABBC"/>
              </a:buClr>
              <a:buSzPts val="3600"/>
              <a:buFont typeface="Raleway"/>
              <a:buNone/>
              <a:defRPr sz="3600">
                <a:solidFill>
                  <a:srgbClr val="97ABBC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97ABBC"/>
              </a:buClr>
              <a:buSzPts val="3600"/>
              <a:buFont typeface="Raleway"/>
              <a:buNone/>
              <a:defRPr sz="3600">
                <a:solidFill>
                  <a:srgbClr val="97ABBC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97ABBC"/>
              </a:buClr>
              <a:buSzPts val="3600"/>
              <a:buFont typeface="Raleway"/>
              <a:buNone/>
              <a:defRPr sz="3600">
                <a:solidFill>
                  <a:srgbClr val="97ABBC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97ABBC"/>
              </a:buClr>
              <a:buSzPts val="3600"/>
              <a:buFont typeface="Raleway"/>
              <a:buNone/>
              <a:defRPr sz="3600">
                <a:solidFill>
                  <a:srgbClr val="97ABBC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/>
        </p:txBody>
      </p:sp>
      <p:sp>
        <p:nvSpPr>
          <p:cNvPr id="52" name="Google Shape;52;p13"/>
          <p:cNvSpPr txBox="1"/>
          <p:nvPr>
            <p:ph idx="1" type="body"/>
          </p:nvPr>
        </p:nvSpPr>
        <p:spPr>
          <a:xfrm>
            <a:off x="893700" y="1373588"/>
            <a:ext cx="6462600" cy="355234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419100" lvl="0" marL="457200">
              <a:spcBef>
                <a:spcPts val="600"/>
              </a:spcBef>
              <a:spcAft>
                <a:spcPts val="0"/>
              </a:spcAft>
              <a:buSzPts val="3000"/>
              <a:buFont typeface="Lato"/>
              <a:buChar char="●"/>
              <a:defRPr sz="3000">
                <a:latin typeface="Lato"/>
                <a:ea typeface="Lato"/>
                <a:cs typeface="Lato"/>
                <a:sym typeface="Lato"/>
              </a:defRPr>
            </a:lvl1pPr>
            <a:lvl2pPr indent="-381000" lvl="1" marL="914400">
              <a:spcBef>
                <a:spcPts val="0"/>
              </a:spcBef>
              <a:spcAft>
                <a:spcPts val="0"/>
              </a:spcAft>
              <a:buSzPts val="2400"/>
              <a:buFont typeface="Lato"/>
              <a:buChar char="○"/>
              <a:defRPr sz="2400">
                <a:latin typeface="Lato"/>
                <a:ea typeface="Lato"/>
                <a:cs typeface="Lato"/>
                <a:sym typeface="Lato"/>
              </a:defRPr>
            </a:lvl2pPr>
            <a:lvl3pPr indent="-381000" lvl="2" marL="1371600">
              <a:spcBef>
                <a:spcPts val="0"/>
              </a:spcBef>
              <a:spcAft>
                <a:spcPts val="0"/>
              </a:spcAft>
              <a:buSzPts val="2400"/>
              <a:buFont typeface="Lato"/>
              <a:buChar char="■"/>
              <a:defRPr sz="2400">
                <a:latin typeface="Lato"/>
                <a:ea typeface="Lato"/>
                <a:cs typeface="Lato"/>
                <a:sym typeface="Lato"/>
              </a:defRPr>
            </a:lvl3pPr>
            <a:lvl4pPr indent="-342900" lvl="3" marL="1828800">
              <a:spcBef>
                <a:spcPts val="0"/>
              </a:spcBef>
              <a:spcAft>
                <a:spcPts val="0"/>
              </a:spcAft>
              <a:buSzPts val="1800"/>
              <a:buFont typeface="Lato"/>
              <a:buChar char="●"/>
              <a:defRPr sz="1800">
                <a:latin typeface="Lato"/>
                <a:ea typeface="Lato"/>
                <a:cs typeface="Lato"/>
                <a:sym typeface="Lato"/>
              </a:defRPr>
            </a:lvl4pPr>
            <a:lvl5pPr indent="-342900" lvl="4" marL="2286000">
              <a:spcBef>
                <a:spcPts val="0"/>
              </a:spcBef>
              <a:spcAft>
                <a:spcPts val="0"/>
              </a:spcAft>
              <a:buSzPts val="1800"/>
              <a:buFont typeface="Lato"/>
              <a:buChar char="○"/>
              <a:defRPr sz="1800">
                <a:latin typeface="Lato"/>
                <a:ea typeface="Lato"/>
                <a:cs typeface="Lato"/>
                <a:sym typeface="Lato"/>
              </a:defRPr>
            </a:lvl5pPr>
            <a:lvl6pPr indent="-342900" lvl="5" marL="2743200">
              <a:spcBef>
                <a:spcPts val="0"/>
              </a:spcBef>
              <a:spcAft>
                <a:spcPts val="0"/>
              </a:spcAft>
              <a:buSzPts val="1800"/>
              <a:buFont typeface="Lato"/>
              <a:buChar char="■"/>
              <a:defRPr sz="1800">
                <a:latin typeface="Lato"/>
                <a:ea typeface="Lato"/>
                <a:cs typeface="Lato"/>
                <a:sym typeface="Lato"/>
              </a:defRPr>
            </a:lvl6pPr>
            <a:lvl7pPr indent="-342900" lvl="6" marL="3200400">
              <a:spcBef>
                <a:spcPts val="0"/>
              </a:spcBef>
              <a:spcAft>
                <a:spcPts val="0"/>
              </a:spcAft>
              <a:buSzPts val="1800"/>
              <a:buFont typeface="Lato"/>
              <a:buChar char="●"/>
              <a:defRPr sz="1800">
                <a:latin typeface="Lato"/>
                <a:ea typeface="Lato"/>
                <a:cs typeface="Lato"/>
                <a:sym typeface="Lato"/>
              </a:defRPr>
            </a:lvl7pPr>
            <a:lvl8pPr indent="-342900" lvl="7" marL="3657600">
              <a:spcBef>
                <a:spcPts val="0"/>
              </a:spcBef>
              <a:spcAft>
                <a:spcPts val="0"/>
              </a:spcAft>
              <a:buSzPts val="1800"/>
              <a:buFont typeface="Lato"/>
              <a:buChar char="○"/>
              <a:defRPr sz="1800">
                <a:latin typeface="Lato"/>
                <a:ea typeface="Lato"/>
                <a:cs typeface="Lato"/>
                <a:sym typeface="Lato"/>
              </a:defRPr>
            </a:lvl8pPr>
            <a:lvl9pPr indent="-342900" lvl="8" marL="4114800">
              <a:spcBef>
                <a:spcPts val="0"/>
              </a:spcBef>
              <a:spcAft>
                <a:spcPts val="0"/>
              </a:spcAft>
              <a:buSzPts val="1800"/>
              <a:buFont typeface="Lato"/>
              <a:buChar char="■"/>
              <a:defRPr sz="1800"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</p:sldLayoutIdLst>
  <p:transition>
    <p:fade thruBlk="1"/>
  </p:transition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">
    <p:bg>
      <p:bgPr>
        <a:solidFill>
          <a:schemeClr val="lt1"/>
        </a:solidFill>
      </p:bgPr>
    </p:bg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24"/>
          <p:cNvSpPr txBox="1"/>
          <p:nvPr>
            <p:ph type="title"/>
          </p:nvPr>
        </p:nvSpPr>
        <p:spPr>
          <a:xfrm>
            <a:off x="893700" y="205988"/>
            <a:ext cx="6462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Raleway"/>
              <a:buNone/>
              <a:defRPr b="0" i="0" sz="3600" u="none" cap="none" strike="noStrike">
                <a:solidFill>
                  <a:srgbClr val="000000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7ABBC"/>
              </a:buClr>
              <a:buSzPts val="3600"/>
              <a:buFont typeface="Raleway"/>
              <a:buNone/>
              <a:defRPr b="0" i="0" sz="3600" u="none" cap="none" strike="noStrike">
                <a:solidFill>
                  <a:srgbClr val="97ABBC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7ABBC"/>
              </a:buClr>
              <a:buSzPts val="3600"/>
              <a:buFont typeface="Raleway"/>
              <a:buNone/>
              <a:defRPr b="0" i="0" sz="3600" u="none" cap="none" strike="noStrike">
                <a:solidFill>
                  <a:srgbClr val="97ABBC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7ABBC"/>
              </a:buClr>
              <a:buSzPts val="3600"/>
              <a:buFont typeface="Raleway"/>
              <a:buNone/>
              <a:defRPr b="0" i="0" sz="3600" u="none" cap="none" strike="noStrike">
                <a:solidFill>
                  <a:srgbClr val="97ABBC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7ABBC"/>
              </a:buClr>
              <a:buSzPts val="3600"/>
              <a:buFont typeface="Raleway"/>
              <a:buNone/>
              <a:defRPr b="0" i="0" sz="3600" u="none" cap="none" strike="noStrike">
                <a:solidFill>
                  <a:srgbClr val="97ABBC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7ABBC"/>
              </a:buClr>
              <a:buSzPts val="3600"/>
              <a:buFont typeface="Raleway"/>
              <a:buNone/>
              <a:defRPr b="0" i="0" sz="3600" u="none" cap="none" strike="noStrike">
                <a:solidFill>
                  <a:srgbClr val="97ABBC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7ABBC"/>
              </a:buClr>
              <a:buSzPts val="3600"/>
              <a:buFont typeface="Raleway"/>
              <a:buNone/>
              <a:defRPr b="0" i="0" sz="3600" u="none" cap="none" strike="noStrike">
                <a:solidFill>
                  <a:srgbClr val="97ABBC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7ABBC"/>
              </a:buClr>
              <a:buSzPts val="3600"/>
              <a:buFont typeface="Raleway"/>
              <a:buNone/>
              <a:defRPr b="0" i="0" sz="3600" u="none" cap="none" strike="noStrike">
                <a:solidFill>
                  <a:srgbClr val="97ABBC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7ABBC"/>
              </a:buClr>
              <a:buSzPts val="3600"/>
              <a:buFont typeface="Raleway"/>
              <a:buNone/>
              <a:defRPr b="0" i="0" sz="3600" u="none" cap="none" strike="noStrike">
                <a:solidFill>
                  <a:srgbClr val="97ABBC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/>
        </p:txBody>
      </p:sp>
      <p:sp>
        <p:nvSpPr>
          <p:cNvPr id="145" name="Google Shape;145;p24"/>
          <p:cNvSpPr txBox="1"/>
          <p:nvPr>
            <p:ph idx="1" type="body"/>
          </p:nvPr>
        </p:nvSpPr>
        <p:spPr>
          <a:xfrm>
            <a:off x="893700" y="1373588"/>
            <a:ext cx="6462600" cy="3552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419100" lvl="0" marL="457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Lato"/>
              <a:buChar char="●"/>
              <a:defRPr b="0" i="0" sz="3000" u="none" cap="none" strike="noStrik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-3810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Lato"/>
              <a:buChar char="○"/>
              <a:defRPr b="0" i="0" sz="2400" u="none" cap="none" strike="noStrik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Lato"/>
              <a:buChar char="■"/>
              <a:defRPr b="0" i="0" sz="2400" u="none" cap="none" strike="noStrik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-3429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Lato"/>
              <a:buChar char="●"/>
              <a:defRPr b="0" i="0" sz="1800" u="none" cap="none" strike="noStrik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-3429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Lato"/>
              <a:buChar char="○"/>
              <a:defRPr b="0" i="0" sz="1800" u="none" cap="none" strike="noStrik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-3429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Lato"/>
              <a:buChar char="■"/>
              <a:defRPr b="0" i="0" sz="1800" u="none" cap="none" strike="noStrik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-3429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Lato"/>
              <a:buChar char="●"/>
              <a:defRPr b="0" i="0" sz="1800" u="none" cap="none" strike="noStrik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-3429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Lato"/>
              <a:buChar char="○"/>
              <a:defRPr b="0" i="0" sz="1800" u="none" cap="none" strike="noStrik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-3429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Lato"/>
              <a:buChar char="■"/>
              <a:defRPr b="0" i="0" sz="1800" u="none" cap="none" strike="noStrik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</p:sldLayoutIdLst>
  <p:transition>
    <p:fade thruBlk="1"/>
  </p:transition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10.xml"/><Relationship Id="rId3" Type="http://schemas.openxmlformats.org/officeDocument/2006/relationships/hyperlink" Target="https://pixabay.com/illustrations/question-mark-note-duplicate-2405202/" TargetMode="External"/><Relationship Id="rId4" Type="http://schemas.openxmlformats.org/officeDocument/2006/relationships/hyperlink" Target="http://www.slidescarnival.com/" TargetMode="External"/><Relationship Id="rId5" Type="http://schemas.openxmlformats.org/officeDocument/2006/relationships/hyperlink" Target="http://www.webalys.com/minicons" TargetMode="External"/><Relationship Id="rId6" Type="http://schemas.openxmlformats.org/officeDocument/2006/relationships/hyperlink" Target="http://creativecommons.org/licenses/by/4.0/" TargetMode="Externa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1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9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Google Shape;240;p35"/>
          <p:cNvSpPr txBox="1"/>
          <p:nvPr>
            <p:ph type="ctrTitle"/>
          </p:nvPr>
        </p:nvSpPr>
        <p:spPr>
          <a:xfrm>
            <a:off x="721425" y="2838925"/>
            <a:ext cx="8213100" cy="1159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Digitization Project Planning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/>
              <a:t>Digital Stewardship Curriculum </a:t>
            </a:r>
            <a:endParaRPr sz="36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94" name="Shape 2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Google Shape;295;p44"/>
          <p:cNvSpPr txBox="1"/>
          <p:nvPr>
            <p:ph type="title"/>
          </p:nvPr>
        </p:nvSpPr>
        <p:spPr>
          <a:xfrm>
            <a:off x="893700" y="205988"/>
            <a:ext cx="6462600" cy="85725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Credits</a:t>
            </a:r>
            <a:endParaRPr/>
          </a:p>
        </p:txBody>
      </p:sp>
      <p:sp>
        <p:nvSpPr>
          <p:cNvPr id="296" name="Google Shape;296;p44"/>
          <p:cNvSpPr txBox="1"/>
          <p:nvPr>
            <p:ph idx="1" type="body"/>
          </p:nvPr>
        </p:nvSpPr>
        <p:spPr>
          <a:xfrm>
            <a:off x="893700" y="1373587"/>
            <a:ext cx="7301700" cy="3552341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800"/>
              <a:buChar char="●"/>
            </a:pPr>
            <a:r>
              <a:rPr lang="en" sz="1800"/>
              <a:t>Images</a:t>
            </a:r>
            <a:endParaRPr sz="1800"/>
          </a:p>
          <a:p>
            <a:pPr indent="-3429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" sz="1800"/>
              <a:t>Slide 2: User: geralt (free for commercial use) </a:t>
            </a:r>
            <a:r>
              <a:rPr lang="en" sz="1800" u="sng">
                <a:solidFill>
                  <a:schemeClr val="hlink"/>
                </a:solidFill>
                <a:hlinkClick r:id="rId3"/>
              </a:rPr>
              <a:t>https://pixabay.com/illustrations/question-mark-note-duplicate-2405202/</a:t>
            </a:r>
            <a:endParaRPr sz="1800"/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/>
              <a:t>Presentation template by </a:t>
            </a:r>
            <a:r>
              <a:rPr lang="en" sz="1800" u="sng">
                <a:hlinkClick r:id="rId4"/>
              </a:rPr>
              <a:t>SlidesCarnival</a:t>
            </a:r>
            <a:r>
              <a:rPr lang="en" sz="1800"/>
              <a:t>.</a:t>
            </a:r>
            <a:endParaRPr sz="1800"/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 sz="1800" u="sng">
                <a:solidFill>
                  <a:schemeClr val="dk1"/>
                </a:solidFill>
                <a:hlinkClick r:id="rId5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Minicons</a:t>
            </a:r>
            <a:r>
              <a:rPr lang="en" sz="1800">
                <a:solidFill>
                  <a:schemeClr val="dk1"/>
                </a:solidFill>
              </a:rPr>
              <a:t> by Webalys</a:t>
            </a:r>
            <a:endParaRPr i="1" sz="1800">
              <a:solidFill>
                <a:srgbClr val="FF0000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i="1" lang="en" sz="1800"/>
              <a:t>This template is free to use under </a:t>
            </a:r>
            <a:r>
              <a:rPr i="1" lang="en" sz="1800" u="sng">
                <a:hlinkClick r:id="rId6"/>
              </a:rPr>
              <a:t>Creative Commons Attribution license</a:t>
            </a:r>
            <a:r>
              <a:rPr i="1" lang="en" sz="1800"/>
              <a:t>.</a:t>
            </a:r>
            <a:endParaRPr sz="1800"/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/>
              <a:t>These slides contain changes to color scheme and content. </a:t>
            </a:r>
            <a:endParaRPr sz="1800"/>
          </a:p>
          <a:p>
            <a:pPr indent="0" lvl="0" marL="0" rtl="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sz="24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00" name="Shape 3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Google Shape;301;p45"/>
          <p:cNvSpPr txBox="1"/>
          <p:nvPr>
            <p:ph type="title"/>
          </p:nvPr>
        </p:nvSpPr>
        <p:spPr>
          <a:xfrm>
            <a:off x="893700" y="210669"/>
            <a:ext cx="6462600" cy="876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Us</a:t>
            </a:r>
            <a:r>
              <a:rPr lang="en"/>
              <a:t>ing this Resource</a:t>
            </a:r>
            <a:endParaRPr/>
          </a:p>
        </p:txBody>
      </p:sp>
      <p:sp>
        <p:nvSpPr>
          <p:cNvPr id="302" name="Google Shape;302;p45"/>
          <p:cNvSpPr txBox="1"/>
          <p:nvPr>
            <p:ph idx="1" type="body"/>
          </p:nvPr>
        </p:nvSpPr>
        <p:spPr>
          <a:xfrm>
            <a:off x="893700" y="1164734"/>
            <a:ext cx="6462600" cy="3761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 sz="2000"/>
              <a:t>The Digital Stewardship Curriculum is an Open Educational Resource created by the Center for Digital Scholarship and Curation. </a:t>
            </a:r>
            <a:endParaRPr sz="2000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sz="2000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 sz="2000"/>
              <a:t>All presentations and resources created by the CDSC are licensed under a Creative Commons Attribution-NonCommercial-ShareAlike 4.0 license (CC BY-NC-SA). Please share, reuse, and adapt the resources and provide attribution to the Center for Digital Scholarship and Curation, Washington State University.</a:t>
            </a:r>
            <a:endParaRPr sz="20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4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Google Shape;245;p36"/>
          <p:cNvSpPr txBox="1"/>
          <p:nvPr>
            <p:ph type="title"/>
          </p:nvPr>
        </p:nvSpPr>
        <p:spPr>
          <a:xfrm>
            <a:off x="159000" y="182940"/>
            <a:ext cx="89850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</a:pPr>
            <a:r>
              <a:rPr lang="en"/>
              <a:t>Two questions:</a:t>
            </a:r>
            <a:endParaRPr/>
          </a:p>
        </p:txBody>
      </p:sp>
      <p:sp>
        <p:nvSpPr>
          <p:cNvPr id="246" name="Google Shape;246;p36"/>
          <p:cNvSpPr txBox="1"/>
          <p:nvPr>
            <p:ph idx="1" type="body"/>
          </p:nvPr>
        </p:nvSpPr>
        <p:spPr>
          <a:xfrm>
            <a:off x="893700" y="1373588"/>
            <a:ext cx="6462600" cy="3552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19100" lvl="0" marL="45720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3000"/>
              <a:buChar char="●"/>
            </a:pPr>
            <a:r>
              <a:rPr lang="en"/>
              <a:t>Should we digitize?</a:t>
            </a:r>
            <a:endParaRPr/>
          </a:p>
          <a:p>
            <a:pPr indent="-4191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"/>
              <a:t>Can we digitize?</a:t>
            </a:r>
            <a:br>
              <a:rPr lang="en"/>
            </a:br>
            <a:endParaRPr/>
          </a:p>
          <a:p>
            <a:pPr indent="-4191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"/>
              <a:t>Similar questions for:</a:t>
            </a:r>
            <a:endParaRPr/>
          </a:p>
          <a:p>
            <a:pPr indent="-3810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"/>
              <a:t>Digital projects</a:t>
            </a:r>
            <a:endParaRPr/>
          </a:p>
          <a:p>
            <a:pPr indent="-3810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"/>
              <a:t>Collaborative projects</a:t>
            </a:r>
            <a:endParaRPr/>
          </a:p>
        </p:txBody>
      </p:sp>
      <p:pic>
        <p:nvPicPr>
          <p:cNvPr id="247" name="Google Shape;247;p3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083651" y="1040350"/>
            <a:ext cx="3941026" cy="26273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4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46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46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46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46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Google Shape;252;p37"/>
          <p:cNvSpPr txBox="1"/>
          <p:nvPr>
            <p:ph type="title"/>
          </p:nvPr>
        </p:nvSpPr>
        <p:spPr>
          <a:xfrm>
            <a:off x="893700" y="206000"/>
            <a:ext cx="7404000" cy="8454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</a:pPr>
            <a:r>
              <a:rPr b="1" lang="en" sz="3000"/>
              <a:t>Should we Digitize?</a:t>
            </a:r>
            <a:r>
              <a:rPr lang="en" sz="3000"/>
              <a:t> Priority Questions</a:t>
            </a:r>
            <a:endParaRPr sz="3000"/>
          </a:p>
        </p:txBody>
      </p:sp>
      <p:sp>
        <p:nvSpPr>
          <p:cNvPr id="253" name="Google Shape;253;p37"/>
          <p:cNvSpPr txBox="1"/>
          <p:nvPr>
            <p:ph idx="1" type="body"/>
          </p:nvPr>
        </p:nvSpPr>
        <p:spPr>
          <a:xfrm>
            <a:off x="893700" y="1251700"/>
            <a:ext cx="7546200" cy="3674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Does this project fit within our mission?</a:t>
            </a:r>
            <a:endParaRPr sz="2400"/>
          </a:p>
          <a:p>
            <a:pPr indent="-3810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"/>
              <a:t>Community or organization’s values/goals</a:t>
            </a:r>
            <a:endParaRPr sz="2400"/>
          </a:p>
          <a:p>
            <a:pPr indent="-3810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Does it align with our Digitization Purpose Statement?</a:t>
            </a:r>
            <a:endParaRPr sz="1800"/>
          </a:p>
          <a:p>
            <a:pPr indent="-3810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●"/>
            </a:pPr>
            <a:r>
              <a:rPr lang="en" sz="2400">
                <a:solidFill>
                  <a:schemeClr val="dk1"/>
                </a:solidFill>
              </a:rPr>
              <a:t>Who is the audience for this project?</a:t>
            </a:r>
            <a:r>
              <a:rPr lang="en">
                <a:solidFill>
                  <a:schemeClr val="dk1"/>
                </a:solidFill>
              </a:rPr>
              <a:t> </a:t>
            </a:r>
            <a:endParaRPr>
              <a:solidFill>
                <a:schemeClr val="dk1"/>
              </a:solidFill>
            </a:endParaRPr>
          </a:p>
          <a:p>
            <a:pPr indent="-3429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</a:pPr>
            <a:r>
              <a:rPr lang="en" sz="1800">
                <a:solidFill>
                  <a:schemeClr val="dk1"/>
                </a:solidFill>
              </a:rPr>
              <a:t>Who will use the digitized materials? </a:t>
            </a:r>
            <a:endParaRPr sz="1800">
              <a:solidFill>
                <a:schemeClr val="dk1"/>
              </a:solidFill>
            </a:endParaRPr>
          </a:p>
          <a:p>
            <a:pPr indent="-3429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</a:pPr>
            <a:r>
              <a:rPr lang="en" sz="1800">
                <a:solidFill>
                  <a:schemeClr val="dk1"/>
                </a:solidFill>
              </a:rPr>
              <a:t>Do they have specific needs?</a:t>
            </a:r>
            <a:endParaRPr sz="1800">
              <a:solidFill>
                <a:schemeClr val="dk1"/>
              </a:solidFill>
            </a:endParaRPr>
          </a:p>
          <a:p>
            <a:pPr indent="-3810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What will be the results of this project?</a:t>
            </a:r>
            <a:endParaRPr sz="2400"/>
          </a:p>
          <a:p>
            <a:pPr indent="-3429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" sz="1800"/>
              <a:t>How will they be shared (online, limited access, etc)</a:t>
            </a:r>
            <a:endParaRPr sz="1800"/>
          </a:p>
          <a:p>
            <a:pPr indent="-3429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" sz="1800"/>
              <a:t>How will they be accessed and used</a:t>
            </a:r>
            <a:endParaRPr sz="1800"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5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53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53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53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53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53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53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53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53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7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Google Shape;258;p38"/>
          <p:cNvSpPr txBox="1"/>
          <p:nvPr>
            <p:ph type="title"/>
          </p:nvPr>
        </p:nvSpPr>
        <p:spPr>
          <a:xfrm>
            <a:off x="893700" y="205988"/>
            <a:ext cx="6462600" cy="8571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</a:pPr>
            <a:r>
              <a:rPr lang="en"/>
              <a:t>Organization: Project specific</a:t>
            </a:r>
            <a:endParaRPr/>
          </a:p>
        </p:txBody>
      </p:sp>
      <p:sp>
        <p:nvSpPr>
          <p:cNvPr id="259" name="Google Shape;259;p38"/>
          <p:cNvSpPr txBox="1"/>
          <p:nvPr>
            <p:ph idx="1" type="body"/>
          </p:nvPr>
        </p:nvSpPr>
        <p:spPr>
          <a:xfrm>
            <a:off x="893700" y="1063100"/>
            <a:ext cx="7787700" cy="3862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19100" lvl="0" marL="45720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3000"/>
              <a:buChar char="●"/>
            </a:pPr>
            <a:r>
              <a:rPr lang="en"/>
              <a:t>Project specific </a:t>
            </a:r>
            <a:r>
              <a:rPr b="1" lang="en"/>
              <a:t>goals</a:t>
            </a:r>
            <a:endParaRPr b="1"/>
          </a:p>
          <a:p>
            <a:pPr indent="-4191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"/>
              <a:t>Project </a:t>
            </a:r>
            <a:r>
              <a:rPr b="1" lang="en"/>
              <a:t>scope and timeline</a:t>
            </a:r>
            <a:endParaRPr b="1"/>
          </a:p>
          <a:p>
            <a:pPr indent="-4191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"/>
              <a:t>Specific outcomes</a:t>
            </a:r>
            <a:endParaRPr/>
          </a:p>
          <a:p>
            <a:pPr indent="-3810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"/>
              <a:t>activities</a:t>
            </a:r>
            <a:endParaRPr/>
          </a:p>
          <a:p>
            <a:pPr indent="-4191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"/>
              <a:t>Benefits</a:t>
            </a:r>
            <a:endParaRPr/>
          </a:p>
          <a:p>
            <a:pPr indent="-3810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"/>
              <a:t>Types </a:t>
            </a:r>
            <a:endParaRPr/>
          </a:p>
          <a:p>
            <a:pPr indent="-419100" lvl="0" marL="457200" rtl="0" algn="l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"/>
              <a:t>Cultural values articulated  </a:t>
            </a:r>
            <a:endParaRPr/>
          </a:p>
          <a:p>
            <a:pPr indent="-4191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"/>
              <a:t>Legal, privacy, IP concerns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59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59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59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59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59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59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59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59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63" name="Shape 2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Google Shape;264;p39"/>
          <p:cNvSpPr txBox="1"/>
          <p:nvPr>
            <p:ph type="title"/>
          </p:nvPr>
        </p:nvSpPr>
        <p:spPr>
          <a:xfrm>
            <a:off x="893700" y="206000"/>
            <a:ext cx="6462600" cy="993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</a:pPr>
            <a:r>
              <a:rPr b="1" lang="en" sz="3000"/>
              <a:t>Can we digitize?</a:t>
            </a:r>
            <a:r>
              <a:rPr lang="en" sz="3000"/>
              <a:t> Priority Questions</a:t>
            </a:r>
            <a:endParaRPr sz="3000"/>
          </a:p>
        </p:txBody>
      </p:sp>
      <p:sp>
        <p:nvSpPr>
          <p:cNvPr id="265" name="Google Shape;265;p39"/>
          <p:cNvSpPr txBox="1"/>
          <p:nvPr>
            <p:ph idx="1" type="body"/>
          </p:nvPr>
        </p:nvSpPr>
        <p:spPr>
          <a:xfrm>
            <a:off x="893700" y="1401700"/>
            <a:ext cx="6462600" cy="3524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Lato"/>
              <a:buChar char="●"/>
            </a:pPr>
            <a:r>
              <a:rPr lang="en" sz="2400">
                <a:solidFill>
                  <a:schemeClr val="dk1"/>
                </a:solidFill>
              </a:rPr>
              <a:t>Do we have the right equipment? </a:t>
            </a:r>
            <a:endParaRPr sz="2400">
              <a:solidFill>
                <a:schemeClr val="dk1"/>
              </a:solidFill>
            </a:endParaRPr>
          </a:p>
          <a:p>
            <a:pPr indent="-3429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Lato"/>
              <a:buChar char="○"/>
            </a:pPr>
            <a:r>
              <a:rPr lang="en" sz="1800">
                <a:solidFill>
                  <a:schemeClr val="dk1"/>
                </a:solidFill>
              </a:rPr>
              <a:t>Can we afford the equipment we need to purchase? </a:t>
            </a:r>
            <a:br>
              <a:rPr lang="en" sz="1800">
                <a:solidFill>
                  <a:schemeClr val="dk1"/>
                </a:solidFill>
              </a:rPr>
            </a:br>
            <a:endParaRPr sz="1800">
              <a:solidFill>
                <a:schemeClr val="dk1"/>
              </a:solidFill>
            </a:endParaRPr>
          </a:p>
          <a:p>
            <a:pPr indent="-3810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Lato"/>
              <a:buChar char="●"/>
            </a:pPr>
            <a:r>
              <a:rPr lang="en" sz="2400">
                <a:solidFill>
                  <a:schemeClr val="dk1"/>
                </a:solidFill>
              </a:rPr>
              <a:t>Do we have enough digital storage space for all master and access files? </a:t>
            </a:r>
            <a:endParaRPr sz="2400">
              <a:solidFill>
                <a:schemeClr val="dk1"/>
              </a:solidFill>
            </a:endParaRPr>
          </a:p>
          <a:p>
            <a:pPr indent="-3429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Lato"/>
              <a:buChar char="○"/>
            </a:pPr>
            <a:r>
              <a:rPr lang="en" sz="1800">
                <a:solidFill>
                  <a:schemeClr val="dk1"/>
                </a:solidFill>
              </a:rPr>
              <a:t>Is our preservation plan in place?</a:t>
            </a:r>
            <a:br>
              <a:rPr lang="en" sz="1800">
                <a:solidFill>
                  <a:schemeClr val="dk1"/>
                </a:solidFill>
              </a:rPr>
            </a:br>
            <a:endParaRPr sz="1800">
              <a:solidFill>
                <a:schemeClr val="dk1"/>
              </a:solidFill>
            </a:endParaRPr>
          </a:p>
          <a:p>
            <a:pPr indent="-3810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Lato"/>
              <a:buChar char="●"/>
            </a:pPr>
            <a:r>
              <a:rPr lang="en" sz="2400">
                <a:solidFill>
                  <a:schemeClr val="dk1"/>
                </a:solidFill>
              </a:rPr>
              <a:t>Do we have the staff to carry out the work?</a:t>
            </a:r>
            <a:endParaRPr sz="2400">
              <a:solidFill>
                <a:schemeClr val="dk1"/>
              </a:solidFill>
            </a:endParaRPr>
          </a:p>
          <a:p>
            <a:pPr indent="-3429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Lato"/>
              <a:buChar char="○"/>
            </a:pPr>
            <a:r>
              <a:rPr lang="en" sz="1800">
                <a:solidFill>
                  <a:schemeClr val="dk1"/>
                </a:solidFill>
              </a:rPr>
              <a:t>What options do we have for training? </a:t>
            </a:r>
            <a:endParaRPr sz="1800"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6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65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65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65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65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65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69" name="Shape 2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Google Shape;270;p40"/>
          <p:cNvSpPr txBox="1"/>
          <p:nvPr>
            <p:ph type="title"/>
          </p:nvPr>
        </p:nvSpPr>
        <p:spPr>
          <a:xfrm>
            <a:off x="893700" y="206000"/>
            <a:ext cx="7404000" cy="8571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</a:pPr>
            <a:r>
              <a:rPr lang="en"/>
              <a:t>Project Needs and Organization</a:t>
            </a:r>
            <a:endParaRPr/>
          </a:p>
        </p:txBody>
      </p:sp>
      <p:sp>
        <p:nvSpPr>
          <p:cNvPr id="271" name="Google Shape;271;p40"/>
          <p:cNvSpPr txBox="1"/>
          <p:nvPr>
            <p:ph idx="1" type="body"/>
          </p:nvPr>
        </p:nvSpPr>
        <p:spPr>
          <a:xfrm>
            <a:off x="893700" y="1373588"/>
            <a:ext cx="6462600" cy="3552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19100" lvl="0" marL="45720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3000"/>
              <a:buChar char="●"/>
            </a:pPr>
            <a:r>
              <a:rPr lang="en"/>
              <a:t>Resources</a:t>
            </a:r>
            <a:endParaRPr/>
          </a:p>
          <a:p>
            <a:pPr indent="-3810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"/>
              <a:t>Human, technical, financial</a:t>
            </a:r>
            <a:endParaRPr/>
          </a:p>
          <a:p>
            <a:pPr indent="-4191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"/>
              <a:t>Technology</a:t>
            </a:r>
            <a:endParaRPr/>
          </a:p>
          <a:p>
            <a:pPr indent="-3810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"/>
              <a:t>Hardware and software</a:t>
            </a:r>
            <a:endParaRPr/>
          </a:p>
          <a:p>
            <a:pPr indent="-4191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"/>
              <a:t>Support</a:t>
            </a:r>
            <a:endParaRPr/>
          </a:p>
          <a:p>
            <a:pPr indent="-3810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"/>
              <a:t>Technical, cultural, emotional, etc.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71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71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71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71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71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71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75" name="Shape 2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Google Shape;276;p41"/>
          <p:cNvSpPr txBox="1"/>
          <p:nvPr>
            <p:ph type="title"/>
          </p:nvPr>
        </p:nvSpPr>
        <p:spPr>
          <a:xfrm>
            <a:off x="893700" y="205988"/>
            <a:ext cx="6462600" cy="8571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</a:pPr>
            <a:r>
              <a:rPr lang="en"/>
              <a:t>Digitization Methods</a:t>
            </a:r>
            <a:endParaRPr/>
          </a:p>
        </p:txBody>
      </p:sp>
      <p:sp>
        <p:nvSpPr>
          <p:cNvPr id="277" name="Google Shape;277;p41"/>
          <p:cNvSpPr txBox="1"/>
          <p:nvPr>
            <p:ph idx="1" type="body"/>
          </p:nvPr>
        </p:nvSpPr>
        <p:spPr>
          <a:xfrm>
            <a:off x="893700" y="1116601"/>
            <a:ext cx="6462600" cy="380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19100" lvl="0" marL="45720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3000"/>
              <a:buChar char="●"/>
            </a:pPr>
            <a:r>
              <a:rPr lang="en"/>
              <a:t>In house</a:t>
            </a:r>
            <a:endParaRPr/>
          </a:p>
          <a:p>
            <a:pPr indent="-4191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"/>
              <a:t>Collaboration</a:t>
            </a:r>
            <a:endParaRPr/>
          </a:p>
          <a:p>
            <a:pPr indent="-4191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"/>
              <a:t>Outsourcing</a:t>
            </a:r>
            <a:br>
              <a:rPr lang="en"/>
            </a:br>
            <a:endParaRPr/>
          </a:p>
          <a:p>
            <a:pPr indent="-4191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"/>
              <a:t>Costs</a:t>
            </a:r>
            <a:endParaRPr/>
          </a:p>
          <a:p>
            <a:pPr indent="-3810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"/>
              <a:t>Time</a:t>
            </a:r>
            <a:endParaRPr/>
          </a:p>
          <a:p>
            <a:pPr indent="-3810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"/>
              <a:t>Staff</a:t>
            </a:r>
            <a:endParaRPr/>
          </a:p>
          <a:p>
            <a:pPr indent="-3810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"/>
              <a:t>Resources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7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77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77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77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77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77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77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81" name="Shape 2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" name="Google Shape;282;p42"/>
          <p:cNvSpPr txBox="1"/>
          <p:nvPr>
            <p:ph idx="1" type="body"/>
          </p:nvPr>
        </p:nvSpPr>
        <p:spPr>
          <a:xfrm>
            <a:off x="0" y="2705513"/>
            <a:ext cx="9144000" cy="819818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i="0" lang="en" sz="7200"/>
              <a:t>Discuss</a:t>
            </a:r>
            <a:endParaRPr i="0" sz="7200"/>
          </a:p>
        </p:txBody>
      </p:sp>
      <p:sp>
        <p:nvSpPr>
          <p:cNvPr id="283" name="Google Shape;283;p42"/>
          <p:cNvSpPr/>
          <p:nvPr/>
        </p:nvSpPr>
        <p:spPr>
          <a:xfrm>
            <a:off x="4030925" y="1338037"/>
            <a:ext cx="1203300" cy="576205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284" name="Google Shape;284;p4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860500" y="1234868"/>
            <a:ext cx="1043534" cy="104351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88" name="Shape 2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Google Shape;289;p43"/>
          <p:cNvSpPr txBox="1"/>
          <p:nvPr>
            <p:ph type="title"/>
          </p:nvPr>
        </p:nvSpPr>
        <p:spPr>
          <a:xfrm>
            <a:off x="893700" y="205988"/>
            <a:ext cx="6462600" cy="8571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</a:pPr>
            <a:r>
              <a:rPr lang="en"/>
              <a:t>Should We? Can We? Activity</a:t>
            </a:r>
            <a:endParaRPr/>
          </a:p>
        </p:txBody>
      </p:sp>
      <p:sp>
        <p:nvSpPr>
          <p:cNvPr id="290" name="Google Shape;290;p43"/>
          <p:cNvSpPr txBox="1"/>
          <p:nvPr>
            <p:ph idx="1" type="body"/>
          </p:nvPr>
        </p:nvSpPr>
        <p:spPr>
          <a:xfrm>
            <a:off x="893700" y="1235600"/>
            <a:ext cx="6462600" cy="3690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19100" lvl="0" marL="45720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3000"/>
              <a:buChar char="●"/>
            </a:pPr>
            <a:r>
              <a:rPr lang="en"/>
              <a:t>Gather a small group of up to four people</a:t>
            </a:r>
            <a:endParaRPr/>
          </a:p>
          <a:p>
            <a:pPr indent="-4191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"/>
              <a:t>Complete this corresponding SHN resource together:</a:t>
            </a:r>
            <a:endParaRPr/>
          </a:p>
          <a:p>
            <a:pPr indent="-4191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Char char="○"/>
            </a:pPr>
            <a:r>
              <a:rPr lang="en"/>
              <a:t>Should we digitize? Can we digitize? Case Study Discussion Activity</a:t>
            </a:r>
            <a:endParaRPr/>
          </a:p>
          <a:p>
            <a:pPr indent="-4191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"/>
              <a:t>If you can, modify the activity to be specific to your own project.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Antonio template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xmlns:r="http://schemas.openxmlformats.org/officeDocument/2006/relationships" name="Antonio template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