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9" r:id="rId4"/>
    <p:sldMasterId id="2147483680" r:id="rId5"/>
    <p:sldMasterId id="214748368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y="5143500" cx="9144000"/>
  <p:notesSz cx="6858000" cy="9144000"/>
  <p:embeddedFontLst>
    <p:embeddedFont>
      <p:font typeface="Raleway"/>
      <p:regular r:id="rId19"/>
      <p:bold r:id="rId20"/>
      <p:italic r:id="rId21"/>
      <p:boldItalic r:id="rId22"/>
    </p:embeddedFont>
    <p:embeddedFont>
      <p:font typeface="Lat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bold.fntdata"/><Relationship Id="rId22" Type="http://schemas.openxmlformats.org/officeDocument/2006/relationships/font" Target="fonts/Raleway-boldItalic.fntdata"/><Relationship Id="rId21" Type="http://schemas.openxmlformats.org/officeDocument/2006/relationships/font" Target="fonts/Raleway-italic.fntdata"/><Relationship Id="rId24" Type="http://schemas.openxmlformats.org/officeDocument/2006/relationships/font" Target="fonts/Lato-bold.fntdata"/><Relationship Id="rId23" Type="http://schemas.openxmlformats.org/officeDocument/2006/relationships/font" Target="fonts/La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26" Type="http://schemas.openxmlformats.org/officeDocument/2006/relationships/font" Target="fonts/Lato-boldItalic.fntdata"/><Relationship Id="rId25" Type="http://schemas.openxmlformats.org/officeDocument/2006/relationships/font" Target="fonts/Lato-italic.fntdata"/><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font" Target="fonts/Raleway-regular.fntdata"/><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1:notes"/>
          <p:cNvSpPr/>
          <p:nvPr>
            <p:ph idx="2" type="sldImg"/>
          </p:nvPr>
        </p:nvSpPr>
        <p:spPr>
          <a:xfrm>
            <a:off x="381174" y="685800"/>
            <a:ext cx="6096347"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1" name="Google Shape;29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SzPts val="1100"/>
              <a:buChar char="●"/>
            </a:pPr>
            <a:r>
              <a:rPr lang="en"/>
              <a:t>These slides provide an introduction to planning for research trips to federal </a:t>
            </a:r>
            <a:r>
              <a:rPr lang="en"/>
              <a:t>institutions</a:t>
            </a:r>
            <a:r>
              <a:rPr lang="en"/>
              <a:t>, and are most helpful to those at the beginning stages of their research, who may not have traveled to federal repositories in the past. </a:t>
            </a:r>
            <a:endParaRPr b="1"/>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g900d4c2a7b_0_133:notes"/>
          <p:cNvSpPr/>
          <p:nvPr>
            <p:ph idx="2" type="sldImg"/>
          </p:nvPr>
        </p:nvSpPr>
        <p:spPr>
          <a:xfrm>
            <a:off x="381174"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900d4c2a7b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g900d4c2a7b_0_13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350" name="Google Shape;350;g900d4c2a7b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900d4c2a7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900d4c2a7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Funding for travel, staff time, meals and lodging, transportation, etc. </a:t>
            </a:r>
            <a:endParaRPr/>
          </a:p>
          <a:p>
            <a:pPr indent="-298450" lvl="1" marL="914400" rtl="0" algn="l">
              <a:spcBef>
                <a:spcPts val="0"/>
              </a:spcBef>
              <a:spcAft>
                <a:spcPts val="0"/>
              </a:spcAft>
              <a:buSzPts val="1100"/>
              <a:buChar char="○"/>
            </a:pPr>
            <a:r>
              <a:rPr lang="en"/>
              <a:t>Is there internal funding available.</a:t>
            </a:r>
            <a:endParaRPr/>
          </a:p>
          <a:p>
            <a:pPr indent="-298450" lvl="1" marL="914400" rtl="0" algn="l">
              <a:spcBef>
                <a:spcPts val="0"/>
              </a:spcBef>
              <a:spcAft>
                <a:spcPts val="0"/>
              </a:spcAft>
              <a:buSzPts val="1100"/>
              <a:buChar char="○"/>
            </a:pPr>
            <a:r>
              <a:rPr lang="en"/>
              <a:t>Are there existing grant funds available for this </a:t>
            </a:r>
            <a:r>
              <a:rPr lang="en"/>
              <a:t>purpose</a:t>
            </a:r>
            <a:r>
              <a:rPr lang="en"/>
              <a:t>, or can you write a grant proposal that might cover expenses as part of a project?</a:t>
            </a:r>
            <a:endParaRPr/>
          </a:p>
          <a:p>
            <a:pPr indent="-298450" lvl="1" marL="914400" rtl="0" algn="l">
              <a:spcBef>
                <a:spcPts val="0"/>
              </a:spcBef>
              <a:spcAft>
                <a:spcPts val="0"/>
              </a:spcAft>
              <a:buSzPts val="1100"/>
              <a:buChar char="○"/>
            </a:pPr>
            <a:r>
              <a:rPr lang="en"/>
              <a:t>Other funding opportunities.</a:t>
            </a:r>
            <a:endParaRPr/>
          </a:p>
          <a:p>
            <a:pPr indent="-298450" lvl="2" marL="1371600" rtl="0" algn="l">
              <a:spcBef>
                <a:spcPts val="0"/>
              </a:spcBef>
              <a:spcAft>
                <a:spcPts val="0"/>
              </a:spcAft>
              <a:buSzPts val="1100"/>
              <a:buChar char="■"/>
            </a:pPr>
            <a:r>
              <a:rPr lang="en"/>
              <a:t>Fellowships, internships</a:t>
            </a:r>
            <a:endParaRPr/>
          </a:p>
          <a:p>
            <a:pPr indent="-298450" lvl="3" marL="1828800" rtl="0" algn="l">
              <a:spcBef>
                <a:spcPts val="0"/>
              </a:spcBef>
              <a:spcAft>
                <a:spcPts val="0"/>
              </a:spcAft>
              <a:buSzPts val="1100"/>
              <a:buChar char="●"/>
            </a:pPr>
            <a:r>
              <a:rPr lang="en"/>
              <a:t>For example, the Native American Awards Community Scholar program at the Smithsonian Institution.</a:t>
            </a:r>
            <a:endParaRPr/>
          </a:p>
          <a:p>
            <a:pPr indent="-298450" lvl="0" marL="457200" rtl="0" algn="l">
              <a:spcBef>
                <a:spcPts val="0"/>
              </a:spcBef>
              <a:spcAft>
                <a:spcPts val="0"/>
              </a:spcAft>
              <a:buSzPts val="1100"/>
              <a:buChar char="●"/>
            </a:pPr>
            <a:r>
              <a:rPr lang="en"/>
              <a:t>Consider who should be part of a research and knowledge gathering trip.</a:t>
            </a:r>
            <a:endParaRPr/>
          </a:p>
          <a:p>
            <a:pPr indent="-298450" lvl="1" marL="914400" rtl="0" algn="l">
              <a:spcBef>
                <a:spcPts val="0"/>
              </a:spcBef>
              <a:spcAft>
                <a:spcPts val="0"/>
              </a:spcAft>
              <a:buSzPts val="1100"/>
              <a:buChar char="○"/>
            </a:pPr>
            <a:r>
              <a:rPr lang="en"/>
              <a:t>Staff in your department? Community members? Elders?</a:t>
            </a:r>
            <a:endParaRPr/>
          </a:p>
          <a:p>
            <a:pPr indent="-298450" lvl="1" marL="914400" rtl="0" algn="l">
              <a:spcBef>
                <a:spcPts val="0"/>
              </a:spcBef>
              <a:spcAft>
                <a:spcPts val="0"/>
              </a:spcAft>
              <a:buSzPts val="1100"/>
              <a:buChar char="○"/>
            </a:pPr>
            <a:r>
              <a:rPr lang="en"/>
              <a:t>There are also folks who might not make the trip themselves, but could aid you in planning for what to see and do.</a:t>
            </a:r>
            <a:endParaRPr/>
          </a:p>
          <a:p>
            <a:pPr indent="-298450" lvl="2" marL="1371600" rtl="0" algn="l">
              <a:spcBef>
                <a:spcPts val="0"/>
              </a:spcBef>
              <a:spcAft>
                <a:spcPts val="0"/>
              </a:spcAft>
              <a:buSzPts val="1100"/>
              <a:buChar char="■"/>
            </a:pPr>
            <a:r>
              <a:rPr lang="en"/>
              <a:t>For example, is there anyone who has made a trip to the institution in the past? What are their insights? </a:t>
            </a:r>
            <a:endParaRPr/>
          </a:p>
          <a:p>
            <a:pPr indent="-298450" lvl="1" marL="914400" rtl="0" algn="l">
              <a:spcBef>
                <a:spcPts val="0"/>
              </a:spcBef>
              <a:spcAft>
                <a:spcPts val="0"/>
              </a:spcAft>
              <a:buSzPts val="1100"/>
              <a:buChar char="○"/>
            </a:pPr>
            <a:r>
              <a:rPr lang="en"/>
              <a:t>Also consider if you want to hire a professional researcher for any part of your project.</a:t>
            </a:r>
            <a:endParaRPr/>
          </a:p>
          <a:p>
            <a:pPr indent="-298450" lvl="0" marL="457200" rtl="0" algn="l">
              <a:spcBef>
                <a:spcPts val="0"/>
              </a:spcBef>
              <a:spcAft>
                <a:spcPts val="0"/>
              </a:spcAft>
              <a:buSzPts val="1100"/>
              <a:buChar char="●"/>
            </a:pPr>
            <a:r>
              <a:rPr lang="en"/>
              <a:t>Discuss goals</a:t>
            </a:r>
            <a:endParaRPr/>
          </a:p>
          <a:p>
            <a:pPr indent="-298450" lvl="1" marL="914400" rtl="0" algn="l">
              <a:spcBef>
                <a:spcPts val="0"/>
              </a:spcBef>
              <a:spcAft>
                <a:spcPts val="0"/>
              </a:spcAft>
              <a:buSzPts val="1100"/>
              <a:buChar char="○"/>
            </a:pPr>
            <a:r>
              <a:rPr lang="en"/>
              <a:t>Work with your team to </a:t>
            </a:r>
            <a:r>
              <a:rPr lang="en"/>
              <a:t>identify</a:t>
            </a:r>
            <a:r>
              <a:rPr lang="en"/>
              <a:t> clear goals for making a trip to a federal collection institution.</a:t>
            </a:r>
            <a:endParaRPr/>
          </a:p>
          <a:p>
            <a:pPr indent="-298450" lvl="1" marL="914400" rtl="0" algn="l">
              <a:spcBef>
                <a:spcPts val="0"/>
              </a:spcBef>
              <a:spcAft>
                <a:spcPts val="0"/>
              </a:spcAft>
              <a:buSzPts val="1100"/>
              <a:buChar char="○"/>
            </a:pPr>
            <a:r>
              <a:rPr lang="en"/>
              <a:t>Short term goals and long term goals for your community and department.</a:t>
            </a:r>
            <a:endParaRPr/>
          </a:p>
          <a:p>
            <a:pPr indent="-298450" lvl="0" marL="457200" rtl="0" algn="l">
              <a:spcBef>
                <a:spcPts val="0"/>
              </a:spcBef>
              <a:spcAft>
                <a:spcPts val="0"/>
              </a:spcAft>
              <a:buSzPts val="1100"/>
              <a:buChar char="●"/>
            </a:pPr>
            <a:r>
              <a:rPr lang="en"/>
              <a:t>Since you likely won’t be able to meet ALL your goals with one trip, prioritize what should happen on the *first trip,* and what would come together at later stages.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900d4c2a7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900d4c2a7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You can find resources for creating a Collaborative Curation Model on the SHN - if you are interested in partnering with outside organizations and taking on collaborative projects in the context of research at federal </a:t>
            </a:r>
            <a:r>
              <a:rPr lang="en"/>
              <a:t>institutions</a:t>
            </a:r>
            <a:r>
              <a:rPr lang="en"/>
              <a:t>, this might be a good idea to </a:t>
            </a:r>
            <a:r>
              <a:rPr lang="en"/>
              <a:t>incorporate</a:t>
            </a:r>
            <a:r>
              <a:rPr lang="en"/>
              <a:t> in your planning and long term strategies </a:t>
            </a:r>
            <a:endParaRPr/>
          </a:p>
          <a:p>
            <a:pPr indent="-298450" lvl="0" marL="457200" rtl="0" algn="l">
              <a:spcBef>
                <a:spcPts val="0"/>
              </a:spcBef>
              <a:spcAft>
                <a:spcPts val="0"/>
              </a:spcAft>
              <a:buSzPts val="1100"/>
              <a:buChar char="●"/>
            </a:pPr>
            <a:r>
              <a:rPr lang="en"/>
              <a:t>Online catalogs and websites from the </a:t>
            </a:r>
            <a:r>
              <a:rPr lang="en"/>
              <a:t>institution</a:t>
            </a:r>
            <a:r>
              <a:rPr lang="en"/>
              <a:t> you want to visit can provide crucial information. It is good to get to know what is available online. </a:t>
            </a:r>
            <a:endParaRPr/>
          </a:p>
          <a:p>
            <a:pPr indent="-298450" lvl="1" marL="914400" rtl="0" algn="l">
              <a:spcBef>
                <a:spcPts val="0"/>
              </a:spcBef>
              <a:spcAft>
                <a:spcPts val="0"/>
              </a:spcAft>
              <a:buSzPts val="1100"/>
              <a:buChar char="○"/>
            </a:pPr>
            <a:r>
              <a:rPr lang="en"/>
              <a:t>Many institutions will not have all materials digitized and online, there may only be a catalog listing of titles, </a:t>
            </a:r>
            <a:r>
              <a:rPr lang="en"/>
              <a:t>partial</a:t>
            </a:r>
            <a:r>
              <a:rPr lang="en"/>
              <a:t> information, or many unlisted </a:t>
            </a:r>
            <a:r>
              <a:rPr lang="en"/>
              <a:t>collections</a:t>
            </a:r>
            <a:r>
              <a:rPr lang="en"/>
              <a:t> which are not yet processed</a:t>
            </a:r>
            <a:endParaRPr/>
          </a:p>
          <a:p>
            <a:pPr indent="-298450" lvl="0" marL="457200" rtl="0" algn="l">
              <a:spcBef>
                <a:spcPts val="0"/>
              </a:spcBef>
              <a:spcAft>
                <a:spcPts val="0"/>
              </a:spcAft>
              <a:buSzPts val="1100"/>
              <a:buChar char="●"/>
            </a:pPr>
            <a:r>
              <a:rPr lang="en"/>
              <a:t>Reference staff are key to helping you find the tools to do your research, utilize reference staff as much as possible</a:t>
            </a:r>
            <a:endParaRPr/>
          </a:p>
          <a:p>
            <a:pPr indent="-298450" lvl="0" marL="457200" rtl="0" algn="l">
              <a:spcBef>
                <a:spcPts val="0"/>
              </a:spcBef>
              <a:spcAft>
                <a:spcPts val="0"/>
              </a:spcAft>
              <a:buSzPts val="1100"/>
              <a:buChar char="●"/>
            </a:pPr>
            <a:r>
              <a:rPr lang="en"/>
              <a:t>Get organized even as you start initial planning steps</a:t>
            </a:r>
            <a:endParaRPr/>
          </a:p>
          <a:p>
            <a:pPr indent="-298450" lvl="1" marL="914400" rtl="0" algn="l">
              <a:spcBef>
                <a:spcPts val="0"/>
              </a:spcBef>
              <a:spcAft>
                <a:spcPts val="0"/>
              </a:spcAft>
              <a:buSzPts val="1100"/>
              <a:buChar char="○"/>
            </a:pPr>
            <a:r>
              <a:rPr lang="en"/>
              <a:t>You may be doing quite a lot of fact finding, logistics planning, and learning ALONG with your collections research</a:t>
            </a:r>
            <a:endParaRPr/>
          </a:p>
          <a:p>
            <a:pPr indent="-298450" lvl="1" marL="914400" rtl="0" algn="l">
              <a:spcBef>
                <a:spcPts val="0"/>
              </a:spcBef>
              <a:spcAft>
                <a:spcPts val="0"/>
              </a:spcAft>
              <a:buSzPts val="1100"/>
              <a:buChar char="○"/>
            </a:pPr>
            <a:r>
              <a:rPr lang="en"/>
              <a:t>How do you feel most organized? </a:t>
            </a:r>
            <a:endParaRPr/>
          </a:p>
          <a:p>
            <a:pPr indent="-298450" lvl="1" marL="914400" rtl="0" algn="l">
              <a:spcBef>
                <a:spcPts val="0"/>
              </a:spcBef>
              <a:spcAft>
                <a:spcPts val="0"/>
              </a:spcAft>
              <a:buSzPts val="1100"/>
              <a:buChar char="○"/>
            </a:pPr>
            <a:r>
              <a:rPr lang="en"/>
              <a:t>Do you prefer computer files? Do you like to have all your information printed out and placed in a binder or notebook? Are you a spreadsheet person? </a:t>
            </a:r>
            <a:endParaRPr/>
          </a:p>
          <a:p>
            <a:pPr indent="-298450" lvl="1" marL="914400" rtl="0" algn="l">
              <a:spcBef>
                <a:spcPts val="0"/>
              </a:spcBef>
              <a:spcAft>
                <a:spcPts val="0"/>
              </a:spcAft>
              <a:buSzPts val="1100"/>
              <a:buChar char="○"/>
            </a:pPr>
            <a:r>
              <a:rPr lang="en"/>
              <a:t>This will help you stay on task for your project, but also make it easier to replicate your research project, build off of, or teach others what you have learned</a:t>
            </a:r>
            <a:endParaRPr/>
          </a:p>
          <a:p>
            <a:pPr indent="-298450" lvl="0" marL="457200" rtl="0" algn="l">
              <a:spcBef>
                <a:spcPts val="0"/>
              </a:spcBef>
              <a:spcAft>
                <a:spcPts val="0"/>
              </a:spcAft>
              <a:buSzPts val="1100"/>
              <a:buChar char="●"/>
            </a:pPr>
            <a:r>
              <a:rPr lang="en"/>
              <a:t>Do you know anyone else doing similar work in their Tribe, Nation, or community? Asking others about their experiences can be incredibly helpful as you are preparing.</a:t>
            </a:r>
            <a:endParaRPr/>
          </a:p>
          <a:p>
            <a:pPr indent="-298450" lvl="1" marL="914400" rtl="0" algn="l">
              <a:spcBef>
                <a:spcPts val="0"/>
              </a:spcBef>
              <a:spcAft>
                <a:spcPts val="0"/>
              </a:spcAft>
              <a:buSzPts val="1100"/>
              <a:buChar char="○"/>
            </a:pPr>
            <a:r>
              <a:rPr lang="en"/>
              <a:t>This can be anything from very specific questions about collections or processes, or a more general conversation about their experiences. </a:t>
            </a:r>
            <a:endParaRPr/>
          </a:p>
          <a:p>
            <a:pPr indent="-298450" lvl="1" marL="914400" rtl="0" algn="l">
              <a:spcBef>
                <a:spcPts val="0"/>
              </a:spcBef>
              <a:spcAft>
                <a:spcPts val="0"/>
              </a:spcAft>
              <a:buSzPts val="1100"/>
              <a:buChar char="○"/>
            </a:pPr>
            <a:r>
              <a:rPr lang="en"/>
              <a:t>Reach out to others in your field for help, this way, you can learn from their lessons learned - or work together if you are at the same stage.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900d4c2a7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900d4c2a7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A good first step, if possible, is to work with people and networks you already know to arrange a personal introduction </a:t>
            </a:r>
            <a:endParaRPr/>
          </a:p>
          <a:p>
            <a:pPr indent="-298450" lvl="0" marL="457200" rtl="0" algn="l">
              <a:spcBef>
                <a:spcPts val="0"/>
              </a:spcBef>
              <a:spcAft>
                <a:spcPts val="0"/>
              </a:spcAft>
              <a:buSzPts val="1100"/>
              <a:buChar char="●"/>
            </a:pPr>
            <a:r>
              <a:rPr lang="en"/>
              <a:t>What do you need to build a trusting and mutually beneficial relationship? Think about this question in relation to your approach to research and working with another institution. </a:t>
            </a:r>
            <a:endParaRPr/>
          </a:p>
          <a:p>
            <a:pPr indent="-298450" lvl="0" marL="457200" rtl="0" algn="l">
              <a:spcBef>
                <a:spcPts val="0"/>
              </a:spcBef>
              <a:spcAft>
                <a:spcPts val="0"/>
              </a:spcAft>
              <a:buSzPts val="1100"/>
              <a:buChar char="●"/>
            </a:pPr>
            <a:r>
              <a:rPr lang="en"/>
              <a:t>What are your preferred ways to communicate? What are the options you have available </a:t>
            </a:r>
            <a:r>
              <a:rPr lang="en"/>
              <a:t>through</a:t>
            </a:r>
            <a:r>
              <a:rPr lang="en"/>
              <a:t> the institution you want to visit?</a:t>
            </a:r>
            <a:endParaRPr/>
          </a:p>
          <a:p>
            <a:pPr indent="-298450" lvl="0" marL="457200" rtl="0" algn="l">
              <a:spcBef>
                <a:spcPts val="0"/>
              </a:spcBef>
              <a:spcAft>
                <a:spcPts val="0"/>
              </a:spcAft>
              <a:buSzPts val="1100"/>
              <a:buChar char="●"/>
            </a:pPr>
            <a:r>
              <a:rPr lang="en"/>
              <a:t>Sometimes you will need to reach out more than once, or connect with multiple people to get across your needs and goals. Be </a:t>
            </a:r>
            <a:r>
              <a:rPr lang="en"/>
              <a:t>persistent</a:t>
            </a:r>
            <a:r>
              <a:rPr lang="en"/>
              <a:t> and keep true to your goals and values.  </a:t>
            </a:r>
            <a:endParaRPr/>
          </a:p>
          <a:p>
            <a:pPr indent="-298450" lvl="0" marL="457200" rtl="0" algn="l">
              <a:spcBef>
                <a:spcPts val="0"/>
              </a:spcBef>
              <a:spcAft>
                <a:spcPts val="0"/>
              </a:spcAft>
              <a:buSzPts val="1100"/>
              <a:buChar char="●"/>
            </a:pPr>
            <a:r>
              <a:rPr lang="en"/>
              <a:t>Staff at </a:t>
            </a:r>
            <a:r>
              <a:rPr lang="en"/>
              <a:t>institutions</a:t>
            </a:r>
            <a:r>
              <a:rPr lang="en"/>
              <a:t> will have varying levels of knowledge about your community, and varying levels of cultural competency with Indigenous nations and individuals</a:t>
            </a:r>
            <a:endParaRPr/>
          </a:p>
          <a:p>
            <a:pPr indent="-298450" lvl="1" marL="914400" rtl="0" algn="l">
              <a:spcBef>
                <a:spcPts val="0"/>
              </a:spcBef>
              <a:spcAft>
                <a:spcPts val="0"/>
              </a:spcAft>
              <a:buSzPts val="1100"/>
              <a:buChar char="○"/>
            </a:pPr>
            <a:r>
              <a:rPr lang="en"/>
              <a:t>Research trips may be an opportunity to educate and share with individuals, departments, and institutions</a:t>
            </a:r>
            <a:endParaRPr/>
          </a:p>
          <a:p>
            <a:pPr indent="-298450" lvl="1" marL="914400" rtl="0" algn="l">
              <a:spcBef>
                <a:spcPts val="0"/>
              </a:spcBef>
              <a:spcAft>
                <a:spcPts val="0"/>
              </a:spcAft>
              <a:buSzPts val="1100"/>
              <a:buChar char="○"/>
            </a:pPr>
            <a:r>
              <a:rPr lang="en"/>
              <a:t>Consider the additional time and labor </a:t>
            </a:r>
            <a:r>
              <a:rPr lang="en"/>
              <a:t>involved</a:t>
            </a:r>
            <a:r>
              <a:rPr lang="en"/>
              <a:t> in this </a:t>
            </a:r>
            <a:r>
              <a:rPr lang="en"/>
              <a:t>possibility, and the personal boundaries and needs of people from your community doing research</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900d4c2a7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900d4c2a7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en"/>
              <a:t>Depending on your project, working with certain people might be more beneficial to your goal</a:t>
            </a:r>
            <a:endParaRPr/>
          </a:p>
          <a:p>
            <a:pPr indent="-298450" lvl="1" marL="914400" rtl="0" algn="l">
              <a:spcBef>
                <a:spcPts val="0"/>
              </a:spcBef>
              <a:spcAft>
                <a:spcPts val="0"/>
              </a:spcAft>
              <a:buSzPts val="1100"/>
              <a:buChar char="○"/>
            </a:pPr>
            <a:r>
              <a:rPr lang="en"/>
              <a:t>You might be working with many different types of staff, depending on your project goals and needs</a:t>
            </a:r>
            <a:endParaRPr/>
          </a:p>
          <a:p>
            <a:pPr indent="-298450" lvl="1" marL="914400" rtl="0" algn="l">
              <a:spcBef>
                <a:spcPts val="0"/>
              </a:spcBef>
              <a:spcAft>
                <a:spcPts val="0"/>
              </a:spcAft>
              <a:buSzPts val="1100"/>
              <a:buChar char="○"/>
            </a:pPr>
            <a:r>
              <a:rPr lang="en"/>
              <a:t>Reference or research staff - do you need assistance understanding how to navigate their online platform, paper finding aids, or other reference help? Reference staff are there to help you with your research.  </a:t>
            </a:r>
            <a:endParaRPr/>
          </a:p>
          <a:p>
            <a:pPr indent="-298450" lvl="2" marL="1371600" rtl="0" algn="l">
              <a:spcBef>
                <a:spcPts val="0"/>
              </a:spcBef>
              <a:spcAft>
                <a:spcPts val="0"/>
              </a:spcAft>
              <a:buSzPts val="1100"/>
              <a:buChar char="■"/>
            </a:pPr>
            <a:r>
              <a:rPr lang="en"/>
              <a:t>Reference staff are often the first step</a:t>
            </a:r>
            <a:endParaRPr/>
          </a:p>
          <a:p>
            <a:pPr indent="-298450" lvl="1" marL="914400" rtl="0" algn="l">
              <a:spcBef>
                <a:spcPts val="0"/>
              </a:spcBef>
              <a:spcAft>
                <a:spcPts val="0"/>
              </a:spcAft>
              <a:buSzPts val="1100"/>
              <a:buChar char="○"/>
            </a:pPr>
            <a:r>
              <a:rPr lang="en"/>
              <a:t>Leadership - do you need to begin steps to make a formal agreement between your organizations? Is there a long term project and collaboration you want to start? Or are there policy changes that you would like to discuss with managers or other leaders?</a:t>
            </a:r>
            <a:endParaRPr/>
          </a:p>
          <a:p>
            <a:pPr indent="-298450" lvl="1" marL="914400" rtl="0" algn="l">
              <a:spcBef>
                <a:spcPts val="0"/>
              </a:spcBef>
              <a:spcAft>
                <a:spcPts val="0"/>
              </a:spcAft>
              <a:buSzPts val="1100"/>
              <a:buChar char="○"/>
            </a:pPr>
            <a:r>
              <a:rPr lang="en"/>
              <a:t>Collections staff are those who work closely with the materials - Is there a staff member who has specialized knowledge about a collection and its history?</a:t>
            </a:r>
            <a:endParaRPr/>
          </a:p>
          <a:p>
            <a:pPr indent="-298450" lvl="1" marL="914400" rtl="0" algn="l">
              <a:spcBef>
                <a:spcPts val="0"/>
              </a:spcBef>
              <a:spcAft>
                <a:spcPts val="0"/>
              </a:spcAft>
              <a:buSzPts val="1100"/>
              <a:buChar char="○"/>
            </a:pPr>
            <a:r>
              <a:rPr lang="en"/>
              <a:t>Preservation staff - do you need to ask questions about how a collection or item is stored or cared for, do you need to share important information about the cultural needs of an item?</a:t>
            </a:r>
            <a:endParaRPr/>
          </a:p>
          <a:p>
            <a:pPr indent="-298450" lvl="1" marL="914400" rtl="0" algn="l">
              <a:spcBef>
                <a:spcPts val="0"/>
              </a:spcBef>
              <a:spcAft>
                <a:spcPts val="0"/>
              </a:spcAft>
              <a:buSzPts val="1100"/>
              <a:buChar char="○"/>
            </a:pPr>
            <a:r>
              <a:rPr lang="en"/>
              <a:t>Are there other staff in the organization that will be helpful? Who are they? </a:t>
            </a:r>
            <a:endParaRPr/>
          </a:p>
          <a:p>
            <a:pPr indent="-298450" lvl="2" marL="1371600" rtl="0" algn="l">
              <a:spcBef>
                <a:spcPts val="0"/>
              </a:spcBef>
              <a:spcAft>
                <a:spcPts val="0"/>
              </a:spcAft>
              <a:buSzPts val="1100"/>
              <a:buChar char="■"/>
            </a:pPr>
            <a:r>
              <a:rPr lang="en"/>
              <a:t>Information technologists, digital archivists, facilities staff, outreach staff….to just name a few other possibilities</a:t>
            </a:r>
            <a:endParaRPr/>
          </a:p>
          <a:p>
            <a:pPr indent="-298450" lvl="2" marL="1371600" rtl="0" algn="l">
              <a:spcBef>
                <a:spcPts val="0"/>
              </a:spcBef>
              <a:spcAft>
                <a:spcPts val="0"/>
              </a:spcAft>
              <a:buSzPts val="1100"/>
              <a:buChar char="■"/>
            </a:pPr>
            <a:r>
              <a:rPr lang="en"/>
              <a:t>Do you have any connections at the institution? For example, do you know someone in a related department who can help you get your foot in the door, or has knowledge that will help you connect with the right people?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0" name="Google Shape;32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SzPts val="1100"/>
              <a:buChar char="●"/>
            </a:pPr>
            <a:r>
              <a:rPr lang="en"/>
              <a:t>If you have never visited a federal repository, these are suggestions for goals you might include for a first trip. </a:t>
            </a:r>
            <a:endParaRPr/>
          </a:p>
          <a:p>
            <a:pPr indent="-298450" lvl="1" marL="914400" rtl="0" algn="l">
              <a:lnSpc>
                <a:spcPct val="100000"/>
              </a:lnSpc>
              <a:spcBef>
                <a:spcPts val="0"/>
              </a:spcBef>
              <a:spcAft>
                <a:spcPts val="0"/>
              </a:spcAft>
              <a:buSzPts val="1100"/>
              <a:buChar char="○"/>
            </a:pPr>
            <a:r>
              <a:rPr lang="en"/>
              <a:t>In the U.S. capital of Washington, DC, you may be trying to visit multiple institutions in one trip. If you are visiting one </a:t>
            </a:r>
            <a:r>
              <a:rPr lang="en"/>
              <a:t>institution on a trip (for example a NARA branch that is closest to your location), your schedule and priorities will look different than if you are going to multiple places. </a:t>
            </a:r>
            <a:r>
              <a:rPr lang="en"/>
              <a:t> </a:t>
            </a:r>
            <a:endParaRPr/>
          </a:p>
          <a:p>
            <a:pPr indent="-298450" lvl="0" marL="457200" rtl="0" algn="l">
              <a:lnSpc>
                <a:spcPct val="100000"/>
              </a:lnSpc>
              <a:spcBef>
                <a:spcPts val="0"/>
              </a:spcBef>
              <a:spcAft>
                <a:spcPts val="0"/>
              </a:spcAft>
              <a:buSzPts val="1100"/>
              <a:buChar char="●"/>
            </a:pPr>
            <a:r>
              <a:rPr lang="en"/>
              <a:t>Tours/introductions</a:t>
            </a:r>
            <a:endParaRPr/>
          </a:p>
          <a:p>
            <a:pPr indent="-298450" lvl="1" marL="914400" rtl="0" algn="l">
              <a:lnSpc>
                <a:spcPct val="100000"/>
              </a:lnSpc>
              <a:spcBef>
                <a:spcPts val="0"/>
              </a:spcBef>
              <a:spcAft>
                <a:spcPts val="0"/>
              </a:spcAft>
              <a:buSzPts val="1100"/>
              <a:buChar char="○"/>
            </a:pPr>
            <a:r>
              <a:rPr lang="en"/>
              <a:t>Understand where each institution is located</a:t>
            </a:r>
            <a:endParaRPr/>
          </a:p>
          <a:p>
            <a:pPr indent="-298450" lvl="1" marL="914400" rtl="0" algn="l">
              <a:lnSpc>
                <a:spcPct val="100000"/>
              </a:lnSpc>
              <a:spcBef>
                <a:spcPts val="0"/>
              </a:spcBef>
              <a:spcAft>
                <a:spcPts val="0"/>
              </a:spcAft>
              <a:buSzPts val="1100"/>
              <a:buChar char="○"/>
            </a:pPr>
            <a:r>
              <a:rPr lang="en"/>
              <a:t>Understand</a:t>
            </a:r>
            <a:r>
              <a:rPr lang="en"/>
              <a:t> their organization - departments, hierarchies</a:t>
            </a:r>
            <a:endParaRPr/>
          </a:p>
          <a:p>
            <a:pPr indent="-298450" lvl="1" marL="914400" rtl="0" algn="l">
              <a:lnSpc>
                <a:spcPct val="100000"/>
              </a:lnSpc>
              <a:spcBef>
                <a:spcPts val="0"/>
              </a:spcBef>
              <a:spcAft>
                <a:spcPts val="0"/>
              </a:spcAft>
              <a:buSzPts val="1100"/>
              <a:buChar char="○"/>
            </a:pPr>
            <a:r>
              <a:rPr lang="en"/>
              <a:t>Start to understand research processes</a:t>
            </a:r>
            <a:endParaRPr/>
          </a:p>
          <a:p>
            <a:pPr indent="-298450" lvl="1" marL="914400" rtl="0" algn="l">
              <a:lnSpc>
                <a:spcPct val="100000"/>
              </a:lnSpc>
              <a:spcBef>
                <a:spcPts val="0"/>
              </a:spcBef>
              <a:spcAft>
                <a:spcPts val="0"/>
              </a:spcAft>
              <a:buSzPts val="1100"/>
              <a:buChar char="○"/>
            </a:pPr>
            <a:r>
              <a:rPr lang="en"/>
              <a:t>Try to prepare as much as possible before your visit - use the reference staff services and build relationships with them over the phone, video chat, or email as much as you can</a:t>
            </a:r>
            <a:endParaRPr/>
          </a:p>
          <a:p>
            <a:pPr indent="-298450" lvl="0" marL="457200" rtl="0" algn="l">
              <a:lnSpc>
                <a:spcPct val="100000"/>
              </a:lnSpc>
              <a:spcBef>
                <a:spcPts val="0"/>
              </a:spcBef>
              <a:spcAft>
                <a:spcPts val="0"/>
              </a:spcAft>
              <a:buSzPts val="1100"/>
              <a:buChar char="●"/>
            </a:pPr>
            <a:r>
              <a:rPr lang="en"/>
              <a:t>Plan for </a:t>
            </a:r>
            <a:r>
              <a:rPr lang="en"/>
              <a:t>research</a:t>
            </a:r>
            <a:r>
              <a:rPr lang="en"/>
              <a:t> time</a:t>
            </a:r>
            <a:endParaRPr/>
          </a:p>
          <a:p>
            <a:pPr indent="-298450" lvl="1" marL="914400" rtl="0" algn="l">
              <a:lnSpc>
                <a:spcPct val="100000"/>
              </a:lnSpc>
              <a:spcBef>
                <a:spcPts val="0"/>
              </a:spcBef>
              <a:spcAft>
                <a:spcPts val="0"/>
              </a:spcAft>
              <a:buSzPts val="1100"/>
              <a:buChar char="○"/>
            </a:pPr>
            <a:r>
              <a:rPr lang="en"/>
              <a:t>Make a prioritized list of what you expect to accomplish</a:t>
            </a:r>
            <a:endParaRPr/>
          </a:p>
          <a:p>
            <a:pPr indent="-298450" lvl="1" marL="914400" rtl="0" algn="l">
              <a:lnSpc>
                <a:spcPct val="100000"/>
              </a:lnSpc>
              <a:spcBef>
                <a:spcPts val="0"/>
              </a:spcBef>
              <a:spcAft>
                <a:spcPts val="0"/>
              </a:spcAft>
              <a:buSzPts val="1100"/>
              <a:buChar char="○"/>
            </a:pPr>
            <a:r>
              <a:rPr lang="en"/>
              <a:t>Plan for plenty of time, adding more time than you think you need</a:t>
            </a:r>
            <a:endParaRPr/>
          </a:p>
          <a:p>
            <a:pPr indent="-298450" lvl="1" marL="914400" rtl="0" algn="l">
              <a:lnSpc>
                <a:spcPct val="100000"/>
              </a:lnSpc>
              <a:spcBef>
                <a:spcPts val="0"/>
              </a:spcBef>
              <a:spcAft>
                <a:spcPts val="0"/>
              </a:spcAft>
              <a:buSzPts val="1100"/>
              <a:buChar char="○"/>
            </a:pPr>
            <a:r>
              <a:rPr lang="en"/>
              <a:t>Think about who should be present when doing research</a:t>
            </a:r>
            <a:endParaRPr/>
          </a:p>
          <a:p>
            <a:pPr indent="-298450" lvl="1" marL="914400" rtl="0" algn="l">
              <a:lnSpc>
                <a:spcPct val="100000"/>
              </a:lnSpc>
              <a:spcBef>
                <a:spcPts val="0"/>
              </a:spcBef>
              <a:spcAft>
                <a:spcPts val="0"/>
              </a:spcAft>
              <a:buSzPts val="1100"/>
              <a:buChar char="○"/>
            </a:pPr>
            <a:r>
              <a:rPr lang="en"/>
              <a:t>You may need to make many multi-stage trips, depending on your timeline and goals</a:t>
            </a:r>
            <a:endParaRPr/>
          </a:p>
          <a:p>
            <a:pPr indent="-298450" lvl="1" marL="914400" rtl="0" algn="l">
              <a:lnSpc>
                <a:spcPct val="100000"/>
              </a:lnSpc>
              <a:spcBef>
                <a:spcPts val="0"/>
              </a:spcBef>
              <a:spcAft>
                <a:spcPts val="0"/>
              </a:spcAft>
              <a:buSzPts val="1100"/>
              <a:buChar char="○"/>
            </a:pPr>
            <a:r>
              <a:rPr lang="en"/>
              <a:t>You will get to know how research </a:t>
            </a:r>
            <a:r>
              <a:rPr lang="en"/>
              <a:t>processes</a:t>
            </a:r>
            <a:r>
              <a:rPr lang="en"/>
              <a:t> work through your hands on experience </a:t>
            </a:r>
            <a:endParaRPr/>
          </a:p>
          <a:p>
            <a:pPr indent="-298450" lvl="2" marL="1371600" rtl="0" algn="l">
              <a:lnSpc>
                <a:spcPct val="100000"/>
              </a:lnSpc>
              <a:spcBef>
                <a:spcPts val="0"/>
              </a:spcBef>
              <a:spcAft>
                <a:spcPts val="0"/>
              </a:spcAft>
              <a:buSzPts val="1100"/>
              <a:buChar char="■"/>
            </a:pPr>
            <a:r>
              <a:rPr lang="en"/>
              <a:t>Requesting materials</a:t>
            </a:r>
            <a:endParaRPr/>
          </a:p>
          <a:p>
            <a:pPr indent="-298450" lvl="2" marL="1371600" rtl="0" algn="l">
              <a:lnSpc>
                <a:spcPct val="100000"/>
              </a:lnSpc>
              <a:spcBef>
                <a:spcPts val="0"/>
              </a:spcBef>
              <a:spcAft>
                <a:spcPts val="0"/>
              </a:spcAft>
              <a:buSzPts val="1100"/>
              <a:buChar char="■"/>
            </a:pPr>
            <a:r>
              <a:rPr lang="en"/>
              <a:t>Making copies</a:t>
            </a:r>
            <a:endParaRPr/>
          </a:p>
          <a:p>
            <a:pPr indent="-298450" lvl="2" marL="1371600" rtl="0" algn="l">
              <a:lnSpc>
                <a:spcPct val="100000"/>
              </a:lnSpc>
              <a:spcBef>
                <a:spcPts val="0"/>
              </a:spcBef>
              <a:spcAft>
                <a:spcPts val="0"/>
              </a:spcAft>
              <a:buSzPts val="1100"/>
              <a:buChar char="■"/>
            </a:pPr>
            <a:r>
              <a:rPr lang="en"/>
              <a:t>Working with reference staff</a:t>
            </a:r>
            <a:endParaRPr/>
          </a:p>
          <a:p>
            <a:pPr indent="-298450" lvl="0" marL="457200" rtl="0" algn="l">
              <a:lnSpc>
                <a:spcPct val="100000"/>
              </a:lnSpc>
              <a:spcBef>
                <a:spcPts val="0"/>
              </a:spcBef>
              <a:spcAft>
                <a:spcPts val="0"/>
              </a:spcAft>
              <a:buSzPts val="1100"/>
              <a:buChar char="●"/>
            </a:pPr>
            <a:r>
              <a:rPr lang="en"/>
              <a:t>Build relationships - </a:t>
            </a:r>
            <a:endParaRPr/>
          </a:p>
          <a:p>
            <a:pPr indent="-298450" lvl="1" marL="914400" rtl="0" algn="l">
              <a:lnSpc>
                <a:spcPct val="100000"/>
              </a:lnSpc>
              <a:spcBef>
                <a:spcPts val="0"/>
              </a:spcBef>
              <a:spcAft>
                <a:spcPts val="0"/>
              </a:spcAft>
              <a:buSzPts val="1100"/>
              <a:buChar char="○"/>
            </a:pPr>
            <a:r>
              <a:rPr lang="en"/>
              <a:t>Especially for long term projects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3:notes"/>
          <p:cNvSpPr/>
          <p:nvPr>
            <p:ph idx="2" type="sldImg"/>
          </p:nvPr>
        </p:nvSpPr>
        <p:spPr>
          <a:xfrm>
            <a:off x="381153" y="685800"/>
            <a:ext cx="6096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6" name="Google Shape;32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rtl="0" algn="l">
              <a:lnSpc>
                <a:spcPct val="100000"/>
              </a:lnSpc>
              <a:spcBef>
                <a:spcPts val="0"/>
              </a:spcBef>
              <a:spcAft>
                <a:spcPts val="0"/>
              </a:spcAft>
              <a:buSzPts val="1100"/>
              <a:buChar char="●"/>
            </a:pPr>
            <a:r>
              <a:rPr lang="en"/>
              <a:t>Before a visit, there are some steps you can do to prepare </a:t>
            </a:r>
            <a:endParaRPr/>
          </a:p>
          <a:p>
            <a:pPr indent="-298450" lvl="0" marL="457200" rtl="0" algn="l">
              <a:lnSpc>
                <a:spcPct val="100000"/>
              </a:lnSpc>
              <a:spcBef>
                <a:spcPts val="0"/>
              </a:spcBef>
              <a:spcAft>
                <a:spcPts val="0"/>
              </a:spcAft>
              <a:buSzPts val="1100"/>
              <a:buChar char="●"/>
            </a:pPr>
            <a:r>
              <a:rPr lang="en"/>
              <a:t>Make a list of goals for research and collaboration</a:t>
            </a:r>
            <a:endParaRPr/>
          </a:p>
          <a:p>
            <a:pPr indent="-298450" lvl="1" marL="914400" rtl="0" algn="l">
              <a:lnSpc>
                <a:spcPct val="100000"/>
              </a:lnSpc>
              <a:spcBef>
                <a:spcPts val="0"/>
              </a:spcBef>
              <a:spcAft>
                <a:spcPts val="0"/>
              </a:spcAft>
              <a:buSzPts val="1100"/>
              <a:buChar char="○"/>
            </a:pPr>
            <a:r>
              <a:rPr lang="en"/>
              <a:t>Even if you already discussed your broad goals, take time to make a list of your goals for this specific trip or project</a:t>
            </a:r>
            <a:endParaRPr/>
          </a:p>
          <a:p>
            <a:pPr indent="-298450" lvl="0" marL="457200" rtl="0" algn="l">
              <a:lnSpc>
                <a:spcPct val="100000"/>
              </a:lnSpc>
              <a:spcBef>
                <a:spcPts val="0"/>
              </a:spcBef>
              <a:spcAft>
                <a:spcPts val="0"/>
              </a:spcAft>
              <a:buSzPts val="1100"/>
              <a:buChar char="●"/>
            </a:pPr>
            <a:r>
              <a:rPr lang="en"/>
              <a:t>Prioritize where you will visit</a:t>
            </a:r>
            <a:endParaRPr/>
          </a:p>
          <a:p>
            <a:pPr indent="-298450" lvl="0" marL="457200" rtl="0" algn="l">
              <a:lnSpc>
                <a:spcPct val="100000"/>
              </a:lnSpc>
              <a:spcBef>
                <a:spcPts val="0"/>
              </a:spcBef>
              <a:spcAft>
                <a:spcPts val="0"/>
              </a:spcAft>
              <a:buSzPts val="1100"/>
              <a:buChar char="●"/>
            </a:pPr>
            <a:r>
              <a:rPr lang="en"/>
              <a:t>Learn to use the online tools available - these will be valuable skills throughout</a:t>
            </a:r>
            <a:endParaRPr/>
          </a:p>
          <a:p>
            <a:pPr indent="-298450" lvl="1" marL="914400" rtl="0" algn="l">
              <a:lnSpc>
                <a:spcPct val="100000"/>
              </a:lnSpc>
              <a:spcBef>
                <a:spcPts val="0"/>
              </a:spcBef>
              <a:spcAft>
                <a:spcPts val="0"/>
              </a:spcAft>
              <a:buSzPts val="1100"/>
              <a:buChar char="○"/>
            </a:pPr>
            <a:r>
              <a:rPr lang="en"/>
              <a:t>Website with general information, staff list, hours, research procedures, etc.</a:t>
            </a:r>
            <a:endParaRPr/>
          </a:p>
          <a:p>
            <a:pPr indent="-298450" lvl="1" marL="914400" rtl="0" algn="l">
              <a:lnSpc>
                <a:spcPct val="100000"/>
              </a:lnSpc>
              <a:spcBef>
                <a:spcPts val="0"/>
              </a:spcBef>
              <a:spcAft>
                <a:spcPts val="0"/>
              </a:spcAft>
              <a:buSzPts val="1100"/>
              <a:buChar char="○"/>
            </a:pPr>
            <a:r>
              <a:rPr lang="en"/>
              <a:t>Collections description </a:t>
            </a:r>
            <a:r>
              <a:rPr lang="en"/>
              <a:t>information</a:t>
            </a:r>
            <a:r>
              <a:rPr lang="en"/>
              <a:t> such as: a catalog of records, finding aids or collection descriptions, digital collections of digitized content</a:t>
            </a:r>
            <a:endParaRPr/>
          </a:p>
          <a:p>
            <a:pPr indent="-298450" lvl="0" marL="457200" rtl="0" algn="l">
              <a:lnSpc>
                <a:spcPct val="100000"/>
              </a:lnSpc>
              <a:spcBef>
                <a:spcPts val="0"/>
              </a:spcBef>
              <a:spcAft>
                <a:spcPts val="0"/>
              </a:spcAft>
              <a:buSzPts val="1100"/>
              <a:buChar char="●"/>
            </a:pPr>
            <a:r>
              <a:rPr lang="en"/>
              <a:t>As soon as makes sense, reach out to people at the institution and make connections</a:t>
            </a:r>
            <a:endParaRPr/>
          </a:p>
          <a:p>
            <a:pPr indent="-298450" lvl="1" marL="914400" rtl="0" algn="l">
              <a:lnSpc>
                <a:spcPct val="100000"/>
              </a:lnSpc>
              <a:spcBef>
                <a:spcPts val="0"/>
              </a:spcBef>
              <a:spcAft>
                <a:spcPts val="0"/>
              </a:spcAft>
              <a:buSzPts val="1100"/>
              <a:buChar char="○"/>
            </a:pPr>
            <a:r>
              <a:rPr lang="en"/>
              <a:t>Get to know people over the phone, email, video…</a:t>
            </a:r>
            <a:endParaRPr/>
          </a:p>
          <a:p>
            <a:pPr indent="-298450" lvl="1" marL="914400" rtl="0" algn="l">
              <a:lnSpc>
                <a:spcPct val="100000"/>
              </a:lnSpc>
              <a:spcBef>
                <a:spcPts val="0"/>
              </a:spcBef>
              <a:spcAft>
                <a:spcPts val="0"/>
              </a:spcAft>
              <a:buSzPts val="1100"/>
              <a:buChar char="○"/>
            </a:pPr>
            <a:r>
              <a:rPr lang="en"/>
              <a:t>Ask questions, get information, start to build a connection</a:t>
            </a:r>
            <a:endParaRPr/>
          </a:p>
          <a:p>
            <a:pPr indent="-298450" lvl="1" marL="914400" rtl="0" algn="l">
              <a:lnSpc>
                <a:spcPct val="100000"/>
              </a:lnSpc>
              <a:spcBef>
                <a:spcPts val="0"/>
              </a:spcBef>
              <a:spcAft>
                <a:spcPts val="0"/>
              </a:spcAft>
              <a:buSzPts val="1100"/>
              <a:buChar char="○"/>
            </a:pPr>
            <a:r>
              <a:rPr lang="en"/>
              <a:t>Don’t give up, be </a:t>
            </a:r>
            <a:r>
              <a:rPr lang="en"/>
              <a:t>persistent, may have to try multiple ways or go through multiple people</a:t>
            </a:r>
            <a:endParaRPr/>
          </a:p>
          <a:p>
            <a:pPr indent="-298450" lvl="0" marL="457200" rtl="0" algn="l">
              <a:lnSpc>
                <a:spcPct val="100000"/>
              </a:lnSpc>
              <a:spcBef>
                <a:spcPts val="0"/>
              </a:spcBef>
              <a:spcAft>
                <a:spcPts val="0"/>
              </a:spcAft>
              <a:buSzPts val="1100"/>
              <a:buChar char="●"/>
            </a:pPr>
            <a:r>
              <a:rPr lang="en"/>
              <a:t>Create a list of subjects, people names, names used for your community, events, organizations, and other information that will help you find what you are looking for</a:t>
            </a:r>
            <a:endParaRPr/>
          </a:p>
          <a:p>
            <a:pPr indent="-298450" lvl="1" marL="914400" rtl="0" algn="l">
              <a:lnSpc>
                <a:spcPct val="100000"/>
              </a:lnSpc>
              <a:spcBef>
                <a:spcPts val="0"/>
              </a:spcBef>
              <a:spcAft>
                <a:spcPts val="0"/>
              </a:spcAft>
              <a:buSzPts val="1100"/>
              <a:buChar char="○"/>
            </a:pPr>
            <a:r>
              <a:rPr lang="en"/>
              <a:t>Consider alternate spellings</a:t>
            </a:r>
            <a:endParaRPr/>
          </a:p>
          <a:p>
            <a:pPr indent="-298450" lvl="1" marL="914400" rtl="0" algn="l">
              <a:lnSpc>
                <a:spcPct val="100000"/>
              </a:lnSpc>
              <a:spcBef>
                <a:spcPts val="0"/>
              </a:spcBef>
              <a:spcAft>
                <a:spcPts val="0"/>
              </a:spcAft>
              <a:buSzPts val="1100"/>
              <a:buChar char="○"/>
            </a:pPr>
            <a:r>
              <a:rPr lang="en"/>
              <a:t>Understand that collections and items may be categorized under colonial, racist, and ignorant terms</a:t>
            </a:r>
            <a:endParaRPr/>
          </a:p>
          <a:p>
            <a:pPr indent="-298450" lvl="1" marL="914400" rtl="0" algn="l">
              <a:lnSpc>
                <a:spcPct val="100000"/>
              </a:lnSpc>
              <a:spcBef>
                <a:spcPts val="0"/>
              </a:spcBef>
              <a:spcAft>
                <a:spcPts val="0"/>
              </a:spcAft>
              <a:buSzPts val="1100"/>
              <a:buChar char="○"/>
            </a:pPr>
            <a:r>
              <a:rPr lang="en"/>
              <a:t>Staff may be able to help you create a list of terms, especially if you have some work done to start a list of terms</a:t>
            </a:r>
            <a:endParaRPr/>
          </a:p>
          <a:p>
            <a:pPr indent="-298450" lvl="0" marL="457200" rtl="0" algn="l">
              <a:lnSpc>
                <a:spcPct val="100000"/>
              </a:lnSpc>
              <a:spcBef>
                <a:spcPts val="0"/>
              </a:spcBef>
              <a:spcAft>
                <a:spcPts val="0"/>
              </a:spcAft>
              <a:buSzPts val="1100"/>
              <a:buChar char="●"/>
            </a:pPr>
            <a:r>
              <a:rPr lang="en"/>
              <a:t> Carry out research that you can do without being there in person</a:t>
            </a:r>
            <a:endParaRPr/>
          </a:p>
          <a:p>
            <a:pPr indent="-298450" lvl="1" marL="914400" rtl="0" algn="l">
              <a:lnSpc>
                <a:spcPct val="100000"/>
              </a:lnSpc>
              <a:spcBef>
                <a:spcPts val="0"/>
              </a:spcBef>
              <a:spcAft>
                <a:spcPts val="0"/>
              </a:spcAft>
              <a:buSzPts val="1100"/>
              <a:buChar char="○"/>
            </a:pPr>
            <a:r>
              <a:rPr lang="en"/>
              <a:t>Narrow down the collections you want to see</a:t>
            </a:r>
            <a:endParaRPr/>
          </a:p>
          <a:p>
            <a:pPr indent="-298450" lvl="1" marL="914400" rtl="0" algn="l">
              <a:lnSpc>
                <a:spcPct val="100000"/>
              </a:lnSpc>
              <a:spcBef>
                <a:spcPts val="0"/>
              </a:spcBef>
              <a:spcAft>
                <a:spcPts val="0"/>
              </a:spcAft>
              <a:buSzPts val="1100"/>
              <a:buChar char="○"/>
            </a:pPr>
            <a:r>
              <a:rPr lang="en"/>
              <a:t>Understand connections between collections</a:t>
            </a:r>
            <a:endParaRPr/>
          </a:p>
          <a:p>
            <a:pPr indent="-298450" lvl="1" marL="914400" rtl="0" algn="l">
              <a:lnSpc>
                <a:spcPct val="100000"/>
              </a:lnSpc>
              <a:spcBef>
                <a:spcPts val="0"/>
              </a:spcBef>
              <a:spcAft>
                <a:spcPts val="0"/>
              </a:spcAft>
              <a:buSzPts val="1100"/>
              <a:buChar char="○"/>
            </a:pPr>
            <a:r>
              <a:rPr lang="en"/>
              <a:t>Develop more specific research questions and goals</a:t>
            </a:r>
            <a:endParaRPr/>
          </a:p>
          <a:p>
            <a:pPr indent="-298450" lvl="1" marL="914400" rtl="0" algn="l">
              <a:lnSpc>
                <a:spcPct val="100000"/>
              </a:lnSpc>
              <a:spcBef>
                <a:spcPts val="0"/>
              </a:spcBef>
              <a:spcAft>
                <a:spcPts val="0"/>
              </a:spcAft>
              <a:buSzPts val="1100"/>
              <a:buChar char="○"/>
            </a:pPr>
            <a:r>
              <a:rPr lang="en"/>
              <a:t>Keep track of things in a way that works for you</a:t>
            </a:r>
            <a:endParaRPr/>
          </a:p>
          <a:p>
            <a:pPr indent="-298450" lvl="1" marL="914400" rtl="0" algn="l">
              <a:lnSpc>
                <a:spcPct val="100000"/>
              </a:lnSpc>
              <a:spcBef>
                <a:spcPts val="0"/>
              </a:spcBef>
              <a:spcAft>
                <a:spcPts val="0"/>
              </a:spcAft>
              <a:buSzPts val="1100"/>
              <a:buChar char="○"/>
            </a:pPr>
            <a:r>
              <a:rPr lang="en"/>
              <a:t>Make note of collections identifiers, item numbers, and anything else that the institution uses to locate collections. Ask for help if you don’t understand how they work it. </a:t>
            </a:r>
            <a:endParaRPr/>
          </a:p>
          <a:p>
            <a:pPr indent="-298450" lvl="0" marL="457200" rtl="0" algn="l">
              <a:lnSpc>
                <a:spcPct val="100000"/>
              </a:lnSpc>
              <a:spcBef>
                <a:spcPts val="0"/>
              </a:spcBef>
              <a:spcAft>
                <a:spcPts val="0"/>
              </a:spcAft>
              <a:buSzPts val="1100"/>
              <a:buChar char="●"/>
            </a:pPr>
            <a:r>
              <a:rPr lang="en"/>
              <a:t>Continue connections with staff - whenever possible</a:t>
            </a:r>
            <a:endParaRPr/>
          </a:p>
          <a:p>
            <a:pPr indent="-298450" lvl="0" marL="457200" rtl="0" algn="l">
              <a:lnSpc>
                <a:spcPct val="100000"/>
              </a:lnSpc>
              <a:spcBef>
                <a:spcPts val="0"/>
              </a:spcBef>
              <a:spcAft>
                <a:spcPts val="0"/>
              </a:spcAft>
              <a:buSzPts val="1100"/>
              <a:buChar char="●"/>
            </a:pPr>
            <a:r>
              <a:rPr lang="en"/>
              <a:t>If the institution requires you to make an appointment, or pre-register, make sure to do those steps</a:t>
            </a:r>
            <a:endParaRPr/>
          </a:p>
          <a:p>
            <a:pPr indent="-298450" lvl="0" marL="457200" rtl="0" algn="l">
              <a:lnSpc>
                <a:spcPct val="100000"/>
              </a:lnSpc>
              <a:spcBef>
                <a:spcPts val="0"/>
              </a:spcBef>
              <a:spcAft>
                <a:spcPts val="0"/>
              </a:spcAft>
              <a:buSzPts val="1100"/>
              <a:buChar char="●"/>
            </a:pPr>
            <a:r>
              <a:rPr lang="en"/>
              <a:t>After doing some of the suggestions here, you may find that you want to reprioritize your research goals and needs, after doing your online research and interactions with reference staff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900d4c2a7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900d4c2a7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In federal </a:t>
            </a:r>
            <a:r>
              <a:rPr lang="en"/>
              <a:t>institutions</a:t>
            </a:r>
            <a:r>
              <a:rPr lang="en"/>
              <a:t>, the amount and scale of information can be staggering. Overwhelmed feelings might come up around seeing and feeling:</a:t>
            </a:r>
            <a:endParaRPr/>
          </a:p>
          <a:p>
            <a:pPr indent="-298450" lvl="1" marL="914400" rtl="0" algn="l">
              <a:spcBef>
                <a:spcPts val="0"/>
              </a:spcBef>
              <a:spcAft>
                <a:spcPts val="0"/>
              </a:spcAft>
              <a:buSzPts val="1100"/>
              <a:buChar char="○"/>
            </a:pPr>
            <a:r>
              <a:rPr lang="en"/>
              <a:t>Past and current colonial policies, practices and methods of collecting </a:t>
            </a:r>
            <a:endParaRPr/>
          </a:p>
          <a:p>
            <a:pPr indent="-298450" lvl="1" marL="914400" rtl="0" algn="l">
              <a:spcBef>
                <a:spcPts val="0"/>
              </a:spcBef>
              <a:spcAft>
                <a:spcPts val="0"/>
              </a:spcAft>
              <a:buSzPts val="1100"/>
              <a:buChar char="○"/>
            </a:pPr>
            <a:r>
              <a:rPr lang="en"/>
              <a:t>The amount of belongings, items, collections, materials from Indigenous communities</a:t>
            </a:r>
            <a:endParaRPr/>
          </a:p>
          <a:p>
            <a:pPr indent="-298450" lvl="2" marL="1371600" rtl="0" algn="l">
              <a:spcBef>
                <a:spcPts val="0"/>
              </a:spcBef>
              <a:spcAft>
                <a:spcPts val="0"/>
              </a:spcAft>
              <a:buSzPts val="1100"/>
              <a:buChar char="■"/>
            </a:pPr>
            <a:r>
              <a:rPr lang="en"/>
              <a:t>This can be very difficult to absorb, and process the histories and actions that led to collections being within these institutions</a:t>
            </a:r>
            <a:endParaRPr/>
          </a:p>
          <a:p>
            <a:pPr indent="-298450" lvl="1" marL="914400" rtl="0" algn="l">
              <a:spcBef>
                <a:spcPts val="0"/>
              </a:spcBef>
              <a:spcAft>
                <a:spcPts val="0"/>
              </a:spcAft>
              <a:buSzPts val="1100"/>
              <a:buChar char="○"/>
            </a:pPr>
            <a:r>
              <a:rPr lang="en"/>
              <a:t>Large buildings (some older </a:t>
            </a:r>
            <a:r>
              <a:rPr lang="en"/>
              <a:t>architecture</a:t>
            </a:r>
            <a:r>
              <a:rPr lang="en"/>
              <a:t>), spread out around a city environment - lots of walking or other travel</a:t>
            </a:r>
            <a:endParaRPr/>
          </a:p>
          <a:p>
            <a:pPr indent="-298450" lvl="2" marL="1371600" rtl="0" algn="l">
              <a:spcBef>
                <a:spcPts val="0"/>
              </a:spcBef>
              <a:spcAft>
                <a:spcPts val="0"/>
              </a:spcAft>
              <a:buSzPts val="1100"/>
              <a:buChar char="■"/>
            </a:pPr>
            <a:r>
              <a:rPr lang="en"/>
              <a:t>Plan for Elder’s needs, and for those who can’t walk or stand for long periods</a:t>
            </a:r>
            <a:endParaRPr/>
          </a:p>
          <a:p>
            <a:pPr indent="-298450" lvl="1" marL="914400" rtl="0" algn="l">
              <a:spcBef>
                <a:spcPts val="0"/>
              </a:spcBef>
              <a:spcAft>
                <a:spcPts val="0"/>
              </a:spcAft>
              <a:buSzPts val="1100"/>
              <a:buChar char="○"/>
            </a:pPr>
            <a:r>
              <a:rPr lang="en"/>
              <a:t>Absorbing lots of new information - draining</a:t>
            </a:r>
            <a:endParaRPr/>
          </a:p>
          <a:p>
            <a:pPr indent="-298450" lvl="1" marL="914400" rtl="0" algn="l">
              <a:spcBef>
                <a:spcPts val="0"/>
              </a:spcBef>
              <a:spcAft>
                <a:spcPts val="0"/>
              </a:spcAft>
              <a:buSzPts val="1100"/>
              <a:buChar char="○"/>
            </a:pPr>
            <a:r>
              <a:rPr lang="en"/>
              <a:t>You will also be working with new people - the reference librarians and other staff </a:t>
            </a:r>
            <a:endParaRPr/>
          </a:p>
          <a:p>
            <a:pPr indent="-298450" lvl="1" marL="914400" rtl="0" algn="l">
              <a:spcBef>
                <a:spcPts val="0"/>
              </a:spcBef>
              <a:spcAft>
                <a:spcPts val="0"/>
              </a:spcAft>
              <a:buSzPts val="1100"/>
              <a:buChar char="○"/>
            </a:pPr>
            <a:r>
              <a:rPr lang="en"/>
              <a:t>Can be long days, find ways to rest and recover in the evenings</a:t>
            </a:r>
            <a:endParaRPr/>
          </a:p>
          <a:p>
            <a:pPr indent="-298450" lvl="1" marL="914400" rtl="0" algn="l">
              <a:spcBef>
                <a:spcPts val="0"/>
              </a:spcBef>
              <a:spcAft>
                <a:spcPts val="0"/>
              </a:spcAft>
              <a:buSzPts val="1100"/>
              <a:buChar char="○"/>
            </a:pPr>
            <a:r>
              <a:rPr lang="en"/>
              <a:t>Important, impactful work, sometimes very personal to your community, family, or yourself - this can add weight</a:t>
            </a:r>
            <a:endParaRPr/>
          </a:p>
          <a:p>
            <a:pPr indent="-298450" lvl="0" marL="457200" rtl="0" algn="l">
              <a:spcBef>
                <a:spcPts val="0"/>
              </a:spcBef>
              <a:spcAft>
                <a:spcPts val="0"/>
              </a:spcAft>
              <a:buSzPts val="1100"/>
              <a:buChar char="●"/>
            </a:pPr>
            <a:r>
              <a:rPr lang="en"/>
              <a:t>Think about what you need to take care of yourself, and </a:t>
            </a:r>
            <a:r>
              <a:rPr lang="en"/>
              <a:t>incorporate</a:t>
            </a:r>
            <a:r>
              <a:rPr lang="en"/>
              <a:t> that in to your trip </a:t>
            </a:r>
            <a:endParaRPr/>
          </a:p>
          <a:p>
            <a:pPr indent="-298450" lvl="0" marL="457200" rtl="0" algn="l">
              <a:spcBef>
                <a:spcPts val="0"/>
              </a:spcBef>
              <a:spcAft>
                <a:spcPts val="0"/>
              </a:spcAft>
              <a:buSzPts val="1100"/>
              <a:buChar char="●"/>
            </a:pPr>
            <a:r>
              <a:rPr lang="en"/>
              <a:t>You might have a variety of interactions with staff, positive and negative</a:t>
            </a:r>
            <a:endParaRPr/>
          </a:p>
          <a:p>
            <a:pPr indent="-298450" lvl="1" marL="914400" rtl="0" algn="l">
              <a:spcBef>
                <a:spcPts val="0"/>
              </a:spcBef>
              <a:spcAft>
                <a:spcPts val="0"/>
              </a:spcAft>
              <a:buSzPts val="1100"/>
              <a:buChar char="○"/>
            </a:pPr>
            <a:r>
              <a:rPr lang="en"/>
              <a:t>Prepare and think about who you can ask for support</a:t>
            </a:r>
            <a:endParaRPr/>
          </a:p>
          <a:p>
            <a:pPr indent="-298450" lvl="0" marL="457200" rtl="0" algn="l">
              <a:spcBef>
                <a:spcPts val="0"/>
              </a:spcBef>
              <a:spcAft>
                <a:spcPts val="0"/>
              </a:spcAft>
              <a:buSzPts val="1100"/>
              <a:buChar char="●"/>
            </a:pPr>
            <a:r>
              <a:rPr lang="en"/>
              <a:t>Consider what cultural concerns exist for you or your fellow travelers</a:t>
            </a:r>
            <a:endParaRPr/>
          </a:p>
          <a:p>
            <a:pPr indent="-298450" lvl="1" marL="914400" rtl="0" algn="l">
              <a:spcBef>
                <a:spcPts val="0"/>
              </a:spcBef>
              <a:spcAft>
                <a:spcPts val="0"/>
              </a:spcAft>
              <a:buSzPts val="1100"/>
              <a:buChar char="○"/>
            </a:pPr>
            <a:r>
              <a:rPr lang="en"/>
              <a:t>Needs for a place to pray or smudge before or after collections</a:t>
            </a:r>
            <a:endParaRPr/>
          </a:p>
          <a:p>
            <a:pPr indent="-298450" lvl="2" marL="1371600" rtl="0" algn="l">
              <a:spcBef>
                <a:spcPts val="0"/>
              </a:spcBef>
              <a:spcAft>
                <a:spcPts val="0"/>
              </a:spcAft>
              <a:buSzPts val="1100"/>
              <a:buChar char="■"/>
            </a:pPr>
            <a:r>
              <a:rPr lang="en"/>
              <a:t>For example, NMAI Collections Research Center in Culpeper has a specific room for ceremony, prayer or reflection, as well as a wooded area outside</a:t>
            </a:r>
            <a:endParaRPr/>
          </a:p>
          <a:p>
            <a:pPr indent="-298450" lvl="2" marL="1371600" rtl="0" algn="l">
              <a:spcBef>
                <a:spcPts val="0"/>
              </a:spcBef>
              <a:spcAft>
                <a:spcPts val="0"/>
              </a:spcAft>
              <a:buSzPts val="1100"/>
              <a:buChar char="■"/>
            </a:pPr>
            <a:r>
              <a:rPr lang="en"/>
              <a:t>Unfortunately, many institutions may not have a designated area or may be </a:t>
            </a:r>
            <a:r>
              <a:rPr lang="en"/>
              <a:t>unfamiliar</a:t>
            </a:r>
            <a:r>
              <a:rPr lang="en"/>
              <a:t> with needs </a:t>
            </a:r>
            <a:endParaRPr/>
          </a:p>
          <a:p>
            <a:pPr indent="-298450" lvl="1" marL="914400" rtl="0" algn="l">
              <a:spcBef>
                <a:spcPts val="0"/>
              </a:spcBef>
              <a:spcAft>
                <a:spcPts val="0"/>
              </a:spcAft>
              <a:buSzPts val="1100"/>
              <a:buChar char="○"/>
            </a:pPr>
            <a:r>
              <a:rPr lang="en"/>
              <a:t>If you or your community have protocols, taboos, or other concerns with being close to funerary items or ancestor’s remains, this is important to discuss with staff before your visit. This is also a good topic to reach out to friends, </a:t>
            </a:r>
            <a:r>
              <a:rPr lang="en"/>
              <a:t>colleagues</a:t>
            </a:r>
            <a:r>
              <a:rPr lang="en"/>
              <a:t>, and others who have visited institutions and might have similar cultural considerations they can advise you about before you make a trip.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64864d520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8" name="Google Shape;338;g64864d5200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These are a few additional logistical items, that our WSU staff have found helpful in planning</a:t>
            </a:r>
            <a:endParaRPr/>
          </a:p>
          <a:p>
            <a:pPr indent="-298450" lvl="0" marL="457200" rtl="0" algn="l">
              <a:lnSpc>
                <a:spcPct val="100000"/>
              </a:lnSpc>
              <a:spcBef>
                <a:spcPts val="0"/>
              </a:spcBef>
              <a:spcAft>
                <a:spcPts val="0"/>
              </a:spcAft>
              <a:buSzPts val="1100"/>
              <a:buChar char="●"/>
            </a:pPr>
            <a:r>
              <a:rPr lang="en"/>
              <a:t>Transportation and city travel</a:t>
            </a:r>
            <a:endParaRPr/>
          </a:p>
          <a:p>
            <a:pPr indent="-298450" lvl="1" marL="914400" rtl="0" algn="l">
              <a:lnSpc>
                <a:spcPct val="100000"/>
              </a:lnSpc>
              <a:spcBef>
                <a:spcPts val="0"/>
              </a:spcBef>
              <a:spcAft>
                <a:spcPts val="0"/>
              </a:spcAft>
              <a:buSzPts val="1100"/>
              <a:buChar char="○"/>
            </a:pPr>
            <a:r>
              <a:rPr lang="en"/>
              <a:t>Look at maps and guides to the area</a:t>
            </a:r>
            <a:endParaRPr/>
          </a:p>
          <a:p>
            <a:pPr indent="-298450" lvl="1" marL="914400" rtl="0" algn="l">
              <a:lnSpc>
                <a:spcPct val="100000"/>
              </a:lnSpc>
              <a:spcBef>
                <a:spcPts val="0"/>
              </a:spcBef>
              <a:spcAft>
                <a:spcPts val="0"/>
              </a:spcAft>
              <a:buSzPts val="1100"/>
              <a:buChar char="○"/>
            </a:pPr>
            <a:r>
              <a:rPr lang="en"/>
              <a:t>Ask staff for their suggestions</a:t>
            </a:r>
            <a:endParaRPr/>
          </a:p>
          <a:p>
            <a:pPr indent="-298450" lvl="1" marL="914400" rtl="0" algn="l">
              <a:lnSpc>
                <a:spcPct val="100000"/>
              </a:lnSpc>
              <a:spcBef>
                <a:spcPts val="0"/>
              </a:spcBef>
              <a:spcAft>
                <a:spcPts val="0"/>
              </a:spcAft>
              <a:buSzPts val="1100"/>
              <a:buChar char="○"/>
            </a:pPr>
            <a:r>
              <a:rPr lang="en"/>
              <a:t>Think through a rough </a:t>
            </a:r>
            <a:r>
              <a:rPr lang="en"/>
              <a:t>schedule</a:t>
            </a:r>
            <a:r>
              <a:rPr lang="en"/>
              <a:t> for each day of the trip and decide what will work best for your group</a:t>
            </a:r>
            <a:endParaRPr/>
          </a:p>
          <a:p>
            <a:pPr indent="-298450" lvl="0" marL="457200" rtl="0" algn="l">
              <a:lnSpc>
                <a:spcPct val="100000"/>
              </a:lnSpc>
              <a:spcBef>
                <a:spcPts val="0"/>
              </a:spcBef>
              <a:spcAft>
                <a:spcPts val="0"/>
              </a:spcAft>
              <a:buSzPts val="1100"/>
              <a:buChar char="●"/>
            </a:pPr>
            <a:r>
              <a:rPr lang="en"/>
              <a:t>Remember that if you are visiting multiple </a:t>
            </a:r>
            <a:r>
              <a:rPr lang="en"/>
              <a:t>institutions</a:t>
            </a:r>
            <a:r>
              <a:rPr lang="en"/>
              <a:t>, each will have their own procedures for security, making requests, doing research</a:t>
            </a:r>
            <a:endParaRPr/>
          </a:p>
          <a:p>
            <a:pPr indent="-298450" lvl="1" marL="914400" rtl="0" algn="l">
              <a:lnSpc>
                <a:spcPct val="100000"/>
              </a:lnSpc>
              <a:spcBef>
                <a:spcPts val="0"/>
              </a:spcBef>
              <a:spcAft>
                <a:spcPts val="0"/>
              </a:spcAft>
              <a:buSzPts val="1100"/>
              <a:buChar char="○"/>
            </a:pPr>
            <a:r>
              <a:rPr lang="en"/>
              <a:t>It is good to have some idea before you visit, but you will always learn new things in person</a:t>
            </a:r>
            <a:endParaRPr/>
          </a:p>
          <a:p>
            <a:pPr indent="-298450" lvl="0" marL="457200" rtl="0" algn="l">
              <a:lnSpc>
                <a:spcPct val="100000"/>
              </a:lnSpc>
              <a:spcBef>
                <a:spcPts val="0"/>
              </a:spcBef>
              <a:spcAft>
                <a:spcPts val="0"/>
              </a:spcAft>
              <a:buSzPts val="1100"/>
              <a:buChar char="●"/>
            </a:pPr>
            <a:r>
              <a:rPr lang="en"/>
              <a:t>With the high volume of tourism and people living in cities, there is often added security at institutions</a:t>
            </a:r>
            <a:endParaRPr/>
          </a:p>
          <a:p>
            <a:pPr indent="-298450" lvl="1" marL="914400" rtl="0" algn="l">
              <a:lnSpc>
                <a:spcPct val="100000"/>
              </a:lnSpc>
              <a:spcBef>
                <a:spcPts val="0"/>
              </a:spcBef>
              <a:spcAft>
                <a:spcPts val="0"/>
              </a:spcAft>
              <a:buSzPts val="1100"/>
              <a:buChar char="○"/>
            </a:pPr>
            <a:r>
              <a:rPr lang="en"/>
              <a:t>Some steps are fairly similar to TSA at the airport </a:t>
            </a:r>
            <a:endParaRPr/>
          </a:p>
          <a:p>
            <a:pPr indent="-298450" lvl="2" marL="1371600" rtl="0" algn="l">
              <a:lnSpc>
                <a:spcPct val="100000"/>
              </a:lnSpc>
              <a:spcBef>
                <a:spcPts val="0"/>
              </a:spcBef>
              <a:spcAft>
                <a:spcPts val="0"/>
              </a:spcAft>
              <a:buSzPts val="1100"/>
              <a:buChar char="■"/>
            </a:pPr>
            <a:r>
              <a:rPr lang="en"/>
              <a:t>Metal detectors, </a:t>
            </a:r>
            <a:r>
              <a:rPr lang="en"/>
              <a:t>x ray</a:t>
            </a:r>
            <a:r>
              <a:rPr lang="en"/>
              <a:t> for belongings</a:t>
            </a:r>
            <a:endParaRPr/>
          </a:p>
          <a:p>
            <a:pPr indent="-298450" lvl="1" marL="914400" rtl="0" algn="l">
              <a:spcBef>
                <a:spcPts val="0"/>
              </a:spcBef>
              <a:spcAft>
                <a:spcPts val="0"/>
              </a:spcAft>
              <a:buSzPts val="1100"/>
              <a:buChar char="○"/>
            </a:pPr>
            <a:r>
              <a:rPr lang="en"/>
              <a:t>You may need to show your belongings to a security guard</a:t>
            </a:r>
            <a:endParaRPr/>
          </a:p>
          <a:p>
            <a:pPr indent="-298450" lvl="1" marL="914400" rtl="0" algn="l">
              <a:spcBef>
                <a:spcPts val="0"/>
              </a:spcBef>
              <a:spcAft>
                <a:spcPts val="0"/>
              </a:spcAft>
              <a:buSzPts val="1100"/>
              <a:buChar char="○"/>
            </a:pPr>
            <a:r>
              <a:rPr lang="en"/>
              <a:t>You may need to get a researcher card, sign in, or show identification before doing research </a:t>
            </a:r>
            <a:endParaRPr/>
          </a:p>
          <a:p>
            <a:pPr indent="-298450" lvl="1" marL="914400" rtl="0" algn="l">
              <a:lnSpc>
                <a:spcPct val="100000"/>
              </a:lnSpc>
              <a:spcBef>
                <a:spcPts val="0"/>
              </a:spcBef>
              <a:spcAft>
                <a:spcPts val="0"/>
              </a:spcAft>
              <a:buSzPts val="1100"/>
              <a:buChar char="○"/>
            </a:pPr>
            <a:r>
              <a:rPr lang="en"/>
              <a:t>Some items, like a notebook, pen/marker, may not be allowed</a:t>
            </a:r>
            <a:endParaRPr/>
          </a:p>
          <a:p>
            <a:pPr indent="-298450" lvl="1" marL="914400" rtl="0" algn="l">
              <a:lnSpc>
                <a:spcPct val="100000"/>
              </a:lnSpc>
              <a:spcBef>
                <a:spcPts val="0"/>
              </a:spcBef>
              <a:spcAft>
                <a:spcPts val="0"/>
              </a:spcAft>
              <a:buSzPts val="1100"/>
              <a:buChar char="○"/>
            </a:pPr>
            <a:r>
              <a:rPr lang="en"/>
              <a:t>You may not be able to bring in liquids or food to a reading room</a:t>
            </a:r>
            <a:endParaRPr/>
          </a:p>
          <a:p>
            <a:pPr indent="-298450" lvl="0" marL="457200" rtl="0" algn="l">
              <a:lnSpc>
                <a:spcPct val="100000"/>
              </a:lnSpc>
              <a:spcBef>
                <a:spcPts val="0"/>
              </a:spcBef>
              <a:spcAft>
                <a:spcPts val="0"/>
              </a:spcAft>
              <a:buSzPts val="1100"/>
              <a:buChar char="●"/>
            </a:pPr>
            <a:r>
              <a:rPr lang="en"/>
              <a:t>Depending on the </a:t>
            </a:r>
            <a:r>
              <a:rPr lang="en"/>
              <a:t>institution</a:t>
            </a:r>
            <a:r>
              <a:rPr lang="en"/>
              <a:t>, it may be that you need an appointment to enter. Other institutions might be open for new researchers at all times during business hours. </a:t>
            </a:r>
            <a:endParaRPr/>
          </a:p>
          <a:p>
            <a:pPr indent="-298450" lvl="0" marL="457200" rtl="0" algn="l">
              <a:lnSpc>
                <a:spcPct val="100000"/>
              </a:lnSpc>
              <a:spcBef>
                <a:spcPts val="0"/>
              </a:spcBef>
              <a:spcAft>
                <a:spcPts val="0"/>
              </a:spcAft>
              <a:buSzPts val="1100"/>
              <a:buChar char="●"/>
            </a:pPr>
            <a:r>
              <a:rPr lang="en"/>
              <a:t>Check what procedures are in place for researcher </a:t>
            </a:r>
            <a:r>
              <a:rPr lang="en"/>
              <a:t>identification or registration</a:t>
            </a:r>
            <a:endParaRPr/>
          </a:p>
          <a:p>
            <a:pPr indent="-298450" lvl="1" marL="914400" rtl="0" algn="l">
              <a:lnSpc>
                <a:spcPct val="100000"/>
              </a:lnSpc>
              <a:spcBef>
                <a:spcPts val="0"/>
              </a:spcBef>
              <a:spcAft>
                <a:spcPts val="0"/>
              </a:spcAft>
              <a:buSzPts val="1100"/>
              <a:buChar char="○"/>
            </a:pPr>
            <a:r>
              <a:rPr lang="en"/>
              <a:t>For example, at the Library of Congress, anyone can get a researcher card (which is needed to do research in the main library or in any of the reading rooms)</a:t>
            </a:r>
            <a:endParaRPr/>
          </a:p>
          <a:p>
            <a:pPr indent="-298450" lvl="1" marL="914400" rtl="0" algn="l">
              <a:lnSpc>
                <a:spcPct val="100000"/>
              </a:lnSpc>
              <a:spcBef>
                <a:spcPts val="0"/>
              </a:spcBef>
              <a:spcAft>
                <a:spcPts val="0"/>
              </a:spcAft>
              <a:buSzPts val="1100"/>
              <a:buChar char="○"/>
            </a:pPr>
            <a:r>
              <a:rPr lang="en"/>
              <a:t>The Library of Congress website has a pre-registration form you can fill out to make your registration process go more quickly</a:t>
            </a:r>
            <a:r>
              <a:rPr lang="en"/>
              <a:t> (especially for a group, this can save a lot of time)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721425" y="2838935"/>
            <a:ext cx="5216700" cy="1159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Clr>
                <a:srgbClr val="2185C5"/>
              </a:buClr>
              <a:buSzPts val="4800"/>
              <a:buNone/>
              <a:defRPr sz="4800">
                <a:solidFill>
                  <a:srgbClr val="2185C5"/>
                </a:solidFill>
              </a:defRPr>
            </a:lvl2pPr>
            <a:lvl3pPr lvl="2" algn="l">
              <a:lnSpc>
                <a:spcPct val="100000"/>
              </a:lnSpc>
              <a:spcBef>
                <a:spcPts val="0"/>
              </a:spcBef>
              <a:spcAft>
                <a:spcPts val="0"/>
              </a:spcAft>
              <a:buClr>
                <a:srgbClr val="2185C5"/>
              </a:buClr>
              <a:buSzPts val="4800"/>
              <a:buNone/>
              <a:defRPr sz="4800">
                <a:solidFill>
                  <a:srgbClr val="2185C5"/>
                </a:solidFill>
              </a:defRPr>
            </a:lvl3pPr>
            <a:lvl4pPr lvl="3" algn="l">
              <a:lnSpc>
                <a:spcPct val="100000"/>
              </a:lnSpc>
              <a:spcBef>
                <a:spcPts val="0"/>
              </a:spcBef>
              <a:spcAft>
                <a:spcPts val="0"/>
              </a:spcAft>
              <a:buClr>
                <a:srgbClr val="2185C5"/>
              </a:buClr>
              <a:buSzPts val="4800"/>
              <a:buNone/>
              <a:defRPr sz="4800">
                <a:solidFill>
                  <a:srgbClr val="2185C5"/>
                </a:solidFill>
              </a:defRPr>
            </a:lvl4pPr>
            <a:lvl5pPr lvl="4" algn="l">
              <a:lnSpc>
                <a:spcPct val="100000"/>
              </a:lnSpc>
              <a:spcBef>
                <a:spcPts val="0"/>
              </a:spcBef>
              <a:spcAft>
                <a:spcPts val="0"/>
              </a:spcAft>
              <a:buClr>
                <a:srgbClr val="2185C5"/>
              </a:buClr>
              <a:buSzPts val="4800"/>
              <a:buNone/>
              <a:defRPr sz="4800">
                <a:solidFill>
                  <a:srgbClr val="2185C5"/>
                </a:solidFill>
              </a:defRPr>
            </a:lvl5pPr>
            <a:lvl6pPr lvl="5" algn="l">
              <a:lnSpc>
                <a:spcPct val="100000"/>
              </a:lnSpc>
              <a:spcBef>
                <a:spcPts val="0"/>
              </a:spcBef>
              <a:spcAft>
                <a:spcPts val="0"/>
              </a:spcAft>
              <a:buClr>
                <a:srgbClr val="2185C5"/>
              </a:buClr>
              <a:buSzPts val="4800"/>
              <a:buNone/>
              <a:defRPr sz="4800">
                <a:solidFill>
                  <a:srgbClr val="2185C5"/>
                </a:solidFill>
              </a:defRPr>
            </a:lvl6pPr>
            <a:lvl7pPr lvl="6" algn="l">
              <a:lnSpc>
                <a:spcPct val="100000"/>
              </a:lnSpc>
              <a:spcBef>
                <a:spcPts val="0"/>
              </a:spcBef>
              <a:spcAft>
                <a:spcPts val="0"/>
              </a:spcAft>
              <a:buClr>
                <a:srgbClr val="2185C5"/>
              </a:buClr>
              <a:buSzPts val="4800"/>
              <a:buNone/>
              <a:defRPr sz="4800">
                <a:solidFill>
                  <a:srgbClr val="2185C5"/>
                </a:solidFill>
              </a:defRPr>
            </a:lvl7pPr>
            <a:lvl8pPr lvl="7" algn="l">
              <a:lnSpc>
                <a:spcPct val="100000"/>
              </a:lnSpc>
              <a:spcBef>
                <a:spcPts val="0"/>
              </a:spcBef>
              <a:spcAft>
                <a:spcPts val="0"/>
              </a:spcAft>
              <a:buClr>
                <a:srgbClr val="2185C5"/>
              </a:buClr>
              <a:buSzPts val="4800"/>
              <a:buNone/>
              <a:defRPr sz="4800">
                <a:solidFill>
                  <a:srgbClr val="2185C5"/>
                </a:solidFill>
              </a:defRPr>
            </a:lvl8pPr>
            <a:lvl9pPr lvl="8" algn="l">
              <a:lnSpc>
                <a:spcPct val="100000"/>
              </a:lnSpc>
              <a:spcBef>
                <a:spcPts val="0"/>
              </a:spcBef>
              <a:spcAft>
                <a:spcPts val="0"/>
              </a:spcAft>
              <a:buClr>
                <a:srgbClr val="2185C5"/>
              </a:buClr>
              <a:buSzPts val="4800"/>
              <a:buNone/>
              <a:defRPr sz="4800">
                <a:solidFill>
                  <a:srgbClr val="2185C5"/>
                </a:solidFill>
              </a:defRPr>
            </a:lvl9pPr>
          </a:lstStyle>
          <a:p/>
        </p:txBody>
      </p:sp>
      <p:sp>
        <p:nvSpPr>
          <p:cNvPr id="10" name="Google Shape;10;p2"/>
          <p:cNvSpPr/>
          <p:nvPr/>
        </p:nvSpPr>
        <p:spPr>
          <a:xfrm>
            <a:off x="5938246" y="2533163"/>
            <a:ext cx="721800" cy="774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2"/>
          <p:cNvSpPr/>
          <p:nvPr/>
        </p:nvSpPr>
        <p:spPr>
          <a:xfrm>
            <a:off x="6659861" y="2533163"/>
            <a:ext cx="721800" cy="774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2"/>
          <p:cNvSpPr/>
          <p:nvPr/>
        </p:nvSpPr>
        <p:spPr>
          <a:xfrm>
            <a:off x="-1" y="2533163"/>
            <a:ext cx="721800" cy="774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2"/>
          <p:cNvSpPr/>
          <p:nvPr/>
        </p:nvSpPr>
        <p:spPr>
          <a:xfrm>
            <a:off x="721425" y="2533163"/>
            <a:ext cx="5216700" cy="774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color background">
  <p:cSld name="BLANK_1">
    <p:bg>
      <p:bgPr>
        <a:solidFill>
          <a:srgbClr val="981E32"/>
        </a:solidFill>
      </p:bgPr>
    </p:bg>
    <p:spTree>
      <p:nvGrpSpPr>
        <p:cNvPr id="89" name="Shape 89"/>
        <p:cNvGrpSpPr/>
        <p:nvPr/>
      </p:nvGrpSpPr>
      <p:grpSpPr>
        <a:xfrm>
          <a:off x="0" y="0"/>
          <a:ext cx="0" cy="0"/>
          <a:chOff x="0" y="0"/>
          <a:chExt cx="0" cy="0"/>
        </a:xfrm>
      </p:grpSpPr>
      <p:sp>
        <p:nvSpPr>
          <p:cNvPr id="90" name="Google Shape;90;p11"/>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11"/>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11"/>
          <p:cNvSpPr/>
          <p:nvPr/>
        </p:nvSpPr>
        <p:spPr>
          <a:xfrm>
            <a:off x="0" y="5066325"/>
            <a:ext cx="893700" cy="77400"/>
          </a:xfrm>
          <a:prstGeom prst="rect">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 name="Google Shape;93;p11"/>
          <p:cNvSpPr/>
          <p:nvPr/>
        </p:nvSpPr>
        <p:spPr>
          <a:xfrm>
            <a:off x="893710" y="5066325"/>
            <a:ext cx="6462600" cy="774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11"/>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 name="Google Shape;95;p11"/>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 name="Google Shape;96;p11"/>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11"/>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1">
  <p:cSld name="Caption">
    <p:spTree>
      <p:nvGrpSpPr>
        <p:cNvPr id="98" name="Shape 98"/>
        <p:cNvGrpSpPr/>
        <p:nvPr/>
      </p:nvGrpSpPr>
      <p:grpSpPr>
        <a:xfrm>
          <a:off x="0" y="0"/>
          <a:ext cx="0" cy="0"/>
          <a:chOff x="0" y="0"/>
          <a:chExt cx="0" cy="0"/>
        </a:xfrm>
      </p:grpSpPr>
      <p:sp>
        <p:nvSpPr>
          <p:cNvPr id="99" name="Google Shape;99;p12"/>
          <p:cNvSpPr/>
          <p:nvPr/>
        </p:nvSpPr>
        <p:spPr>
          <a:xfrm>
            <a:off x="0" y="4225081"/>
            <a:ext cx="9144000" cy="9183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00" name="Google Shape;100;p12"/>
          <p:cNvCxnSpPr/>
          <p:nvPr/>
        </p:nvCxnSpPr>
        <p:spPr>
          <a:xfrm>
            <a:off x="0" y="4225081"/>
            <a:ext cx="9144000" cy="0"/>
          </a:xfrm>
          <a:prstGeom prst="straightConnector1">
            <a:avLst/>
          </a:prstGeom>
          <a:noFill/>
          <a:ln cap="flat" cmpd="sng" w="28575">
            <a:solidFill>
              <a:schemeClr val="dk1"/>
            </a:solidFill>
            <a:prstDash val="solid"/>
            <a:round/>
            <a:headEnd len="sm" w="sm" type="none"/>
            <a:tailEnd len="sm" w="sm" type="none"/>
          </a:ln>
        </p:spPr>
      </p:cxnSp>
      <p:sp>
        <p:nvSpPr>
          <p:cNvPr id="101" name="Google Shape;101;p12"/>
          <p:cNvSpPr txBox="1"/>
          <p:nvPr>
            <p:ph idx="1" type="body"/>
          </p:nvPr>
        </p:nvSpPr>
        <p:spPr>
          <a:xfrm>
            <a:off x="457200" y="4406309"/>
            <a:ext cx="8229600" cy="519600"/>
          </a:xfrm>
          <a:prstGeom prst="rect">
            <a:avLst/>
          </a:prstGeom>
          <a:noFill/>
          <a:ln>
            <a:noFill/>
          </a:ln>
        </p:spPr>
        <p:txBody>
          <a:bodyPr anchorCtr="0" anchor="t" bIns="91425" lIns="91425" spcFirstLastPara="1" rIns="91425" wrap="square" tIns="91425">
            <a:noAutofit/>
          </a:bodyPr>
          <a:lstStyle>
            <a:lvl1pPr indent="-228600" lvl="0" marL="457200" marR="0" algn="ctr">
              <a:lnSpc>
                <a:spcPct val="100000"/>
              </a:lnSpc>
              <a:spcBef>
                <a:spcPts val="0"/>
              </a:spcBef>
              <a:spcAft>
                <a:spcPts val="0"/>
              </a:spcAft>
              <a:buClr>
                <a:schemeClr val="lt1"/>
              </a:buClr>
              <a:buSzPts val="3000"/>
              <a:buFont typeface="Trebuchet MS"/>
              <a:buNone/>
              <a:defRPr b="0" i="0" sz="1800" u="none" cap="none" strike="noStrike">
                <a:solidFill>
                  <a:schemeClr val="lt1"/>
                </a:solidFill>
                <a:latin typeface="Trebuchet MS"/>
                <a:ea typeface="Trebuchet MS"/>
                <a:cs typeface="Trebuchet MS"/>
                <a:sym typeface="Trebuchet MS"/>
              </a:defRPr>
            </a:lvl1pPr>
            <a:lvl2pPr indent="-228600" lvl="1" marL="914400" marR="0" algn="l">
              <a:lnSpc>
                <a:spcPct val="100000"/>
              </a:lnSpc>
              <a:spcBef>
                <a:spcPts val="480"/>
              </a:spcBef>
              <a:spcAft>
                <a:spcPts val="0"/>
              </a:spcAft>
              <a:buClr>
                <a:schemeClr val="dk2"/>
              </a:buClr>
              <a:buSzPts val="2400"/>
              <a:buFont typeface="Trebuchet MS"/>
              <a:buNone/>
              <a:defRPr b="0" i="0" sz="2400" u="none" cap="none" strike="noStrike">
                <a:solidFill>
                  <a:schemeClr val="dk2"/>
                </a:solidFill>
                <a:latin typeface="Trebuchet MS"/>
                <a:ea typeface="Trebuchet MS"/>
                <a:cs typeface="Trebuchet MS"/>
                <a:sym typeface="Trebuchet MS"/>
              </a:defRPr>
            </a:lvl2pPr>
            <a:lvl3pPr indent="-228600" lvl="2" marL="1371600" marR="0" algn="l">
              <a:lnSpc>
                <a:spcPct val="100000"/>
              </a:lnSpc>
              <a:spcBef>
                <a:spcPts val="480"/>
              </a:spcBef>
              <a:spcAft>
                <a:spcPts val="0"/>
              </a:spcAft>
              <a:buClr>
                <a:schemeClr val="dk2"/>
              </a:buClr>
              <a:buSzPts val="2400"/>
              <a:buFont typeface="Trebuchet MS"/>
              <a:buNone/>
              <a:defRPr b="0" i="0" sz="2400" u="none" cap="none" strike="noStrike">
                <a:solidFill>
                  <a:schemeClr val="dk2"/>
                </a:solidFill>
                <a:latin typeface="Trebuchet MS"/>
                <a:ea typeface="Trebuchet MS"/>
                <a:cs typeface="Trebuchet MS"/>
                <a:sym typeface="Trebuchet MS"/>
              </a:defRPr>
            </a:lvl3pPr>
            <a:lvl4pPr indent="-228600" lvl="3" marL="1828800" marR="0" algn="l">
              <a:lnSpc>
                <a:spcPct val="100000"/>
              </a:lnSpc>
              <a:spcBef>
                <a:spcPts val="360"/>
              </a:spcBef>
              <a:spcAft>
                <a:spcPts val="0"/>
              </a:spcAft>
              <a:buClr>
                <a:schemeClr val="dk2"/>
              </a:buClr>
              <a:buSzPts val="1800"/>
              <a:buFont typeface="Trebuchet MS"/>
              <a:buNone/>
              <a:defRPr b="0" i="0" sz="1800" u="none" cap="none" strike="noStrike">
                <a:solidFill>
                  <a:schemeClr val="dk2"/>
                </a:solidFill>
                <a:latin typeface="Trebuchet MS"/>
                <a:ea typeface="Trebuchet MS"/>
                <a:cs typeface="Trebuchet MS"/>
                <a:sym typeface="Trebuchet MS"/>
              </a:defRPr>
            </a:lvl4pPr>
            <a:lvl5pPr indent="-228600" lvl="4" marL="2286000" marR="0" algn="l">
              <a:lnSpc>
                <a:spcPct val="100000"/>
              </a:lnSpc>
              <a:spcBef>
                <a:spcPts val="360"/>
              </a:spcBef>
              <a:spcAft>
                <a:spcPts val="0"/>
              </a:spcAft>
              <a:buClr>
                <a:schemeClr val="dk2"/>
              </a:buClr>
              <a:buSzPts val="1800"/>
              <a:buFont typeface="Trebuchet MS"/>
              <a:buNone/>
              <a:defRPr b="0" i="0" sz="1800" u="none" cap="none" strike="noStrike">
                <a:solidFill>
                  <a:schemeClr val="dk2"/>
                </a:solidFill>
                <a:latin typeface="Trebuchet MS"/>
                <a:ea typeface="Trebuchet MS"/>
                <a:cs typeface="Trebuchet MS"/>
                <a:sym typeface="Trebuchet MS"/>
              </a:defRPr>
            </a:lvl5pPr>
            <a:lvl6pPr indent="-228600" lvl="5" marL="2743200" marR="0" algn="l">
              <a:lnSpc>
                <a:spcPct val="100000"/>
              </a:lnSpc>
              <a:spcBef>
                <a:spcPts val="360"/>
              </a:spcBef>
              <a:spcAft>
                <a:spcPts val="0"/>
              </a:spcAft>
              <a:buClr>
                <a:schemeClr val="dk2"/>
              </a:buClr>
              <a:buSzPts val="1800"/>
              <a:buFont typeface="Trebuchet MS"/>
              <a:buNone/>
              <a:defRPr b="0" i="0" sz="1800" u="none" cap="none" strike="noStrike">
                <a:solidFill>
                  <a:schemeClr val="dk2"/>
                </a:solidFill>
                <a:latin typeface="Trebuchet MS"/>
                <a:ea typeface="Trebuchet MS"/>
                <a:cs typeface="Trebuchet MS"/>
                <a:sym typeface="Trebuchet MS"/>
              </a:defRPr>
            </a:lvl6pPr>
            <a:lvl7pPr indent="-228600" lvl="6" marL="3200400" marR="0" algn="l">
              <a:lnSpc>
                <a:spcPct val="100000"/>
              </a:lnSpc>
              <a:spcBef>
                <a:spcPts val="360"/>
              </a:spcBef>
              <a:spcAft>
                <a:spcPts val="0"/>
              </a:spcAft>
              <a:buClr>
                <a:schemeClr val="dk2"/>
              </a:buClr>
              <a:buSzPts val="1800"/>
              <a:buFont typeface="Trebuchet MS"/>
              <a:buNone/>
              <a:defRPr b="0" i="0" sz="1800" u="none" cap="none" strike="noStrike">
                <a:solidFill>
                  <a:schemeClr val="dk2"/>
                </a:solidFill>
                <a:latin typeface="Trebuchet MS"/>
                <a:ea typeface="Trebuchet MS"/>
                <a:cs typeface="Trebuchet MS"/>
                <a:sym typeface="Trebuchet MS"/>
              </a:defRPr>
            </a:lvl7pPr>
            <a:lvl8pPr indent="-228600" lvl="7" marL="3657600" marR="0" algn="l">
              <a:lnSpc>
                <a:spcPct val="100000"/>
              </a:lnSpc>
              <a:spcBef>
                <a:spcPts val="360"/>
              </a:spcBef>
              <a:spcAft>
                <a:spcPts val="0"/>
              </a:spcAft>
              <a:buClr>
                <a:schemeClr val="dk2"/>
              </a:buClr>
              <a:buSzPts val="1800"/>
              <a:buFont typeface="Trebuchet MS"/>
              <a:buNone/>
              <a:defRPr b="0" i="0" sz="1800" u="none" cap="none" strike="noStrike">
                <a:solidFill>
                  <a:schemeClr val="dk2"/>
                </a:solidFill>
                <a:latin typeface="Trebuchet MS"/>
                <a:ea typeface="Trebuchet MS"/>
                <a:cs typeface="Trebuchet MS"/>
                <a:sym typeface="Trebuchet MS"/>
              </a:defRPr>
            </a:lvl8pPr>
            <a:lvl9pPr indent="-228600" lvl="8" marL="4114800" marR="0" algn="l">
              <a:lnSpc>
                <a:spcPct val="100000"/>
              </a:lnSpc>
              <a:spcBef>
                <a:spcPts val="360"/>
              </a:spcBef>
              <a:spcAft>
                <a:spcPts val="0"/>
              </a:spcAft>
              <a:buClr>
                <a:schemeClr val="dk2"/>
              </a:buClr>
              <a:buSzPts val="1800"/>
              <a:buFont typeface="Trebuchet MS"/>
              <a:buNone/>
              <a:defRPr b="0" i="0" sz="1800" u="none" cap="none" strike="noStrike">
                <a:solidFill>
                  <a:schemeClr val="dk2"/>
                </a:solidFill>
                <a:latin typeface="Trebuchet MS"/>
                <a:ea typeface="Trebuchet MS"/>
                <a:cs typeface="Trebuchet MS"/>
                <a:sym typeface="Trebuchet MS"/>
              </a:defRPr>
            </a:lvl9pPr>
          </a:lstStyle>
          <a:p/>
        </p:txBody>
      </p:sp>
      <p:sp>
        <p:nvSpPr>
          <p:cNvPr id="102" name="Google Shape;102;p12"/>
          <p:cNvSpPr txBox="1"/>
          <p:nvPr>
            <p:ph idx="12" type="sldNum"/>
          </p:nvPr>
        </p:nvSpPr>
        <p:spPr>
          <a:xfrm>
            <a:off x="8556791" y="4749850"/>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rtl="0" algn="l">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rtl="0" algn="l">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rtl="0" algn="l">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rtl="0" algn="l">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rtl="0" algn="l">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rtl="0" algn="l">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rtl="0" algn="l">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rtl="0" algn="l">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106" name="Shape 106"/>
        <p:cNvGrpSpPr/>
        <p:nvPr/>
      </p:nvGrpSpPr>
      <p:grpSpPr>
        <a:xfrm>
          <a:off x="0" y="0"/>
          <a:ext cx="0" cy="0"/>
          <a:chOff x="0" y="0"/>
          <a:chExt cx="0" cy="0"/>
        </a:xfrm>
      </p:grpSpPr>
      <p:sp>
        <p:nvSpPr>
          <p:cNvPr id="107" name="Google Shape;107;p14"/>
          <p:cNvSpPr txBox="1"/>
          <p:nvPr>
            <p:ph type="title"/>
          </p:nvPr>
        </p:nvSpPr>
        <p:spPr>
          <a:xfrm>
            <a:off x="893700" y="205987"/>
            <a:ext cx="6462600" cy="8572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Clr>
                <a:srgbClr val="000000"/>
              </a:buClr>
              <a:buSzPts val="3600"/>
              <a:buFont typeface="Raleway"/>
              <a:buNone/>
              <a:defRPr b="0" i="0" sz="3600" u="none" cap="none" strike="noStrike">
                <a:solidFill>
                  <a:srgbClr val="000000"/>
                </a:solidFill>
                <a:latin typeface="Raleway"/>
                <a:ea typeface="Raleway"/>
                <a:cs typeface="Raleway"/>
                <a:sym typeface="Raleway"/>
              </a:defRPr>
            </a:lvl1pPr>
            <a:lvl2pPr lvl="1"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2pPr>
            <a:lvl3pPr lvl="2"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3pPr>
            <a:lvl4pPr lvl="3"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4pPr>
            <a:lvl5pPr lvl="4"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5pPr>
            <a:lvl6pPr lvl="5"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6pPr>
            <a:lvl7pPr lvl="6"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7pPr>
            <a:lvl8pPr lvl="7"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8pPr>
            <a:lvl9pPr lvl="8"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9pPr>
          </a:lstStyle>
          <a:p/>
        </p:txBody>
      </p:sp>
      <p:sp>
        <p:nvSpPr>
          <p:cNvPr id="108" name="Google Shape;108;p14"/>
          <p:cNvSpPr txBox="1"/>
          <p:nvPr>
            <p:ph idx="1" type="body"/>
          </p:nvPr>
        </p:nvSpPr>
        <p:spPr>
          <a:xfrm>
            <a:off x="893700" y="1373588"/>
            <a:ext cx="6462600" cy="3552341"/>
          </a:xfrm>
          <a:prstGeom prst="rect">
            <a:avLst/>
          </a:prstGeom>
          <a:noFill/>
          <a:ln>
            <a:noFill/>
          </a:ln>
        </p:spPr>
        <p:txBody>
          <a:bodyPr anchorCtr="0" anchor="t" bIns="91425" lIns="91425" spcFirstLastPara="1" rIns="91425" wrap="square" tIns="91425">
            <a:noAutofit/>
          </a:bodyPr>
          <a:lstStyle>
            <a:lvl1pPr indent="-419100" lvl="0" marL="457200" marR="0" algn="l">
              <a:lnSpc>
                <a:spcPct val="100000"/>
              </a:lnSpc>
              <a:spcBef>
                <a:spcPts val="600"/>
              </a:spcBef>
              <a:spcAft>
                <a:spcPts val="0"/>
              </a:spcAft>
              <a:buClr>
                <a:srgbClr val="000000"/>
              </a:buClr>
              <a:buSzPts val="3000"/>
              <a:buFont typeface="Lato"/>
              <a:buChar char="●"/>
              <a:defRPr b="0" i="0" sz="3000" u="none" cap="none" strike="noStrike">
                <a:solidFill>
                  <a:srgbClr val="000000"/>
                </a:solidFill>
                <a:latin typeface="Lato"/>
                <a:ea typeface="Lato"/>
                <a:cs typeface="Lato"/>
                <a:sym typeface="Lato"/>
              </a:defRPr>
            </a:lvl1pPr>
            <a:lvl2pPr indent="-381000" lvl="1" marL="914400" marR="0" algn="l">
              <a:lnSpc>
                <a:spcPct val="100000"/>
              </a:lnSpc>
              <a:spcBef>
                <a:spcPts val="0"/>
              </a:spcBef>
              <a:spcAft>
                <a:spcPts val="0"/>
              </a:spcAft>
              <a:buClr>
                <a:srgbClr val="000000"/>
              </a:buClr>
              <a:buSzPts val="2400"/>
              <a:buFont typeface="Lato"/>
              <a:buChar char="○"/>
              <a:defRPr b="0" i="0" sz="2400" u="none" cap="none" strike="noStrike">
                <a:solidFill>
                  <a:srgbClr val="000000"/>
                </a:solidFill>
                <a:latin typeface="Lato"/>
                <a:ea typeface="Lato"/>
                <a:cs typeface="Lato"/>
                <a:sym typeface="Lato"/>
              </a:defRPr>
            </a:lvl2pPr>
            <a:lvl3pPr indent="-381000" lvl="2" marL="1371600" marR="0" algn="l">
              <a:lnSpc>
                <a:spcPct val="100000"/>
              </a:lnSpc>
              <a:spcBef>
                <a:spcPts val="0"/>
              </a:spcBef>
              <a:spcAft>
                <a:spcPts val="0"/>
              </a:spcAft>
              <a:buClr>
                <a:srgbClr val="000000"/>
              </a:buClr>
              <a:buSzPts val="2400"/>
              <a:buFont typeface="Lato"/>
              <a:buChar char="■"/>
              <a:defRPr b="0" i="0" sz="2400" u="none" cap="none" strike="noStrike">
                <a:solidFill>
                  <a:srgbClr val="000000"/>
                </a:solidFill>
                <a:latin typeface="Lato"/>
                <a:ea typeface="Lato"/>
                <a:cs typeface="Lato"/>
                <a:sym typeface="Lato"/>
              </a:defRPr>
            </a:lvl3pPr>
            <a:lvl4pPr indent="-342900" lvl="3" marL="18288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4pPr>
            <a:lvl5pPr indent="-342900" lvl="4" marL="22860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5pPr>
            <a:lvl6pPr indent="-342900" lvl="5" marL="27432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6pPr>
            <a:lvl7pPr indent="-342900" lvl="6" marL="32004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7pPr>
            <a:lvl8pPr indent="-342900" lvl="7" marL="36576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8pPr>
            <a:lvl9pPr indent="-342900" lvl="8" marL="41148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9pPr>
          </a:lstStyle>
          <a:p/>
        </p:txBody>
      </p:sp>
      <p:sp>
        <p:nvSpPr>
          <p:cNvPr id="109" name="Google Shape;109;p14"/>
          <p:cNvSpPr/>
          <p:nvPr/>
        </p:nvSpPr>
        <p:spPr>
          <a:xfrm>
            <a:off x="7356366" y="5066325"/>
            <a:ext cx="893700" cy="77011"/>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14"/>
          <p:cNvSpPr/>
          <p:nvPr/>
        </p:nvSpPr>
        <p:spPr>
          <a:xfrm>
            <a:off x="8250312" y="5066325"/>
            <a:ext cx="893700" cy="77011"/>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14"/>
          <p:cNvSpPr/>
          <p:nvPr/>
        </p:nvSpPr>
        <p:spPr>
          <a:xfrm>
            <a:off x="0" y="5066325"/>
            <a:ext cx="893700" cy="77011"/>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14"/>
          <p:cNvSpPr/>
          <p:nvPr/>
        </p:nvSpPr>
        <p:spPr>
          <a:xfrm>
            <a:off x="893710" y="5066325"/>
            <a:ext cx="6462600" cy="77011"/>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113" name="Shape 113"/>
        <p:cNvGrpSpPr/>
        <p:nvPr/>
      </p:nvGrpSpPr>
      <p:grpSpPr>
        <a:xfrm>
          <a:off x="0" y="0"/>
          <a:ext cx="0" cy="0"/>
          <a:chOff x="0" y="0"/>
          <a:chExt cx="0" cy="0"/>
        </a:xfrm>
      </p:grpSpPr>
      <p:sp>
        <p:nvSpPr>
          <p:cNvPr id="114" name="Google Shape;114;p15"/>
          <p:cNvSpPr txBox="1"/>
          <p:nvPr>
            <p:ph type="ctrTitle"/>
          </p:nvPr>
        </p:nvSpPr>
        <p:spPr>
          <a:xfrm>
            <a:off x="721425" y="2838935"/>
            <a:ext cx="5216700" cy="116008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4800"/>
              <a:buFont typeface="Raleway"/>
              <a:buNone/>
              <a:defRPr b="0" i="0" sz="4800" u="none" cap="none" strike="noStrike">
                <a:solidFill>
                  <a:srgbClr val="000000"/>
                </a:solidFill>
                <a:latin typeface="Raleway"/>
                <a:ea typeface="Raleway"/>
                <a:cs typeface="Raleway"/>
                <a:sym typeface="Raleway"/>
              </a:defRPr>
            </a:lvl1pPr>
            <a:lvl2pPr lvl="1" marR="0" algn="l">
              <a:lnSpc>
                <a:spcPct val="100000"/>
              </a:lnSpc>
              <a:spcBef>
                <a:spcPts val="0"/>
              </a:spcBef>
              <a:spcAft>
                <a:spcPts val="0"/>
              </a:spcAft>
              <a:buClr>
                <a:srgbClr val="2185C5"/>
              </a:buClr>
              <a:buSzPts val="4800"/>
              <a:buFont typeface="Raleway"/>
              <a:buNone/>
              <a:defRPr b="0" i="0" sz="4800" u="none" cap="none" strike="noStrike">
                <a:solidFill>
                  <a:srgbClr val="2185C5"/>
                </a:solidFill>
                <a:latin typeface="Raleway"/>
                <a:ea typeface="Raleway"/>
                <a:cs typeface="Raleway"/>
                <a:sym typeface="Raleway"/>
              </a:defRPr>
            </a:lvl2pPr>
            <a:lvl3pPr lvl="2" marR="0" algn="l">
              <a:lnSpc>
                <a:spcPct val="100000"/>
              </a:lnSpc>
              <a:spcBef>
                <a:spcPts val="0"/>
              </a:spcBef>
              <a:spcAft>
                <a:spcPts val="0"/>
              </a:spcAft>
              <a:buClr>
                <a:srgbClr val="2185C5"/>
              </a:buClr>
              <a:buSzPts val="4800"/>
              <a:buFont typeface="Raleway"/>
              <a:buNone/>
              <a:defRPr b="0" i="0" sz="4800" u="none" cap="none" strike="noStrike">
                <a:solidFill>
                  <a:srgbClr val="2185C5"/>
                </a:solidFill>
                <a:latin typeface="Raleway"/>
                <a:ea typeface="Raleway"/>
                <a:cs typeface="Raleway"/>
                <a:sym typeface="Raleway"/>
              </a:defRPr>
            </a:lvl3pPr>
            <a:lvl4pPr lvl="3" marR="0" algn="l">
              <a:lnSpc>
                <a:spcPct val="100000"/>
              </a:lnSpc>
              <a:spcBef>
                <a:spcPts val="0"/>
              </a:spcBef>
              <a:spcAft>
                <a:spcPts val="0"/>
              </a:spcAft>
              <a:buClr>
                <a:srgbClr val="2185C5"/>
              </a:buClr>
              <a:buSzPts val="4800"/>
              <a:buFont typeface="Raleway"/>
              <a:buNone/>
              <a:defRPr b="0" i="0" sz="4800" u="none" cap="none" strike="noStrike">
                <a:solidFill>
                  <a:srgbClr val="2185C5"/>
                </a:solidFill>
                <a:latin typeface="Raleway"/>
                <a:ea typeface="Raleway"/>
                <a:cs typeface="Raleway"/>
                <a:sym typeface="Raleway"/>
              </a:defRPr>
            </a:lvl4pPr>
            <a:lvl5pPr lvl="4" marR="0" algn="l">
              <a:lnSpc>
                <a:spcPct val="100000"/>
              </a:lnSpc>
              <a:spcBef>
                <a:spcPts val="0"/>
              </a:spcBef>
              <a:spcAft>
                <a:spcPts val="0"/>
              </a:spcAft>
              <a:buClr>
                <a:srgbClr val="2185C5"/>
              </a:buClr>
              <a:buSzPts val="4800"/>
              <a:buFont typeface="Raleway"/>
              <a:buNone/>
              <a:defRPr b="0" i="0" sz="4800" u="none" cap="none" strike="noStrike">
                <a:solidFill>
                  <a:srgbClr val="2185C5"/>
                </a:solidFill>
                <a:latin typeface="Raleway"/>
                <a:ea typeface="Raleway"/>
                <a:cs typeface="Raleway"/>
                <a:sym typeface="Raleway"/>
              </a:defRPr>
            </a:lvl5pPr>
            <a:lvl6pPr lvl="5" marR="0" algn="l">
              <a:lnSpc>
                <a:spcPct val="100000"/>
              </a:lnSpc>
              <a:spcBef>
                <a:spcPts val="0"/>
              </a:spcBef>
              <a:spcAft>
                <a:spcPts val="0"/>
              </a:spcAft>
              <a:buClr>
                <a:srgbClr val="2185C5"/>
              </a:buClr>
              <a:buSzPts val="4800"/>
              <a:buFont typeface="Raleway"/>
              <a:buNone/>
              <a:defRPr b="0" i="0" sz="4800" u="none" cap="none" strike="noStrike">
                <a:solidFill>
                  <a:srgbClr val="2185C5"/>
                </a:solidFill>
                <a:latin typeface="Raleway"/>
                <a:ea typeface="Raleway"/>
                <a:cs typeface="Raleway"/>
                <a:sym typeface="Raleway"/>
              </a:defRPr>
            </a:lvl6pPr>
            <a:lvl7pPr lvl="6" marR="0" algn="l">
              <a:lnSpc>
                <a:spcPct val="100000"/>
              </a:lnSpc>
              <a:spcBef>
                <a:spcPts val="0"/>
              </a:spcBef>
              <a:spcAft>
                <a:spcPts val="0"/>
              </a:spcAft>
              <a:buClr>
                <a:srgbClr val="2185C5"/>
              </a:buClr>
              <a:buSzPts val="4800"/>
              <a:buFont typeface="Raleway"/>
              <a:buNone/>
              <a:defRPr b="0" i="0" sz="4800" u="none" cap="none" strike="noStrike">
                <a:solidFill>
                  <a:srgbClr val="2185C5"/>
                </a:solidFill>
                <a:latin typeface="Raleway"/>
                <a:ea typeface="Raleway"/>
                <a:cs typeface="Raleway"/>
                <a:sym typeface="Raleway"/>
              </a:defRPr>
            </a:lvl7pPr>
            <a:lvl8pPr lvl="7" marR="0" algn="l">
              <a:lnSpc>
                <a:spcPct val="100000"/>
              </a:lnSpc>
              <a:spcBef>
                <a:spcPts val="0"/>
              </a:spcBef>
              <a:spcAft>
                <a:spcPts val="0"/>
              </a:spcAft>
              <a:buClr>
                <a:srgbClr val="2185C5"/>
              </a:buClr>
              <a:buSzPts val="4800"/>
              <a:buFont typeface="Raleway"/>
              <a:buNone/>
              <a:defRPr b="0" i="0" sz="4800" u="none" cap="none" strike="noStrike">
                <a:solidFill>
                  <a:srgbClr val="2185C5"/>
                </a:solidFill>
                <a:latin typeface="Raleway"/>
                <a:ea typeface="Raleway"/>
                <a:cs typeface="Raleway"/>
                <a:sym typeface="Raleway"/>
              </a:defRPr>
            </a:lvl8pPr>
            <a:lvl9pPr lvl="8" marR="0" algn="l">
              <a:lnSpc>
                <a:spcPct val="100000"/>
              </a:lnSpc>
              <a:spcBef>
                <a:spcPts val="0"/>
              </a:spcBef>
              <a:spcAft>
                <a:spcPts val="0"/>
              </a:spcAft>
              <a:buClr>
                <a:srgbClr val="2185C5"/>
              </a:buClr>
              <a:buSzPts val="4800"/>
              <a:buFont typeface="Raleway"/>
              <a:buNone/>
              <a:defRPr b="0" i="0" sz="4800" u="none" cap="none" strike="noStrike">
                <a:solidFill>
                  <a:srgbClr val="2185C5"/>
                </a:solidFill>
                <a:latin typeface="Raleway"/>
                <a:ea typeface="Raleway"/>
                <a:cs typeface="Raleway"/>
                <a:sym typeface="Raleway"/>
              </a:defRPr>
            </a:lvl9pPr>
          </a:lstStyle>
          <a:p/>
        </p:txBody>
      </p:sp>
      <p:sp>
        <p:nvSpPr>
          <p:cNvPr id="115" name="Google Shape;115;p15"/>
          <p:cNvSpPr/>
          <p:nvPr/>
        </p:nvSpPr>
        <p:spPr>
          <a:xfrm>
            <a:off x="5938246" y="2533162"/>
            <a:ext cx="721800" cy="77011"/>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15"/>
          <p:cNvSpPr/>
          <p:nvPr/>
        </p:nvSpPr>
        <p:spPr>
          <a:xfrm>
            <a:off x="6659861" y="2533162"/>
            <a:ext cx="721800" cy="77011"/>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15"/>
          <p:cNvSpPr/>
          <p:nvPr/>
        </p:nvSpPr>
        <p:spPr>
          <a:xfrm>
            <a:off x="-1" y="2533162"/>
            <a:ext cx="721800" cy="77011"/>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15"/>
          <p:cNvSpPr/>
          <p:nvPr/>
        </p:nvSpPr>
        <p:spPr>
          <a:xfrm>
            <a:off x="721425" y="2533162"/>
            <a:ext cx="5216700" cy="77011"/>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119" name="Shape 119"/>
        <p:cNvGrpSpPr/>
        <p:nvPr/>
      </p:nvGrpSpPr>
      <p:grpSpPr>
        <a:xfrm>
          <a:off x="0" y="0"/>
          <a:ext cx="0" cy="0"/>
          <a:chOff x="0" y="0"/>
          <a:chExt cx="0" cy="0"/>
        </a:xfrm>
      </p:grpSpPr>
      <p:sp>
        <p:nvSpPr>
          <p:cNvPr id="120" name="Google Shape;120;p16"/>
          <p:cNvSpPr txBox="1"/>
          <p:nvPr>
            <p:ph type="title"/>
          </p:nvPr>
        </p:nvSpPr>
        <p:spPr>
          <a:xfrm>
            <a:off x="893700" y="205987"/>
            <a:ext cx="6462600" cy="8572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Clr>
                <a:srgbClr val="000000"/>
              </a:buClr>
              <a:buSzPts val="3600"/>
              <a:buFont typeface="Raleway"/>
              <a:buNone/>
              <a:defRPr b="0" i="0" sz="3600" u="none" cap="none" strike="noStrike">
                <a:solidFill>
                  <a:srgbClr val="000000"/>
                </a:solidFill>
                <a:latin typeface="Raleway"/>
                <a:ea typeface="Raleway"/>
                <a:cs typeface="Raleway"/>
                <a:sym typeface="Raleway"/>
              </a:defRPr>
            </a:lvl1pPr>
            <a:lvl2pPr lvl="1"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2pPr>
            <a:lvl3pPr lvl="2"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3pPr>
            <a:lvl4pPr lvl="3"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4pPr>
            <a:lvl5pPr lvl="4"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5pPr>
            <a:lvl6pPr lvl="5"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6pPr>
            <a:lvl7pPr lvl="6"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7pPr>
            <a:lvl8pPr lvl="7"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8pPr>
            <a:lvl9pPr lvl="8"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9pPr>
          </a:lstStyle>
          <a:p/>
        </p:txBody>
      </p:sp>
      <p:sp>
        <p:nvSpPr>
          <p:cNvPr id="121" name="Google Shape;121;p16"/>
          <p:cNvSpPr txBox="1"/>
          <p:nvPr>
            <p:ph idx="1" type="body"/>
          </p:nvPr>
        </p:nvSpPr>
        <p:spPr>
          <a:xfrm>
            <a:off x="893625" y="1200150"/>
            <a:ext cx="3136800" cy="3725693"/>
          </a:xfrm>
          <a:prstGeom prst="rect">
            <a:avLst/>
          </a:prstGeom>
          <a:noFill/>
          <a:ln>
            <a:noFill/>
          </a:ln>
        </p:spPr>
        <p:txBody>
          <a:bodyPr anchorCtr="0" anchor="t" bIns="91425" lIns="91425" spcFirstLastPara="1" rIns="91425" wrap="square" tIns="91425">
            <a:noAutofit/>
          </a:bodyPr>
          <a:lstStyle>
            <a:lvl1pPr indent="-342900" lvl="0" marL="457200" marR="0" algn="l">
              <a:lnSpc>
                <a:spcPct val="100000"/>
              </a:lnSpc>
              <a:spcBef>
                <a:spcPts val="60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1pPr>
            <a:lvl2pPr indent="-342900" lvl="1" marL="9144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2pPr>
            <a:lvl3pPr indent="-342900" lvl="2" marL="13716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3pPr>
            <a:lvl4pPr indent="-342900" lvl="3" marL="18288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4pPr>
            <a:lvl5pPr indent="-342900" lvl="4" marL="22860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5pPr>
            <a:lvl6pPr indent="-342900" lvl="5" marL="27432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6pPr>
            <a:lvl7pPr indent="-342900" lvl="6" marL="32004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7pPr>
            <a:lvl8pPr indent="-342900" lvl="7" marL="36576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8pPr>
            <a:lvl9pPr indent="-342900" lvl="8" marL="41148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9pPr>
          </a:lstStyle>
          <a:p/>
        </p:txBody>
      </p:sp>
      <p:sp>
        <p:nvSpPr>
          <p:cNvPr id="122" name="Google Shape;122;p16"/>
          <p:cNvSpPr txBox="1"/>
          <p:nvPr>
            <p:ph idx="2" type="body"/>
          </p:nvPr>
        </p:nvSpPr>
        <p:spPr>
          <a:xfrm>
            <a:off x="4219456" y="1200150"/>
            <a:ext cx="3136800" cy="3725693"/>
          </a:xfrm>
          <a:prstGeom prst="rect">
            <a:avLst/>
          </a:prstGeom>
          <a:noFill/>
          <a:ln>
            <a:noFill/>
          </a:ln>
        </p:spPr>
        <p:txBody>
          <a:bodyPr anchorCtr="0" anchor="t" bIns="91425" lIns="91425" spcFirstLastPara="1" rIns="91425" wrap="square" tIns="91425">
            <a:noAutofit/>
          </a:bodyPr>
          <a:lstStyle>
            <a:lvl1pPr indent="-342900" lvl="0" marL="457200" marR="0" algn="l">
              <a:lnSpc>
                <a:spcPct val="100000"/>
              </a:lnSpc>
              <a:spcBef>
                <a:spcPts val="60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1pPr>
            <a:lvl2pPr indent="-342900" lvl="1" marL="9144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2pPr>
            <a:lvl3pPr indent="-342900" lvl="2" marL="13716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3pPr>
            <a:lvl4pPr indent="-342900" lvl="3" marL="18288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4pPr>
            <a:lvl5pPr indent="-342900" lvl="4" marL="22860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5pPr>
            <a:lvl6pPr indent="-342900" lvl="5" marL="27432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6pPr>
            <a:lvl7pPr indent="-342900" lvl="6" marL="32004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7pPr>
            <a:lvl8pPr indent="-342900" lvl="7" marL="36576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8pPr>
            <a:lvl9pPr indent="-342900" lvl="8" marL="4114800" marR="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9pPr>
          </a:lstStyle>
          <a:p/>
        </p:txBody>
      </p:sp>
      <p:sp>
        <p:nvSpPr>
          <p:cNvPr id="123" name="Google Shape;123;p16"/>
          <p:cNvSpPr/>
          <p:nvPr/>
        </p:nvSpPr>
        <p:spPr>
          <a:xfrm>
            <a:off x="7356366" y="5066325"/>
            <a:ext cx="893700" cy="77011"/>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16"/>
          <p:cNvSpPr/>
          <p:nvPr/>
        </p:nvSpPr>
        <p:spPr>
          <a:xfrm>
            <a:off x="8250312" y="5066325"/>
            <a:ext cx="893700" cy="77011"/>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16"/>
          <p:cNvSpPr/>
          <p:nvPr/>
        </p:nvSpPr>
        <p:spPr>
          <a:xfrm>
            <a:off x="0" y="5066325"/>
            <a:ext cx="893700" cy="77011"/>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 name="Google Shape;126;p16"/>
          <p:cNvSpPr/>
          <p:nvPr/>
        </p:nvSpPr>
        <p:spPr>
          <a:xfrm>
            <a:off x="893710" y="5066325"/>
            <a:ext cx="6462600" cy="77011"/>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p16"/>
          <p:cNvSpPr/>
          <p:nvPr/>
        </p:nvSpPr>
        <p:spPr>
          <a:xfrm>
            <a:off x="7356366" y="5066325"/>
            <a:ext cx="893700" cy="77011"/>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16"/>
          <p:cNvSpPr/>
          <p:nvPr/>
        </p:nvSpPr>
        <p:spPr>
          <a:xfrm>
            <a:off x="8250312" y="5066325"/>
            <a:ext cx="893700" cy="77011"/>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 name="Google Shape;129;p16"/>
          <p:cNvSpPr/>
          <p:nvPr/>
        </p:nvSpPr>
        <p:spPr>
          <a:xfrm>
            <a:off x="0" y="5066325"/>
            <a:ext cx="893700" cy="77011"/>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 name="Google Shape;130;p16"/>
          <p:cNvSpPr/>
          <p:nvPr/>
        </p:nvSpPr>
        <p:spPr>
          <a:xfrm>
            <a:off x="893710" y="5066325"/>
            <a:ext cx="6462600" cy="77011"/>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1" name="Shape 131"/>
        <p:cNvGrpSpPr/>
        <p:nvPr/>
      </p:nvGrpSpPr>
      <p:grpSpPr>
        <a:xfrm>
          <a:off x="0" y="0"/>
          <a:ext cx="0" cy="0"/>
          <a:chOff x="0" y="0"/>
          <a:chExt cx="0" cy="0"/>
        </a:xfrm>
      </p:grpSpPr>
      <p:sp>
        <p:nvSpPr>
          <p:cNvPr id="132" name="Google Shape;132;p17"/>
          <p:cNvSpPr txBox="1"/>
          <p:nvPr>
            <p:ph type="title"/>
          </p:nvPr>
        </p:nvSpPr>
        <p:spPr>
          <a:xfrm>
            <a:off x="893700" y="205987"/>
            <a:ext cx="6462600" cy="8572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Clr>
                <a:srgbClr val="000000"/>
              </a:buClr>
              <a:buSzPts val="3600"/>
              <a:buFont typeface="Raleway"/>
              <a:buNone/>
              <a:defRPr b="0" i="0" sz="3600" u="none" cap="none" strike="noStrike">
                <a:solidFill>
                  <a:srgbClr val="000000"/>
                </a:solidFill>
                <a:latin typeface="Raleway"/>
                <a:ea typeface="Raleway"/>
                <a:cs typeface="Raleway"/>
                <a:sym typeface="Raleway"/>
              </a:defRPr>
            </a:lvl1pPr>
            <a:lvl2pPr lvl="1"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2pPr>
            <a:lvl3pPr lvl="2"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3pPr>
            <a:lvl4pPr lvl="3"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4pPr>
            <a:lvl5pPr lvl="4"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5pPr>
            <a:lvl6pPr lvl="5"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6pPr>
            <a:lvl7pPr lvl="6"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7pPr>
            <a:lvl8pPr lvl="7"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8pPr>
            <a:lvl9pPr lvl="8"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9pPr>
          </a:lstStyle>
          <a:p/>
        </p:txBody>
      </p:sp>
      <p:sp>
        <p:nvSpPr>
          <p:cNvPr id="133" name="Google Shape;133;p17"/>
          <p:cNvSpPr/>
          <p:nvPr/>
        </p:nvSpPr>
        <p:spPr>
          <a:xfrm>
            <a:off x="7356366" y="5066325"/>
            <a:ext cx="893700" cy="77011"/>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 name="Google Shape;134;p17"/>
          <p:cNvSpPr/>
          <p:nvPr/>
        </p:nvSpPr>
        <p:spPr>
          <a:xfrm>
            <a:off x="8250312" y="5066325"/>
            <a:ext cx="893700" cy="77011"/>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 name="Google Shape;135;p17"/>
          <p:cNvSpPr/>
          <p:nvPr/>
        </p:nvSpPr>
        <p:spPr>
          <a:xfrm>
            <a:off x="0" y="5066325"/>
            <a:ext cx="893700" cy="77011"/>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17"/>
          <p:cNvSpPr/>
          <p:nvPr/>
        </p:nvSpPr>
        <p:spPr>
          <a:xfrm>
            <a:off x="893710" y="5066325"/>
            <a:ext cx="6462600" cy="77011"/>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 name="Google Shape;137;p17"/>
          <p:cNvSpPr/>
          <p:nvPr/>
        </p:nvSpPr>
        <p:spPr>
          <a:xfrm>
            <a:off x="7356366" y="5066325"/>
            <a:ext cx="893700" cy="77011"/>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p17"/>
          <p:cNvSpPr/>
          <p:nvPr/>
        </p:nvSpPr>
        <p:spPr>
          <a:xfrm>
            <a:off x="8250312" y="5066325"/>
            <a:ext cx="893700" cy="77011"/>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 name="Google Shape;139;p17"/>
          <p:cNvSpPr/>
          <p:nvPr/>
        </p:nvSpPr>
        <p:spPr>
          <a:xfrm>
            <a:off x="0" y="5066325"/>
            <a:ext cx="893700" cy="77011"/>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 name="Google Shape;140;p17"/>
          <p:cNvSpPr/>
          <p:nvPr/>
        </p:nvSpPr>
        <p:spPr>
          <a:xfrm>
            <a:off x="893710" y="5066325"/>
            <a:ext cx="6462600" cy="77011"/>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41" name="Shape 141"/>
        <p:cNvGrpSpPr/>
        <p:nvPr/>
      </p:nvGrpSpPr>
      <p:grpSpPr>
        <a:xfrm>
          <a:off x="0" y="0"/>
          <a:ext cx="0" cy="0"/>
          <a:chOff x="0" y="0"/>
          <a:chExt cx="0" cy="0"/>
        </a:xfrm>
      </p:grpSpPr>
      <p:sp>
        <p:nvSpPr>
          <p:cNvPr id="142" name="Google Shape;142;p18"/>
          <p:cNvSpPr txBox="1"/>
          <p:nvPr>
            <p:ph idx="1" type="body"/>
          </p:nvPr>
        </p:nvSpPr>
        <p:spPr>
          <a:xfrm>
            <a:off x="893700" y="4649963"/>
            <a:ext cx="6462600" cy="350693"/>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360"/>
              </a:spcBef>
              <a:spcAft>
                <a:spcPts val="0"/>
              </a:spcAft>
              <a:buClr>
                <a:srgbClr val="2185C5"/>
              </a:buClr>
              <a:buSzPts val="1400"/>
              <a:buFont typeface="Lato"/>
              <a:buNone/>
              <a:defRPr b="0" i="0" sz="1400" u="none" cap="none" strike="noStrike">
                <a:solidFill>
                  <a:srgbClr val="2185C5"/>
                </a:solidFill>
                <a:latin typeface="Lato"/>
                <a:ea typeface="Lato"/>
                <a:cs typeface="Lato"/>
                <a:sym typeface="Lato"/>
              </a:defRPr>
            </a:lvl1pPr>
          </a:lstStyle>
          <a:p/>
        </p:txBody>
      </p:sp>
      <p:sp>
        <p:nvSpPr>
          <p:cNvPr id="143" name="Google Shape;143;p18"/>
          <p:cNvSpPr/>
          <p:nvPr/>
        </p:nvSpPr>
        <p:spPr>
          <a:xfrm>
            <a:off x="7356366" y="5066325"/>
            <a:ext cx="893700" cy="77011"/>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 name="Google Shape;144;p18"/>
          <p:cNvSpPr/>
          <p:nvPr/>
        </p:nvSpPr>
        <p:spPr>
          <a:xfrm>
            <a:off x="8250312" y="5066325"/>
            <a:ext cx="893700" cy="77011"/>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18"/>
          <p:cNvSpPr/>
          <p:nvPr/>
        </p:nvSpPr>
        <p:spPr>
          <a:xfrm>
            <a:off x="0" y="5066325"/>
            <a:ext cx="893700" cy="77011"/>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18"/>
          <p:cNvSpPr/>
          <p:nvPr/>
        </p:nvSpPr>
        <p:spPr>
          <a:xfrm>
            <a:off x="893710" y="5066325"/>
            <a:ext cx="6462600" cy="77011"/>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18"/>
          <p:cNvSpPr/>
          <p:nvPr/>
        </p:nvSpPr>
        <p:spPr>
          <a:xfrm>
            <a:off x="7356366" y="5066325"/>
            <a:ext cx="893700" cy="77011"/>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18"/>
          <p:cNvSpPr/>
          <p:nvPr/>
        </p:nvSpPr>
        <p:spPr>
          <a:xfrm>
            <a:off x="8250312" y="5066325"/>
            <a:ext cx="893700" cy="77011"/>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18"/>
          <p:cNvSpPr/>
          <p:nvPr/>
        </p:nvSpPr>
        <p:spPr>
          <a:xfrm>
            <a:off x="0" y="5066325"/>
            <a:ext cx="893700" cy="77011"/>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 name="Google Shape;150;p18"/>
          <p:cNvSpPr/>
          <p:nvPr/>
        </p:nvSpPr>
        <p:spPr>
          <a:xfrm>
            <a:off x="893710" y="5066325"/>
            <a:ext cx="6462600" cy="77011"/>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1" name="Shape 151"/>
        <p:cNvGrpSpPr/>
        <p:nvPr/>
      </p:nvGrpSpPr>
      <p:grpSpPr>
        <a:xfrm>
          <a:off x="0" y="0"/>
          <a:ext cx="0" cy="0"/>
          <a:chOff x="0" y="0"/>
          <a:chExt cx="0" cy="0"/>
        </a:xfrm>
      </p:grpSpPr>
      <p:sp>
        <p:nvSpPr>
          <p:cNvPr id="152" name="Google Shape;152;p19"/>
          <p:cNvSpPr/>
          <p:nvPr/>
        </p:nvSpPr>
        <p:spPr>
          <a:xfrm>
            <a:off x="7356366" y="5066325"/>
            <a:ext cx="893700" cy="77011"/>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3" name="Google Shape;153;p19"/>
          <p:cNvSpPr/>
          <p:nvPr/>
        </p:nvSpPr>
        <p:spPr>
          <a:xfrm>
            <a:off x="8250312" y="5066325"/>
            <a:ext cx="893700" cy="77011"/>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19"/>
          <p:cNvSpPr/>
          <p:nvPr/>
        </p:nvSpPr>
        <p:spPr>
          <a:xfrm>
            <a:off x="0" y="5066325"/>
            <a:ext cx="893700" cy="77011"/>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19"/>
          <p:cNvSpPr/>
          <p:nvPr/>
        </p:nvSpPr>
        <p:spPr>
          <a:xfrm>
            <a:off x="893710" y="5066325"/>
            <a:ext cx="6462600" cy="77011"/>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19"/>
          <p:cNvSpPr/>
          <p:nvPr/>
        </p:nvSpPr>
        <p:spPr>
          <a:xfrm>
            <a:off x="7356366" y="5066325"/>
            <a:ext cx="893700" cy="77011"/>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 name="Google Shape;157;p19"/>
          <p:cNvSpPr/>
          <p:nvPr/>
        </p:nvSpPr>
        <p:spPr>
          <a:xfrm>
            <a:off x="8250312" y="5066325"/>
            <a:ext cx="893700" cy="77011"/>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 name="Google Shape;158;p19"/>
          <p:cNvSpPr/>
          <p:nvPr/>
        </p:nvSpPr>
        <p:spPr>
          <a:xfrm>
            <a:off x="0" y="5066325"/>
            <a:ext cx="893700" cy="77011"/>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19"/>
          <p:cNvSpPr/>
          <p:nvPr/>
        </p:nvSpPr>
        <p:spPr>
          <a:xfrm>
            <a:off x="893710" y="5066325"/>
            <a:ext cx="6462600" cy="77011"/>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color background">
  <p:cSld name="BLANK_1">
    <p:bg>
      <p:bgPr>
        <a:solidFill>
          <a:srgbClr val="981E32"/>
        </a:solidFill>
      </p:bgPr>
    </p:bg>
    <p:spTree>
      <p:nvGrpSpPr>
        <p:cNvPr id="160" name="Shape 160"/>
        <p:cNvGrpSpPr/>
        <p:nvPr/>
      </p:nvGrpSpPr>
      <p:grpSpPr>
        <a:xfrm>
          <a:off x="0" y="0"/>
          <a:ext cx="0" cy="0"/>
          <a:chOff x="0" y="0"/>
          <a:chExt cx="0" cy="0"/>
        </a:xfrm>
      </p:grpSpPr>
      <p:sp>
        <p:nvSpPr>
          <p:cNvPr id="161" name="Google Shape;161;p20"/>
          <p:cNvSpPr/>
          <p:nvPr/>
        </p:nvSpPr>
        <p:spPr>
          <a:xfrm>
            <a:off x="7356366" y="5066325"/>
            <a:ext cx="893700" cy="77011"/>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 name="Google Shape;162;p20"/>
          <p:cNvSpPr/>
          <p:nvPr/>
        </p:nvSpPr>
        <p:spPr>
          <a:xfrm>
            <a:off x="8250312" y="5066325"/>
            <a:ext cx="893700" cy="77011"/>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 name="Google Shape;163;p20"/>
          <p:cNvSpPr/>
          <p:nvPr/>
        </p:nvSpPr>
        <p:spPr>
          <a:xfrm>
            <a:off x="0" y="5066325"/>
            <a:ext cx="893700" cy="77011"/>
          </a:xfrm>
          <a:prstGeom prst="rect">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 name="Google Shape;164;p20"/>
          <p:cNvSpPr/>
          <p:nvPr/>
        </p:nvSpPr>
        <p:spPr>
          <a:xfrm>
            <a:off x="893710" y="5066325"/>
            <a:ext cx="6462600" cy="77011"/>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 name="Google Shape;165;p20"/>
          <p:cNvSpPr/>
          <p:nvPr/>
        </p:nvSpPr>
        <p:spPr>
          <a:xfrm>
            <a:off x="7356366" y="5066325"/>
            <a:ext cx="893700" cy="77011"/>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 name="Google Shape;166;p20"/>
          <p:cNvSpPr/>
          <p:nvPr/>
        </p:nvSpPr>
        <p:spPr>
          <a:xfrm>
            <a:off x="8250312" y="5066325"/>
            <a:ext cx="893700" cy="77011"/>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 name="Google Shape;167;p20"/>
          <p:cNvSpPr/>
          <p:nvPr/>
        </p:nvSpPr>
        <p:spPr>
          <a:xfrm>
            <a:off x="0" y="5066325"/>
            <a:ext cx="893700" cy="77011"/>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 name="Google Shape;168;p20"/>
          <p:cNvSpPr/>
          <p:nvPr/>
        </p:nvSpPr>
        <p:spPr>
          <a:xfrm>
            <a:off x="893710" y="5066325"/>
            <a:ext cx="6462600" cy="77011"/>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169" name="Shape 169"/>
        <p:cNvGrpSpPr/>
        <p:nvPr/>
      </p:nvGrpSpPr>
      <p:grpSpPr>
        <a:xfrm>
          <a:off x="0" y="0"/>
          <a:ext cx="0" cy="0"/>
          <a:chOff x="0" y="0"/>
          <a:chExt cx="0" cy="0"/>
        </a:xfrm>
      </p:grpSpPr>
      <p:sp>
        <p:nvSpPr>
          <p:cNvPr id="170" name="Google Shape;170;p21"/>
          <p:cNvSpPr txBox="1"/>
          <p:nvPr>
            <p:ph idx="1" type="body"/>
          </p:nvPr>
        </p:nvSpPr>
        <p:spPr>
          <a:xfrm>
            <a:off x="1710425" y="2161800"/>
            <a:ext cx="5723700" cy="819818"/>
          </a:xfrm>
          <a:prstGeom prst="rect">
            <a:avLst/>
          </a:prstGeom>
          <a:noFill/>
          <a:ln>
            <a:noFill/>
          </a:ln>
        </p:spPr>
        <p:txBody>
          <a:bodyPr anchorCtr="0" anchor="t" bIns="91425" lIns="91425" spcFirstLastPara="1" rIns="91425" wrap="square" tIns="91425">
            <a:noAutofit/>
          </a:bodyPr>
          <a:lstStyle>
            <a:lvl1pPr indent="-419100" lvl="0" marL="457200" marR="0" algn="ctr">
              <a:lnSpc>
                <a:spcPct val="100000"/>
              </a:lnSpc>
              <a:spcBef>
                <a:spcPts val="600"/>
              </a:spcBef>
              <a:spcAft>
                <a:spcPts val="0"/>
              </a:spcAft>
              <a:buClr>
                <a:srgbClr val="000000"/>
              </a:buClr>
              <a:buSzPts val="3000"/>
              <a:buFont typeface="Lato"/>
              <a:buChar char="●"/>
              <a:defRPr b="0" i="1" sz="3000" u="none" cap="none" strike="noStrike">
                <a:solidFill>
                  <a:srgbClr val="000000"/>
                </a:solidFill>
                <a:latin typeface="Lato"/>
                <a:ea typeface="Lato"/>
                <a:cs typeface="Lato"/>
                <a:sym typeface="Lato"/>
              </a:defRPr>
            </a:lvl1pPr>
            <a:lvl2pPr indent="-381000" lvl="1" marL="914400" marR="0" algn="ctr">
              <a:lnSpc>
                <a:spcPct val="100000"/>
              </a:lnSpc>
              <a:spcBef>
                <a:spcPts val="0"/>
              </a:spcBef>
              <a:spcAft>
                <a:spcPts val="0"/>
              </a:spcAft>
              <a:buClr>
                <a:srgbClr val="000000"/>
              </a:buClr>
              <a:buSzPts val="2400"/>
              <a:buFont typeface="Lato"/>
              <a:buChar char="○"/>
              <a:defRPr b="0" i="1" sz="2400" u="none" cap="none" strike="noStrike">
                <a:solidFill>
                  <a:srgbClr val="000000"/>
                </a:solidFill>
                <a:latin typeface="Lato"/>
                <a:ea typeface="Lato"/>
                <a:cs typeface="Lato"/>
                <a:sym typeface="Lato"/>
              </a:defRPr>
            </a:lvl2pPr>
            <a:lvl3pPr indent="-381000" lvl="2" marL="1371600" marR="0" algn="ctr">
              <a:lnSpc>
                <a:spcPct val="100000"/>
              </a:lnSpc>
              <a:spcBef>
                <a:spcPts val="0"/>
              </a:spcBef>
              <a:spcAft>
                <a:spcPts val="0"/>
              </a:spcAft>
              <a:buClr>
                <a:srgbClr val="000000"/>
              </a:buClr>
              <a:buSzPts val="2400"/>
              <a:buFont typeface="Lato"/>
              <a:buChar char="■"/>
              <a:defRPr b="0" i="1" sz="2400" u="none" cap="none" strike="noStrike">
                <a:solidFill>
                  <a:srgbClr val="000000"/>
                </a:solidFill>
                <a:latin typeface="Lato"/>
                <a:ea typeface="Lato"/>
                <a:cs typeface="Lato"/>
                <a:sym typeface="Lato"/>
              </a:defRPr>
            </a:lvl3pPr>
            <a:lvl4pPr indent="-342900" lvl="3" marL="1828800" marR="0" algn="ctr">
              <a:lnSpc>
                <a:spcPct val="100000"/>
              </a:lnSpc>
              <a:spcBef>
                <a:spcPts val="0"/>
              </a:spcBef>
              <a:spcAft>
                <a:spcPts val="0"/>
              </a:spcAft>
              <a:buClr>
                <a:srgbClr val="000000"/>
              </a:buClr>
              <a:buSzPts val="1800"/>
              <a:buFont typeface="Lato"/>
              <a:buChar char="●"/>
              <a:defRPr b="0" i="1" sz="1800" u="none" cap="none" strike="noStrike">
                <a:solidFill>
                  <a:srgbClr val="000000"/>
                </a:solidFill>
                <a:latin typeface="Lato"/>
                <a:ea typeface="Lato"/>
                <a:cs typeface="Lato"/>
                <a:sym typeface="Lato"/>
              </a:defRPr>
            </a:lvl4pPr>
            <a:lvl5pPr indent="-342900" lvl="4" marL="2286000" marR="0" algn="ctr">
              <a:lnSpc>
                <a:spcPct val="100000"/>
              </a:lnSpc>
              <a:spcBef>
                <a:spcPts val="0"/>
              </a:spcBef>
              <a:spcAft>
                <a:spcPts val="0"/>
              </a:spcAft>
              <a:buClr>
                <a:srgbClr val="000000"/>
              </a:buClr>
              <a:buSzPts val="1800"/>
              <a:buFont typeface="Lato"/>
              <a:buChar char="○"/>
              <a:defRPr b="0" i="1" sz="1800" u="none" cap="none" strike="noStrike">
                <a:solidFill>
                  <a:srgbClr val="000000"/>
                </a:solidFill>
                <a:latin typeface="Lato"/>
                <a:ea typeface="Lato"/>
                <a:cs typeface="Lato"/>
                <a:sym typeface="Lato"/>
              </a:defRPr>
            </a:lvl5pPr>
            <a:lvl6pPr indent="-342900" lvl="5" marL="2743200" marR="0" algn="ctr">
              <a:lnSpc>
                <a:spcPct val="100000"/>
              </a:lnSpc>
              <a:spcBef>
                <a:spcPts val="0"/>
              </a:spcBef>
              <a:spcAft>
                <a:spcPts val="0"/>
              </a:spcAft>
              <a:buClr>
                <a:srgbClr val="000000"/>
              </a:buClr>
              <a:buSzPts val="1800"/>
              <a:buFont typeface="Lato"/>
              <a:buChar char="■"/>
              <a:defRPr b="0" i="1" sz="1800" u="none" cap="none" strike="noStrike">
                <a:solidFill>
                  <a:srgbClr val="000000"/>
                </a:solidFill>
                <a:latin typeface="Lato"/>
                <a:ea typeface="Lato"/>
                <a:cs typeface="Lato"/>
                <a:sym typeface="Lato"/>
              </a:defRPr>
            </a:lvl6pPr>
            <a:lvl7pPr indent="-342900" lvl="6" marL="3200400" marR="0" algn="ctr">
              <a:lnSpc>
                <a:spcPct val="100000"/>
              </a:lnSpc>
              <a:spcBef>
                <a:spcPts val="0"/>
              </a:spcBef>
              <a:spcAft>
                <a:spcPts val="0"/>
              </a:spcAft>
              <a:buClr>
                <a:srgbClr val="000000"/>
              </a:buClr>
              <a:buSzPts val="1800"/>
              <a:buFont typeface="Lato"/>
              <a:buChar char="●"/>
              <a:defRPr b="0" i="1" sz="1800" u="none" cap="none" strike="noStrike">
                <a:solidFill>
                  <a:srgbClr val="000000"/>
                </a:solidFill>
                <a:latin typeface="Lato"/>
                <a:ea typeface="Lato"/>
                <a:cs typeface="Lato"/>
                <a:sym typeface="Lato"/>
              </a:defRPr>
            </a:lvl7pPr>
            <a:lvl8pPr indent="-342900" lvl="7" marL="3657600" marR="0" algn="ctr">
              <a:lnSpc>
                <a:spcPct val="100000"/>
              </a:lnSpc>
              <a:spcBef>
                <a:spcPts val="0"/>
              </a:spcBef>
              <a:spcAft>
                <a:spcPts val="0"/>
              </a:spcAft>
              <a:buClr>
                <a:srgbClr val="000000"/>
              </a:buClr>
              <a:buSzPts val="1800"/>
              <a:buFont typeface="Lato"/>
              <a:buChar char="○"/>
              <a:defRPr b="0" i="1" sz="1800" u="none" cap="none" strike="noStrike">
                <a:solidFill>
                  <a:srgbClr val="000000"/>
                </a:solidFill>
                <a:latin typeface="Lato"/>
                <a:ea typeface="Lato"/>
                <a:cs typeface="Lato"/>
                <a:sym typeface="Lato"/>
              </a:defRPr>
            </a:lvl8pPr>
            <a:lvl9pPr indent="-342900" lvl="8" marL="4114800" marR="0" algn="ctr">
              <a:lnSpc>
                <a:spcPct val="100000"/>
              </a:lnSpc>
              <a:spcBef>
                <a:spcPts val="0"/>
              </a:spcBef>
              <a:spcAft>
                <a:spcPts val="0"/>
              </a:spcAft>
              <a:buClr>
                <a:srgbClr val="000000"/>
              </a:buClr>
              <a:buSzPts val="1800"/>
              <a:buFont typeface="Lato"/>
              <a:buChar char="■"/>
              <a:defRPr b="0" i="1" sz="1800" u="none" cap="none" strike="noStrike">
                <a:solidFill>
                  <a:srgbClr val="000000"/>
                </a:solidFill>
                <a:latin typeface="Lato"/>
                <a:ea typeface="Lato"/>
                <a:cs typeface="Lato"/>
                <a:sym typeface="Lato"/>
              </a:defRPr>
            </a:lvl9pPr>
          </a:lstStyle>
          <a:p/>
        </p:txBody>
      </p:sp>
      <p:sp>
        <p:nvSpPr>
          <p:cNvPr id="171" name="Google Shape;171;p21"/>
          <p:cNvSpPr txBox="1"/>
          <p:nvPr/>
        </p:nvSpPr>
        <p:spPr>
          <a:xfrm>
            <a:off x="3593400" y="1181419"/>
            <a:ext cx="1957200" cy="65383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600"/>
              <a:buFont typeface="Arial"/>
              <a:buNone/>
            </a:pPr>
            <a:r>
              <a:t/>
            </a:r>
            <a:endParaRPr b="1" i="0" sz="9600" u="none" cap="none" strike="noStrike">
              <a:solidFill>
                <a:srgbClr val="97ABBC"/>
              </a:solidFill>
              <a:latin typeface="Arial"/>
              <a:ea typeface="Arial"/>
              <a:cs typeface="Arial"/>
              <a:sym typeface="Arial"/>
            </a:endParaRPr>
          </a:p>
        </p:txBody>
      </p:sp>
      <p:sp>
        <p:nvSpPr>
          <p:cNvPr id="172" name="Google Shape;172;p21"/>
          <p:cNvSpPr/>
          <p:nvPr/>
        </p:nvSpPr>
        <p:spPr>
          <a:xfrm>
            <a:off x="5723283" y="1599675"/>
            <a:ext cx="1710300" cy="77011"/>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21"/>
          <p:cNvSpPr/>
          <p:nvPr/>
        </p:nvSpPr>
        <p:spPr>
          <a:xfrm>
            <a:off x="7434177" y="1599675"/>
            <a:ext cx="1710300" cy="77011"/>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21"/>
          <p:cNvSpPr/>
          <p:nvPr/>
        </p:nvSpPr>
        <p:spPr>
          <a:xfrm>
            <a:off x="0" y="1599675"/>
            <a:ext cx="1710300" cy="77011"/>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 name="Google Shape;175;p21"/>
          <p:cNvSpPr/>
          <p:nvPr/>
        </p:nvSpPr>
        <p:spPr>
          <a:xfrm>
            <a:off x="1710425" y="1599675"/>
            <a:ext cx="1710300" cy="77011"/>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14" name="Shape 14"/>
        <p:cNvGrpSpPr/>
        <p:nvPr/>
      </p:nvGrpSpPr>
      <p:grpSpPr>
        <a:xfrm>
          <a:off x="0" y="0"/>
          <a:ext cx="0" cy="0"/>
          <a:chOff x="0" y="0"/>
          <a:chExt cx="0" cy="0"/>
        </a:xfrm>
      </p:grpSpPr>
      <p:sp>
        <p:nvSpPr>
          <p:cNvPr id="15" name="Google Shape;15;p3"/>
          <p:cNvSpPr txBox="1"/>
          <p:nvPr>
            <p:ph idx="1" type="body"/>
          </p:nvPr>
        </p:nvSpPr>
        <p:spPr>
          <a:xfrm>
            <a:off x="1710425" y="2161800"/>
            <a:ext cx="5723700" cy="819900"/>
          </a:xfrm>
          <a:prstGeom prst="rect">
            <a:avLst/>
          </a:prstGeom>
          <a:noFill/>
          <a:ln>
            <a:noFill/>
          </a:ln>
        </p:spPr>
        <p:txBody>
          <a:bodyPr anchorCtr="0" anchor="t" bIns="91425" lIns="91425" spcFirstLastPara="1" rIns="91425" wrap="square" tIns="91425">
            <a:noAutofit/>
          </a:bodyPr>
          <a:lstStyle>
            <a:lvl1pPr indent="-419100" lvl="0" marL="457200" algn="ctr">
              <a:lnSpc>
                <a:spcPct val="100000"/>
              </a:lnSpc>
              <a:spcBef>
                <a:spcPts val="600"/>
              </a:spcBef>
              <a:spcAft>
                <a:spcPts val="0"/>
              </a:spcAft>
              <a:buSzPts val="3000"/>
              <a:buChar char="●"/>
              <a:defRPr i="1"/>
            </a:lvl1pPr>
            <a:lvl2pPr indent="-381000" lvl="1" marL="914400" algn="ctr">
              <a:lnSpc>
                <a:spcPct val="100000"/>
              </a:lnSpc>
              <a:spcBef>
                <a:spcPts val="0"/>
              </a:spcBef>
              <a:spcAft>
                <a:spcPts val="0"/>
              </a:spcAft>
              <a:buSzPts val="2400"/>
              <a:buChar char="○"/>
              <a:defRPr i="1"/>
            </a:lvl2pPr>
            <a:lvl3pPr indent="-381000" lvl="2" marL="1371600" algn="ctr">
              <a:lnSpc>
                <a:spcPct val="100000"/>
              </a:lnSpc>
              <a:spcBef>
                <a:spcPts val="0"/>
              </a:spcBef>
              <a:spcAft>
                <a:spcPts val="0"/>
              </a:spcAft>
              <a:buSzPts val="2400"/>
              <a:buChar char="■"/>
              <a:defRPr i="1"/>
            </a:lvl3pPr>
            <a:lvl4pPr indent="-342900" lvl="3" marL="1828800" algn="ctr">
              <a:lnSpc>
                <a:spcPct val="100000"/>
              </a:lnSpc>
              <a:spcBef>
                <a:spcPts val="0"/>
              </a:spcBef>
              <a:spcAft>
                <a:spcPts val="0"/>
              </a:spcAft>
              <a:buSzPts val="1800"/>
              <a:buChar char="●"/>
              <a:defRPr i="1"/>
            </a:lvl4pPr>
            <a:lvl5pPr indent="-342900" lvl="4" marL="2286000" algn="ctr">
              <a:lnSpc>
                <a:spcPct val="100000"/>
              </a:lnSpc>
              <a:spcBef>
                <a:spcPts val="0"/>
              </a:spcBef>
              <a:spcAft>
                <a:spcPts val="0"/>
              </a:spcAft>
              <a:buSzPts val="1800"/>
              <a:buChar char="○"/>
              <a:defRPr i="1"/>
            </a:lvl5pPr>
            <a:lvl6pPr indent="-342900" lvl="5" marL="2743200" algn="ctr">
              <a:lnSpc>
                <a:spcPct val="100000"/>
              </a:lnSpc>
              <a:spcBef>
                <a:spcPts val="0"/>
              </a:spcBef>
              <a:spcAft>
                <a:spcPts val="0"/>
              </a:spcAft>
              <a:buSzPts val="1800"/>
              <a:buChar char="■"/>
              <a:defRPr i="1"/>
            </a:lvl6pPr>
            <a:lvl7pPr indent="-342900" lvl="6" marL="3200400" algn="ctr">
              <a:lnSpc>
                <a:spcPct val="100000"/>
              </a:lnSpc>
              <a:spcBef>
                <a:spcPts val="0"/>
              </a:spcBef>
              <a:spcAft>
                <a:spcPts val="0"/>
              </a:spcAft>
              <a:buSzPts val="1800"/>
              <a:buChar char="●"/>
              <a:defRPr i="1"/>
            </a:lvl7pPr>
            <a:lvl8pPr indent="-342900" lvl="7" marL="3657600" algn="ctr">
              <a:lnSpc>
                <a:spcPct val="100000"/>
              </a:lnSpc>
              <a:spcBef>
                <a:spcPts val="0"/>
              </a:spcBef>
              <a:spcAft>
                <a:spcPts val="0"/>
              </a:spcAft>
              <a:buSzPts val="1800"/>
              <a:buChar char="○"/>
              <a:defRPr i="1"/>
            </a:lvl8pPr>
            <a:lvl9pPr indent="-342900" lvl="8" marL="4114800" algn="ctr">
              <a:lnSpc>
                <a:spcPct val="100000"/>
              </a:lnSpc>
              <a:spcBef>
                <a:spcPts val="0"/>
              </a:spcBef>
              <a:spcAft>
                <a:spcPts val="0"/>
              </a:spcAft>
              <a:buSzPts val="1800"/>
              <a:buChar char="■"/>
              <a:defRPr i="1"/>
            </a:lvl9pPr>
          </a:lstStyle>
          <a:p/>
        </p:txBody>
      </p:sp>
      <p:sp>
        <p:nvSpPr>
          <p:cNvPr id="16" name="Google Shape;16;p3"/>
          <p:cNvSpPr txBox="1"/>
          <p:nvPr/>
        </p:nvSpPr>
        <p:spPr>
          <a:xfrm>
            <a:off x="3593400" y="1181419"/>
            <a:ext cx="1957200" cy="6534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600"/>
              <a:buFont typeface="Arial"/>
              <a:buNone/>
            </a:pPr>
            <a:r>
              <a:rPr b="1" i="0" lang="en" sz="9600" u="none" cap="none" strike="noStrike">
                <a:solidFill>
                  <a:srgbClr val="97ABBC"/>
                </a:solidFill>
                <a:latin typeface="Arial"/>
                <a:ea typeface="Arial"/>
                <a:cs typeface="Arial"/>
                <a:sym typeface="Arial"/>
              </a:rPr>
              <a:t>“</a:t>
            </a:r>
            <a:endParaRPr b="1" i="0" sz="9600" u="none" cap="none" strike="noStrike">
              <a:solidFill>
                <a:srgbClr val="97ABBC"/>
              </a:solidFill>
              <a:latin typeface="Arial"/>
              <a:ea typeface="Arial"/>
              <a:cs typeface="Arial"/>
              <a:sym typeface="Arial"/>
            </a:endParaRPr>
          </a:p>
        </p:txBody>
      </p:sp>
      <p:sp>
        <p:nvSpPr>
          <p:cNvPr id="17" name="Google Shape;17;p3"/>
          <p:cNvSpPr/>
          <p:nvPr/>
        </p:nvSpPr>
        <p:spPr>
          <a:xfrm>
            <a:off x="5723283" y="1599675"/>
            <a:ext cx="1710300" cy="774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3"/>
          <p:cNvSpPr/>
          <p:nvPr/>
        </p:nvSpPr>
        <p:spPr>
          <a:xfrm>
            <a:off x="7434177" y="1599675"/>
            <a:ext cx="1710300" cy="774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 name="Google Shape;19;p3"/>
          <p:cNvSpPr/>
          <p:nvPr/>
        </p:nvSpPr>
        <p:spPr>
          <a:xfrm>
            <a:off x="0" y="1599675"/>
            <a:ext cx="1710300" cy="774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Google Shape;20;p3"/>
          <p:cNvSpPr/>
          <p:nvPr/>
        </p:nvSpPr>
        <p:spPr>
          <a:xfrm>
            <a:off x="1710425" y="1599675"/>
            <a:ext cx="1710300" cy="774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176" name="Shape 176"/>
        <p:cNvGrpSpPr/>
        <p:nvPr/>
      </p:nvGrpSpPr>
      <p:grpSpPr>
        <a:xfrm>
          <a:off x="0" y="0"/>
          <a:ext cx="0" cy="0"/>
          <a:chOff x="0" y="0"/>
          <a:chExt cx="0" cy="0"/>
        </a:xfrm>
      </p:grpSpPr>
      <p:sp>
        <p:nvSpPr>
          <p:cNvPr id="177" name="Google Shape;177;p22"/>
          <p:cNvSpPr/>
          <p:nvPr/>
        </p:nvSpPr>
        <p:spPr>
          <a:xfrm>
            <a:off x="0" y="0"/>
            <a:ext cx="9144000" cy="3992932"/>
          </a:xfrm>
          <a:prstGeom prst="rect">
            <a:avLst/>
          </a:prstGeom>
          <a:solidFill>
            <a:srgbClr val="981E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22"/>
          <p:cNvSpPr txBox="1"/>
          <p:nvPr>
            <p:ph type="ctrTitle"/>
          </p:nvPr>
        </p:nvSpPr>
        <p:spPr>
          <a:xfrm>
            <a:off x="685800" y="1583342"/>
            <a:ext cx="7772400" cy="1160080"/>
          </a:xfrm>
          <a:prstGeom prst="rect">
            <a:avLst/>
          </a:prstGeom>
          <a:noFill/>
          <a:ln>
            <a:noFill/>
          </a:ln>
        </p:spPr>
        <p:txBody>
          <a:bodyPr anchorCtr="0" anchor="b" bIns="91425" lIns="91425" spcFirstLastPara="1" rIns="91425" wrap="square" tIns="91425">
            <a:noAutofit/>
          </a:bodyPr>
          <a:lstStyle>
            <a:lvl1pPr lvl="0" marR="0" algn="ctr">
              <a:lnSpc>
                <a:spcPct val="100000"/>
              </a:lnSpc>
              <a:spcBef>
                <a:spcPts val="0"/>
              </a:spcBef>
              <a:spcAft>
                <a:spcPts val="0"/>
              </a:spcAft>
              <a:buClr>
                <a:srgbClr val="FFFFFF"/>
              </a:buClr>
              <a:buSzPts val="4800"/>
              <a:buFont typeface="Raleway"/>
              <a:buNone/>
              <a:defRPr b="0" i="0" sz="4800" u="none" cap="none" strike="noStrike">
                <a:solidFill>
                  <a:srgbClr val="FFFFFF"/>
                </a:solidFill>
                <a:latin typeface="Raleway"/>
                <a:ea typeface="Raleway"/>
                <a:cs typeface="Raleway"/>
                <a:sym typeface="Raleway"/>
              </a:defRPr>
            </a:lvl1pPr>
            <a:lvl2pPr lvl="1" marR="0" algn="ctr">
              <a:lnSpc>
                <a:spcPct val="100000"/>
              </a:lnSpc>
              <a:spcBef>
                <a:spcPts val="0"/>
              </a:spcBef>
              <a:spcAft>
                <a:spcPts val="0"/>
              </a:spcAft>
              <a:buClr>
                <a:srgbClr val="FFFFFF"/>
              </a:buClr>
              <a:buSzPts val="4800"/>
              <a:buFont typeface="Raleway"/>
              <a:buNone/>
              <a:defRPr b="0" i="0" sz="4800" u="none" cap="none" strike="noStrike">
                <a:solidFill>
                  <a:srgbClr val="FFFFFF"/>
                </a:solidFill>
                <a:latin typeface="Raleway"/>
                <a:ea typeface="Raleway"/>
                <a:cs typeface="Raleway"/>
                <a:sym typeface="Raleway"/>
              </a:defRPr>
            </a:lvl2pPr>
            <a:lvl3pPr lvl="2" marR="0" algn="ctr">
              <a:lnSpc>
                <a:spcPct val="100000"/>
              </a:lnSpc>
              <a:spcBef>
                <a:spcPts val="0"/>
              </a:spcBef>
              <a:spcAft>
                <a:spcPts val="0"/>
              </a:spcAft>
              <a:buClr>
                <a:srgbClr val="FFFFFF"/>
              </a:buClr>
              <a:buSzPts val="4800"/>
              <a:buFont typeface="Raleway"/>
              <a:buNone/>
              <a:defRPr b="0" i="0" sz="4800" u="none" cap="none" strike="noStrike">
                <a:solidFill>
                  <a:srgbClr val="FFFFFF"/>
                </a:solidFill>
                <a:latin typeface="Raleway"/>
                <a:ea typeface="Raleway"/>
                <a:cs typeface="Raleway"/>
                <a:sym typeface="Raleway"/>
              </a:defRPr>
            </a:lvl3pPr>
            <a:lvl4pPr lvl="3" marR="0" algn="ctr">
              <a:lnSpc>
                <a:spcPct val="100000"/>
              </a:lnSpc>
              <a:spcBef>
                <a:spcPts val="0"/>
              </a:spcBef>
              <a:spcAft>
                <a:spcPts val="0"/>
              </a:spcAft>
              <a:buClr>
                <a:srgbClr val="FFFFFF"/>
              </a:buClr>
              <a:buSzPts val="4800"/>
              <a:buFont typeface="Raleway"/>
              <a:buNone/>
              <a:defRPr b="0" i="0" sz="4800" u="none" cap="none" strike="noStrike">
                <a:solidFill>
                  <a:srgbClr val="FFFFFF"/>
                </a:solidFill>
                <a:latin typeface="Raleway"/>
                <a:ea typeface="Raleway"/>
                <a:cs typeface="Raleway"/>
                <a:sym typeface="Raleway"/>
              </a:defRPr>
            </a:lvl4pPr>
            <a:lvl5pPr lvl="4" marR="0" algn="ctr">
              <a:lnSpc>
                <a:spcPct val="100000"/>
              </a:lnSpc>
              <a:spcBef>
                <a:spcPts val="0"/>
              </a:spcBef>
              <a:spcAft>
                <a:spcPts val="0"/>
              </a:spcAft>
              <a:buClr>
                <a:srgbClr val="FFFFFF"/>
              </a:buClr>
              <a:buSzPts val="4800"/>
              <a:buFont typeface="Raleway"/>
              <a:buNone/>
              <a:defRPr b="0" i="0" sz="4800" u="none" cap="none" strike="noStrike">
                <a:solidFill>
                  <a:srgbClr val="FFFFFF"/>
                </a:solidFill>
                <a:latin typeface="Raleway"/>
                <a:ea typeface="Raleway"/>
                <a:cs typeface="Raleway"/>
                <a:sym typeface="Raleway"/>
              </a:defRPr>
            </a:lvl5pPr>
            <a:lvl6pPr lvl="5" marR="0" algn="ctr">
              <a:lnSpc>
                <a:spcPct val="100000"/>
              </a:lnSpc>
              <a:spcBef>
                <a:spcPts val="0"/>
              </a:spcBef>
              <a:spcAft>
                <a:spcPts val="0"/>
              </a:spcAft>
              <a:buClr>
                <a:srgbClr val="FFFFFF"/>
              </a:buClr>
              <a:buSzPts val="4800"/>
              <a:buFont typeface="Raleway"/>
              <a:buNone/>
              <a:defRPr b="0" i="0" sz="4800" u="none" cap="none" strike="noStrike">
                <a:solidFill>
                  <a:srgbClr val="FFFFFF"/>
                </a:solidFill>
                <a:latin typeface="Raleway"/>
                <a:ea typeface="Raleway"/>
                <a:cs typeface="Raleway"/>
                <a:sym typeface="Raleway"/>
              </a:defRPr>
            </a:lvl6pPr>
            <a:lvl7pPr lvl="6" marR="0" algn="ctr">
              <a:lnSpc>
                <a:spcPct val="100000"/>
              </a:lnSpc>
              <a:spcBef>
                <a:spcPts val="0"/>
              </a:spcBef>
              <a:spcAft>
                <a:spcPts val="0"/>
              </a:spcAft>
              <a:buClr>
                <a:srgbClr val="FFFFFF"/>
              </a:buClr>
              <a:buSzPts val="4800"/>
              <a:buFont typeface="Raleway"/>
              <a:buNone/>
              <a:defRPr b="0" i="0" sz="4800" u="none" cap="none" strike="noStrike">
                <a:solidFill>
                  <a:srgbClr val="FFFFFF"/>
                </a:solidFill>
                <a:latin typeface="Raleway"/>
                <a:ea typeface="Raleway"/>
                <a:cs typeface="Raleway"/>
                <a:sym typeface="Raleway"/>
              </a:defRPr>
            </a:lvl7pPr>
            <a:lvl8pPr lvl="7" marR="0" algn="ctr">
              <a:lnSpc>
                <a:spcPct val="100000"/>
              </a:lnSpc>
              <a:spcBef>
                <a:spcPts val="0"/>
              </a:spcBef>
              <a:spcAft>
                <a:spcPts val="0"/>
              </a:spcAft>
              <a:buClr>
                <a:srgbClr val="FFFFFF"/>
              </a:buClr>
              <a:buSzPts val="4800"/>
              <a:buFont typeface="Raleway"/>
              <a:buNone/>
              <a:defRPr b="0" i="0" sz="4800" u="none" cap="none" strike="noStrike">
                <a:solidFill>
                  <a:srgbClr val="FFFFFF"/>
                </a:solidFill>
                <a:latin typeface="Raleway"/>
                <a:ea typeface="Raleway"/>
                <a:cs typeface="Raleway"/>
                <a:sym typeface="Raleway"/>
              </a:defRPr>
            </a:lvl8pPr>
            <a:lvl9pPr lvl="8" marR="0" algn="ctr">
              <a:lnSpc>
                <a:spcPct val="100000"/>
              </a:lnSpc>
              <a:spcBef>
                <a:spcPts val="0"/>
              </a:spcBef>
              <a:spcAft>
                <a:spcPts val="0"/>
              </a:spcAft>
              <a:buClr>
                <a:srgbClr val="FFFFFF"/>
              </a:buClr>
              <a:buSzPts val="4800"/>
              <a:buFont typeface="Raleway"/>
              <a:buNone/>
              <a:defRPr b="0" i="0" sz="4800" u="none" cap="none" strike="noStrike">
                <a:solidFill>
                  <a:srgbClr val="FFFFFF"/>
                </a:solidFill>
                <a:latin typeface="Raleway"/>
                <a:ea typeface="Raleway"/>
                <a:cs typeface="Raleway"/>
                <a:sym typeface="Raleway"/>
              </a:defRPr>
            </a:lvl9pPr>
          </a:lstStyle>
          <a:p/>
        </p:txBody>
      </p:sp>
      <p:sp>
        <p:nvSpPr>
          <p:cNvPr id="179" name="Google Shape;179;p22"/>
          <p:cNvSpPr txBox="1"/>
          <p:nvPr>
            <p:ph idx="1" type="subTitle"/>
          </p:nvPr>
        </p:nvSpPr>
        <p:spPr>
          <a:xfrm>
            <a:off x="685800" y="2840053"/>
            <a:ext cx="7772400" cy="784841"/>
          </a:xfrm>
          <a:prstGeom prst="rect">
            <a:avLst/>
          </a:prstGeom>
          <a:noFill/>
          <a:ln>
            <a:noFill/>
          </a:ln>
        </p:spPr>
        <p:txBody>
          <a:bodyPr anchorCtr="0" anchor="t" bIns="91425" lIns="91425" spcFirstLastPara="1" rIns="91425" wrap="square" tIns="91425">
            <a:noAutofit/>
          </a:bodyPr>
          <a:lstStyle>
            <a:lvl1pPr lvl="0" marR="0" algn="ctr">
              <a:lnSpc>
                <a:spcPct val="100000"/>
              </a:lnSpc>
              <a:spcBef>
                <a:spcPts val="0"/>
              </a:spcBef>
              <a:spcAft>
                <a:spcPts val="0"/>
              </a:spcAft>
              <a:buClr>
                <a:srgbClr val="FFFFFF"/>
              </a:buClr>
              <a:buSzPts val="2400"/>
              <a:buFont typeface="Lato"/>
              <a:buNone/>
              <a:defRPr b="1" i="0" sz="2400" u="none" cap="none" strike="noStrike">
                <a:solidFill>
                  <a:srgbClr val="FFFFFF"/>
                </a:solidFill>
                <a:latin typeface="Lato"/>
                <a:ea typeface="Lato"/>
                <a:cs typeface="Lato"/>
                <a:sym typeface="Lato"/>
              </a:defRPr>
            </a:lvl1pPr>
            <a:lvl2pPr lvl="1" marR="0" algn="ctr">
              <a:lnSpc>
                <a:spcPct val="100000"/>
              </a:lnSpc>
              <a:spcBef>
                <a:spcPts val="0"/>
              </a:spcBef>
              <a:spcAft>
                <a:spcPts val="0"/>
              </a:spcAft>
              <a:buClr>
                <a:srgbClr val="FFFFFF"/>
              </a:buClr>
              <a:buSzPts val="2400"/>
              <a:buFont typeface="Lato"/>
              <a:buNone/>
              <a:defRPr b="1" i="0" sz="2400" u="none" cap="none" strike="noStrike">
                <a:solidFill>
                  <a:srgbClr val="FFFFFF"/>
                </a:solidFill>
                <a:latin typeface="Lato"/>
                <a:ea typeface="Lato"/>
                <a:cs typeface="Lato"/>
                <a:sym typeface="Lato"/>
              </a:defRPr>
            </a:lvl2pPr>
            <a:lvl3pPr lvl="2" marR="0" algn="ctr">
              <a:lnSpc>
                <a:spcPct val="100000"/>
              </a:lnSpc>
              <a:spcBef>
                <a:spcPts val="0"/>
              </a:spcBef>
              <a:spcAft>
                <a:spcPts val="0"/>
              </a:spcAft>
              <a:buClr>
                <a:srgbClr val="FFFFFF"/>
              </a:buClr>
              <a:buSzPts val="2400"/>
              <a:buFont typeface="Lato"/>
              <a:buNone/>
              <a:defRPr b="1" i="0" sz="2400" u="none" cap="none" strike="noStrike">
                <a:solidFill>
                  <a:srgbClr val="FFFFFF"/>
                </a:solidFill>
                <a:latin typeface="Lato"/>
                <a:ea typeface="Lato"/>
                <a:cs typeface="Lato"/>
                <a:sym typeface="Lato"/>
              </a:defRPr>
            </a:lvl3pPr>
            <a:lvl4pPr lvl="3" marR="0" algn="ctr">
              <a:lnSpc>
                <a:spcPct val="100000"/>
              </a:lnSpc>
              <a:spcBef>
                <a:spcPts val="0"/>
              </a:spcBef>
              <a:spcAft>
                <a:spcPts val="0"/>
              </a:spcAft>
              <a:buClr>
                <a:srgbClr val="FFFFFF"/>
              </a:buClr>
              <a:buSzPts val="2400"/>
              <a:buFont typeface="Lato"/>
              <a:buNone/>
              <a:defRPr b="1" i="0" sz="2400" u="none" cap="none" strike="noStrike">
                <a:solidFill>
                  <a:srgbClr val="FFFFFF"/>
                </a:solidFill>
                <a:latin typeface="Lato"/>
                <a:ea typeface="Lato"/>
                <a:cs typeface="Lato"/>
                <a:sym typeface="Lato"/>
              </a:defRPr>
            </a:lvl4pPr>
            <a:lvl5pPr lvl="4" marR="0" algn="ctr">
              <a:lnSpc>
                <a:spcPct val="100000"/>
              </a:lnSpc>
              <a:spcBef>
                <a:spcPts val="0"/>
              </a:spcBef>
              <a:spcAft>
                <a:spcPts val="0"/>
              </a:spcAft>
              <a:buClr>
                <a:srgbClr val="FFFFFF"/>
              </a:buClr>
              <a:buSzPts val="2400"/>
              <a:buFont typeface="Lato"/>
              <a:buNone/>
              <a:defRPr b="1" i="0" sz="2400" u="none" cap="none" strike="noStrike">
                <a:solidFill>
                  <a:srgbClr val="FFFFFF"/>
                </a:solidFill>
                <a:latin typeface="Lato"/>
                <a:ea typeface="Lato"/>
                <a:cs typeface="Lato"/>
                <a:sym typeface="Lato"/>
              </a:defRPr>
            </a:lvl5pPr>
            <a:lvl6pPr lvl="5" marR="0" algn="ctr">
              <a:lnSpc>
                <a:spcPct val="100000"/>
              </a:lnSpc>
              <a:spcBef>
                <a:spcPts val="0"/>
              </a:spcBef>
              <a:spcAft>
                <a:spcPts val="0"/>
              </a:spcAft>
              <a:buClr>
                <a:srgbClr val="FFFFFF"/>
              </a:buClr>
              <a:buSzPts val="2400"/>
              <a:buFont typeface="Lato"/>
              <a:buNone/>
              <a:defRPr b="1" i="0" sz="2400" u="none" cap="none" strike="noStrike">
                <a:solidFill>
                  <a:srgbClr val="FFFFFF"/>
                </a:solidFill>
                <a:latin typeface="Lato"/>
                <a:ea typeface="Lato"/>
                <a:cs typeface="Lato"/>
                <a:sym typeface="Lato"/>
              </a:defRPr>
            </a:lvl6pPr>
            <a:lvl7pPr lvl="6" marR="0" algn="ctr">
              <a:lnSpc>
                <a:spcPct val="100000"/>
              </a:lnSpc>
              <a:spcBef>
                <a:spcPts val="0"/>
              </a:spcBef>
              <a:spcAft>
                <a:spcPts val="0"/>
              </a:spcAft>
              <a:buClr>
                <a:srgbClr val="FFFFFF"/>
              </a:buClr>
              <a:buSzPts val="2400"/>
              <a:buFont typeface="Lato"/>
              <a:buNone/>
              <a:defRPr b="1" i="0" sz="2400" u="none" cap="none" strike="noStrike">
                <a:solidFill>
                  <a:srgbClr val="FFFFFF"/>
                </a:solidFill>
                <a:latin typeface="Lato"/>
                <a:ea typeface="Lato"/>
                <a:cs typeface="Lato"/>
                <a:sym typeface="Lato"/>
              </a:defRPr>
            </a:lvl7pPr>
            <a:lvl8pPr lvl="7" marR="0" algn="ctr">
              <a:lnSpc>
                <a:spcPct val="100000"/>
              </a:lnSpc>
              <a:spcBef>
                <a:spcPts val="0"/>
              </a:spcBef>
              <a:spcAft>
                <a:spcPts val="0"/>
              </a:spcAft>
              <a:buClr>
                <a:srgbClr val="FFFFFF"/>
              </a:buClr>
              <a:buSzPts val="2400"/>
              <a:buFont typeface="Lato"/>
              <a:buNone/>
              <a:defRPr b="1" i="0" sz="2400" u="none" cap="none" strike="noStrike">
                <a:solidFill>
                  <a:srgbClr val="FFFFFF"/>
                </a:solidFill>
                <a:latin typeface="Lato"/>
                <a:ea typeface="Lato"/>
                <a:cs typeface="Lato"/>
                <a:sym typeface="Lato"/>
              </a:defRPr>
            </a:lvl8pPr>
            <a:lvl9pPr lvl="8" marR="0" algn="ctr">
              <a:lnSpc>
                <a:spcPct val="100000"/>
              </a:lnSpc>
              <a:spcBef>
                <a:spcPts val="0"/>
              </a:spcBef>
              <a:spcAft>
                <a:spcPts val="0"/>
              </a:spcAft>
              <a:buClr>
                <a:srgbClr val="FFFFFF"/>
              </a:buClr>
              <a:buSzPts val="2400"/>
              <a:buFont typeface="Lato"/>
              <a:buNone/>
              <a:defRPr b="1" i="0" sz="2400" u="none" cap="none" strike="noStrike">
                <a:solidFill>
                  <a:srgbClr val="FFFFFF"/>
                </a:solidFill>
                <a:latin typeface="Lato"/>
                <a:ea typeface="Lato"/>
                <a:cs typeface="Lato"/>
                <a:sym typeface="Lato"/>
              </a:defRPr>
            </a:lvl9pPr>
          </a:lstStyle>
          <a:p/>
        </p:txBody>
      </p:sp>
      <p:sp>
        <p:nvSpPr>
          <p:cNvPr id="180" name="Google Shape;180;p22"/>
          <p:cNvSpPr/>
          <p:nvPr/>
        </p:nvSpPr>
        <p:spPr>
          <a:xfrm>
            <a:off x="3047704" y="3992850"/>
            <a:ext cx="3047700" cy="77011"/>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 name="Google Shape;181;p22"/>
          <p:cNvSpPr/>
          <p:nvPr/>
        </p:nvSpPr>
        <p:spPr>
          <a:xfrm>
            <a:off x="6096271" y="3992850"/>
            <a:ext cx="3047700" cy="77011"/>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22"/>
          <p:cNvSpPr/>
          <p:nvPr/>
        </p:nvSpPr>
        <p:spPr>
          <a:xfrm>
            <a:off x="1" y="3992850"/>
            <a:ext cx="3047700" cy="77011"/>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183" name="Shape 183"/>
        <p:cNvGrpSpPr/>
        <p:nvPr/>
      </p:nvGrpSpPr>
      <p:grpSpPr>
        <a:xfrm>
          <a:off x="0" y="0"/>
          <a:ext cx="0" cy="0"/>
          <a:chOff x="0" y="0"/>
          <a:chExt cx="0" cy="0"/>
        </a:xfrm>
      </p:grpSpPr>
      <p:sp>
        <p:nvSpPr>
          <p:cNvPr id="184" name="Google Shape;184;p23"/>
          <p:cNvSpPr txBox="1"/>
          <p:nvPr>
            <p:ph type="title"/>
          </p:nvPr>
        </p:nvSpPr>
        <p:spPr>
          <a:xfrm>
            <a:off x="893700" y="205987"/>
            <a:ext cx="6462600" cy="85725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Clr>
                <a:srgbClr val="000000"/>
              </a:buClr>
              <a:buSzPts val="3600"/>
              <a:buFont typeface="Raleway"/>
              <a:buNone/>
              <a:defRPr b="0" i="0" sz="3600" u="none" cap="none" strike="noStrike">
                <a:solidFill>
                  <a:srgbClr val="000000"/>
                </a:solidFill>
                <a:latin typeface="Raleway"/>
                <a:ea typeface="Raleway"/>
                <a:cs typeface="Raleway"/>
                <a:sym typeface="Raleway"/>
              </a:defRPr>
            </a:lvl1pPr>
            <a:lvl2pPr lvl="1"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2pPr>
            <a:lvl3pPr lvl="2"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3pPr>
            <a:lvl4pPr lvl="3"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4pPr>
            <a:lvl5pPr lvl="4"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5pPr>
            <a:lvl6pPr lvl="5"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6pPr>
            <a:lvl7pPr lvl="6"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7pPr>
            <a:lvl8pPr lvl="7"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8pPr>
            <a:lvl9pPr lvl="8" marR="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9pPr>
          </a:lstStyle>
          <a:p/>
        </p:txBody>
      </p:sp>
      <p:sp>
        <p:nvSpPr>
          <p:cNvPr id="185" name="Google Shape;185;p23"/>
          <p:cNvSpPr txBox="1"/>
          <p:nvPr>
            <p:ph idx="1" type="body"/>
          </p:nvPr>
        </p:nvSpPr>
        <p:spPr>
          <a:xfrm>
            <a:off x="893700" y="1200150"/>
            <a:ext cx="2371200" cy="3725693"/>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60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1pPr>
            <a:lvl2pPr indent="-317500" lvl="1" marL="9144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2pPr>
            <a:lvl3pPr indent="-317500" lvl="2" marL="13716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3pPr>
            <a:lvl4pPr indent="-317500" lvl="3" marL="18288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4pPr>
            <a:lvl5pPr indent="-317500" lvl="4" marL="22860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5pPr>
            <a:lvl6pPr indent="-317500" lvl="5" marL="27432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6pPr>
            <a:lvl7pPr indent="-317500" lvl="6" marL="32004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7pPr>
            <a:lvl8pPr indent="-317500" lvl="7" marL="36576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8pPr>
            <a:lvl9pPr indent="-317500" lvl="8" marL="41148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9pPr>
          </a:lstStyle>
          <a:p/>
        </p:txBody>
      </p:sp>
      <p:sp>
        <p:nvSpPr>
          <p:cNvPr id="186" name="Google Shape;186;p23"/>
          <p:cNvSpPr txBox="1"/>
          <p:nvPr>
            <p:ph idx="2" type="body"/>
          </p:nvPr>
        </p:nvSpPr>
        <p:spPr>
          <a:xfrm>
            <a:off x="3386404" y="1200150"/>
            <a:ext cx="2371200" cy="3725693"/>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60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1pPr>
            <a:lvl2pPr indent="-317500" lvl="1" marL="9144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2pPr>
            <a:lvl3pPr indent="-317500" lvl="2" marL="13716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3pPr>
            <a:lvl4pPr indent="-317500" lvl="3" marL="18288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4pPr>
            <a:lvl5pPr indent="-317500" lvl="4" marL="22860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5pPr>
            <a:lvl6pPr indent="-317500" lvl="5" marL="27432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6pPr>
            <a:lvl7pPr indent="-317500" lvl="6" marL="32004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7pPr>
            <a:lvl8pPr indent="-317500" lvl="7" marL="36576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8pPr>
            <a:lvl9pPr indent="-317500" lvl="8" marL="41148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9pPr>
          </a:lstStyle>
          <a:p/>
        </p:txBody>
      </p:sp>
      <p:sp>
        <p:nvSpPr>
          <p:cNvPr id="187" name="Google Shape;187;p23"/>
          <p:cNvSpPr txBox="1"/>
          <p:nvPr>
            <p:ph idx="3" type="body"/>
          </p:nvPr>
        </p:nvSpPr>
        <p:spPr>
          <a:xfrm>
            <a:off x="5879107" y="1200150"/>
            <a:ext cx="2371200" cy="3725693"/>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60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1pPr>
            <a:lvl2pPr indent="-317500" lvl="1" marL="9144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2pPr>
            <a:lvl3pPr indent="-317500" lvl="2" marL="13716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3pPr>
            <a:lvl4pPr indent="-317500" lvl="3" marL="18288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4pPr>
            <a:lvl5pPr indent="-317500" lvl="4" marL="22860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5pPr>
            <a:lvl6pPr indent="-317500" lvl="5" marL="27432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6pPr>
            <a:lvl7pPr indent="-317500" lvl="6" marL="32004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7pPr>
            <a:lvl8pPr indent="-317500" lvl="7" marL="36576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8pPr>
            <a:lvl9pPr indent="-317500" lvl="8" marL="4114800" marR="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9pPr>
          </a:lstStyle>
          <a:p/>
        </p:txBody>
      </p:sp>
      <p:sp>
        <p:nvSpPr>
          <p:cNvPr id="188" name="Google Shape;188;p23"/>
          <p:cNvSpPr/>
          <p:nvPr/>
        </p:nvSpPr>
        <p:spPr>
          <a:xfrm>
            <a:off x="7356366" y="5066325"/>
            <a:ext cx="893700" cy="77011"/>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 name="Google Shape;189;p23"/>
          <p:cNvSpPr/>
          <p:nvPr/>
        </p:nvSpPr>
        <p:spPr>
          <a:xfrm>
            <a:off x="8250312" y="5066325"/>
            <a:ext cx="893700" cy="77011"/>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 name="Google Shape;190;p23"/>
          <p:cNvSpPr/>
          <p:nvPr/>
        </p:nvSpPr>
        <p:spPr>
          <a:xfrm>
            <a:off x="0" y="5066325"/>
            <a:ext cx="893700" cy="77011"/>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23"/>
          <p:cNvSpPr/>
          <p:nvPr/>
        </p:nvSpPr>
        <p:spPr>
          <a:xfrm>
            <a:off x="893710" y="5066325"/>
            <a:ext cx="6462600" cy="77011"/>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23"/>
          <p:cNvSpPr/>
          <p:nvPr/>
        </p:nvSpPr>
        <p:spPr>
          <a:xfrm>
            <a:off x="7356366" y="5066325"/>
            <a:ext cx="893700" cy="77011"/>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23"/>
          <p:cNvSpPr/>
          <p:nvPr/>
        </p:nvSpPr>
        <p:spPr>
          <a:xfrm>
            <a:off x="8250312" y="5066325"/>
            <a:ext cx="893700" cy="77011"/>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 name="Google Shape;194;p23"/>
          <p:cNvSpPr/>
          <p:nvPr/>
        </p:nvSpPr>
        <p:spPr>
          <a:xfrm>
            <a:off x="0" y="5066325"/>
            <a:ext cx="893700" cy="77011"/>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 name="Google Shape;195;p23"/>
          <p:cNvSpPr/>
          <p:nvPr/>
        </p:nvSpPr>
        <p:spPr>
          <a:xfrm>
            <a:off x="893710" y="5066325"/>
            <a:ext cx="6462600" cy="77011"/>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199" name="Shape 199"/>
        <p:cNvGrpSpPr/>
        <p:nvPr/>
      </p:nvGrpSpPr>
      <p:grpSpPr>
        <a:xfrm>
          <a:off x="0" y="0"/>
          <a:ext cx="0" cy="0"/>
          <a:chOff x="0" y="0"/>
          <a:chExt cx="0" cy="0"/>
        </a:xfrm>
      </p:grpSpPr>
      <p:sp>
        <p:nvSpPr>
          <p:cNvPr id="200" name="Google Shape;200;p25"/>
          <p:cNvSpPr txBox="1"/>
          <p:nvPr>
            <p:ph type="ctrTitle"/>
          </p:nvPr>
        </p:nvSpPr>
        <p:spPr>
          <a:xfrm>
            <a:off x="721425" y="2838935"/>
            <a:ext cx="5216700" cy="1159800"/>
          </a:xfrm>
          <a:prstGeom prst="rect">
            <a:avLst/>
          </a:prstGeom>
        </p:spPr>
        <p:txBody>
          <a:bodyPr anchorCtr="0" anchor="t"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Clr>
                <a:srgbClr val="2185C5"/>
              </a:buClr>
              <a:buSzPts val="4800"/>
              <a:buNone/>
              <a:defRPr sz="4800">
                <a:solidFill>
                  <a:srgbClr val="2185C5"/>
                </a:solidFill>
              </a:defRPr>
            </a:lvl2pPr>
            <a:lvl3pPr lvl="2" rtl="0">
              <a:spcBef>
                <a:spcPts val="0"/>
              </a:spcBef>
              <a:spcAft>
                <a:spcPts val="0"/>
              </a:spcAft>
              <a:buClr>
                <a:srgbClr val="2185C5"/>
              </a:buClr>
              <a:buSzPts val="4800"/>
              <a:buNone/>
              <a:defRPr sz="4800">
                <a:solidFill>
                  <a:srgbClr val="2185C5"/>
                </a:solidFill>
              </a:defRPr>
            </a:lvl3pPr>
            <a:lvl4pPr lvl="3" rtl="0">
              <a:spcBef>
                <a:spcPts val="0"/>
              </a:spcBef>
              <a:spcAft>
                <a:spcPts val="0"/>
              </a:spcAft>
              <a:buClr>
                <a:srgbClr val="2185C5"/>
              </a:buClr>
              <a:buSzPts val="4800"/>
              <a:buNone/>
              <a:defRPr sz="4800">
                <a:solidFill>
                  <a:srgbClr val="2185C5"/>
                </a:solidFill>
              </a:defRPr>
            </a:lvl4pPr>
            <a:lvl5pPr lvl="4" rtl="0">
              <a:spcBef>
                <a:spcPts val="0"/>
              </a:spcBef>
              <a:spcAft>
                <a:spcPts val="0"/>
              </a:spcAft>
              <a:buClr>
                <a:srgbClr val="2185C5"/>
              </a:buClr>
              <a:buSzPts val="4800"/>
              <a:buNone/>
              <a:defRPr sz="4800">
                <a:solidFill>
                  <a:srgbClr val="2185C5"/>
                </a:solidFill>
              </a:defRPr>
            </a:lvl5pPr>
            <a:lvl6pPr lvl="5" rtl="0">
              <a:spcBef>
                <a:spcPts val="0"/>
              </a:spcBef>
              <a:spcAft>
                <a:spcPts val="0"/>
              </a:spcAft>
              <a:buClr>
                <a:srgbClr val="2185C5"/>
              </a:buClr>
              <a:buSzPts val="4800"/>
              <a:buNone/>
              <a:defRPr sz="4800">
                <a:solidFill>
                  <a:srgbClr val="2185C5"/>
                </a:solidFill>
              </a:defRPr>
            </a:lvl6pPr>
            <a:lvl7pPr lvl="6" rtl="0">
              <a:spcBef>
                <a:spcPts val="0"/>
              </a:spcBef>
              <a:spcAft>
                <a:spcPts val="0"/>
              </a:spcAft>
              <a:buClr>
                <a:srgbClr val="2185C5"/>
              </a:buClr>
              <a:buSzPts val="4800"/>
              <a:buNone/>
              <a:defRPr sz="4800">
                <a:solidFill>
                  <a:srgbClr val="2185C5"/>
                </a:solidFill>
              </a:defRPr>
            </a:lvl7pPr>
            <a:lvl8pPr lvl="7" rtl="0">
              <a:spcBef>
                <a:spcPts val="0"/>
              </a:spcBef>
              <a:spcAft>
                <a:spcPts val="0"/>
              </a:spcAft>
              <a:buClr>
                <a:srgbClr val="2185C5"/>
              </a:buClr>
              <a:buSzPts val="4800"/>
              <a:buNone/>
              <a:defRPr sz="4800">
                <a:solidFill>
                  <a:srgbClr val="2185C5"/>
                </a:solidFill>
              </a:defRPr>
            </a:lvl8pPr>
            <a:lvl9pPr lvl="8" rtl="0">
              <a:spcBef>
                <a:spcPts val="0"/>
              </a:spcBef>
              <a:spcAft>
                <a:spcPts val="0"/>
              </a:spcAft>
              <a:buClr>
                <a:srgbClr val="2185C5"/>
              </a:buClr>
              <a:buSzPts val="4800"/>
              <a:buNone/>
              <a:defRPr sz="4800">
                <a:solidFill>
                  <a:srgbClr val="2185C5"/>
                </a:solidFill>
              </a:defRPr>
            </a:lvl9pPr>
          </a:lstStyle>
          <a:p/>
        </p:txBody>
      </p:sp>
      <p:sp>
        <p:nvSpPr>
          <p:cNvPr id="201" name="Google Shape;201;p25"/>
          <p:cNvSpPr/>
          <p:nvPr/>
        </p:nvSpPr>
        <p:spPr>
          <a:xfrm>
            <a:off x="5938246" y="2533163"/>
            <a:ext cx="721800" cy="77400"/>
          </a:xfrm>
          <a:prstGeom prst="rect">
            <a:avLst/>
          </a:prstGeom>
          <a:solidFill>
            <a:srgbClr val="00A5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5"/>
          <p:cNvSpPr/>
          <p:nvPr/>
        </p:nvSpPr>
        <p:spPr>
          <a:xfrm>
            <a:off x="6659861" y="2533163"/>
            <a:ext cx="721800" cy="77400"/>
          </a:xfrm>
          <a:prstGeom prst="rect">
            <a:avLst/>
          </a:prstGeom>
          <a:solidFill>
            <a:srgbClr val="FFB8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5"/>
          <p:cNvSpPr/>
          <p:nvPr/>
        </p:nvSpPr>
        <p:spPr>
          <a:xfrm>
            <a:off x="-1" y="2533163"/>
            <a:ext cx="721800" cy="77400"/>
          </a:xfrm>
          <a:prstGeom prst="rect">
            <a:avLst/>
          </a:prstGeom>
          <a:solidFill>
            <a:srgbClr val="ADA4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5"/>
          <p:cNvSpPr/>
          <p:nvPr/>
        </p:nvSpPr>
        <p:spPr>
          <a:xfrm>
            <a:off x="721425" y="2533163"/>
            <a:ext cx="5216700" cy="77400"/>
          </a:xfrm>
          <a:prstGeom prst="rect">
            <a:avLst/>
          </a:prstGeom>
          <a:solidFill>
            <a:srgbClr val="C60C3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205" name="Shape 205"/>
        <p:cNvGrpSpPr/>
        <p:nvPr/>
      </p:nvGrpSpPr>
      <p:grpSpPr>
        <a:xfrm>
          <a:off x="0" y="0"/>
          <a:ext cx="0" cy="0"/>
          <a:chOff x="0" y="0"/>
          <a:chExt cx="0" cy="0"/>
        </a:xfrm>
      </p:grpSpPr>
      <p:sp>
        <p:nvSpPr>
          <p:cNvPr id="206" name="Google Shape;206;p26"/>
          <p:cNvSpPr/>
          <p:nvPr/>
        </p:nvSpPr>
        <p:spPr>
          <a:xfrm>
            <a:off x="0" y="0"/>
            <a:ext cx="9144000" cy="3993000"/>
          </a:xfrm>
          <a:prstGeom prst="rect">
            <a:avLst/>
          </a:prstGeom>
          <a:solidFill>
            <a:srgbClr val="981E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6"/>
          <p:cNvSpPr txBox="1"/>
          <p:nvPr>
            <p:ph type="ctrTitle"/>
          </p:nvPr>
        </p:nvSpPr>
        <p:spPr>
          <a:xfrm>
            <a:off x="685800" y="1583342"/>
            <a:ext cx="7772400" cy="1159800"/>
          </a:xfrm>
          <a:prstGeom prst="rect">
            <a:avLst/>
          </a:prstGeom>
        </p:spPr>
        <p:txBody>
          <a:bodyPr anchorCtr="0" anchor="b" bIns="91425" lIns="91425" spcFirstLastPara="1" rIns="91425" wrap="square" tIns="91425">
            <a:noAutofit/>
          </a:bodyPr>
          <a:lstStyle>
            <a:lvl1pPr lvl="0" rtl="0" algn="ctr">
              <a:spcBef>
                <a:spcPts val="0"/>
              </a:spcBef>
              <a:spcAft>
                <a:spcPts val="0"/>
              </a:spcAft>
              <a:buClr>
                <a:srgbClr val="FFFFFF"/>
              </a:buClr>
              <a:buSzPts val="4800"/>
              <a:buNone/>
              <a:defRPr sz="4800">
                <a:solidFill>
                  <a:srgbClr val="FFFFFF"/>
                </a:solidFill>
              </a:defRPr>
            </a:lvl1pPr>
            <a:lvl2pPr lvl="1" rtl="0" algn="ctr">
              <a:spcBef>
                <a:spcPts val="0"/>
              </a:spcBef>
              <a:spcAft>
                <a:spcPts val="0"/>
              </a:spcAft>
              <a:buClr>
                <a:srgbClr val="FFFFFF"/>
              </a:buClr>
              <a:buSzPts val="4800"/>
              <a:buNone/>
              <a:defRPr sz="4800">
                <a:solidFill>
                  <a:srgbClr val="FFFFFF"/>
                </a:solidFill>
              </a:defRPr>
            </a:lvl2pPr>
            <a:lvl3pPr lvl="2" rtl="0" algn="ctr">
              <a:spcBef>
                <a:spcPts val="0"/>
              </a:spcBef>
              <a:spcAft>
                <a:spcPts val="0"/>
              </a:spcAft>
              <a:buClr>
                <a:srgbClr val="FFFFFF"/>
              </a:buClr>
              <a:buSzPts val="4800"/>
              <a:buNone/>
              <a:defRPr sz="4800">
                <a:solidFill>
                  <a:srgbClr val="FFFFFF"/>
                </a:solidFill>
              </a:defRPr>
            </a:lvl3pPr>
            <a:lvl4pPr lvl="3" rtl="0" algn="ctr">
              <a:spcBef>
                <a:spcPts val="0"/>
              </a:spcBef>
              <a:spcAft>
                <a:spcPts val="0"/>
              </a:spcAft>
              <a:buClr>
                <a:srgbClr val="FFFFFF"/>
              </a:buClr>
              <a:buSzPts val="4800"/>
              <a:buNone/>
              <a:defRPr sz="4800">
                <a:solidFill>
                  <a:srgbClr val="FFFFFF"/>
                </a:solidFill>
              </a:defRPr>
            </a:lvl4pPr>
            <a:lvl5pPr lvl="4" rtl="0" algn="ctr">
              <a:spcBef>
                <a:spcPts val="0"/>
              </a:spcBef>
              <a:spcAft>
                <a:spcPts val="0"/>
              </a:spcAft>
              <a:buClr>
                <a:srgbClr val="FFFFFF"/>
              </a:buClr>
              <a:buSzPts val="4800"/>
              <a:buNone/>
              <a:defRPr sz="4800">
                <a:solidFill>
                  <a:srgbClr val="FFFFFF"/>
                </a:solidFill>
              </a:defRPr>
            </a:lvl5pPr>
            <a:lvl6pPr lvl="5" rtl="0" algn="ctr">
              <a:spcBef>
                <a:spcPts val="0"/>
              </a:spcBef>
              <a:spcAft>
                <a:spcPts val="0"/>
              </a:spcAft>
              <a:buClr>
                <a:srgbClr val="FFFFFF"/>
              </a:buClr>
              <a:buSzPts val="4800"/>
              <a:buNone/>
              <a:defRPr sz="4800">
                <a:solidFill>
                  <a:srgbClr val="FFFFFF"/>
                </a:solidFill>
              </a:defRPr>
            </a:lvl6pPr>
            <a:lvl7pPr lvl="6" rtl="0" algn="ctr">
              <a:spcBef>
                <a:spcPts val="0"/>
              </a:spcBef>
              <a:spcAft>
                <a:spcPts val="0"/>
              </a:spcAft>
              <a:buClr>
                <a:srgbClr val="FFFFFF"/>
              </a:buClr>
              <a:buSzPts val="4800"/>
              <a:buNone/>
              <a:defRPr sz="4800">
                <a:solidFill>
                  <a:srgbClr val="FFFFFF"/>
                </a:solidFill>
              </a:defRPr>
            </a:lvl7pPr>
            <a:lvl8pPr lvl="7" rtl="0" algn="ctr">
              <a:spcBef>
                <a:spcPts val="0"/>
              </a:spcBef>
              <a:spcAft>
                <a:spcPts val="0"/>
              </a:spcAft>
              <a:buClr>
                <a:srgbClr val="FFFFFF"/>
              </a:buClr>
              <a:buSzPts val="4800"/>
              <a:buNone/>
              <a:defRPr sz="4800">
                <a:solidFill>
                  <a:srgbClr val="FFFFFF"/>
                </a:solidFill>
              </a:defRPr>
            </a:lvl8pPr>
            <a:lvl9pPr lvl="8" rtl="0" algn="ctr">
              <a:spcBef>
                <a:spcPts val="0"/>
              </a:spcBef>
              <a:spcAft>
                <a:spcPts val="0"/>
              </a:spcAft>
              <a:buClr>
                <a:srgbClr val="FFFFFF"/>
              </a:buClr>
              <a:buSzPts val="4800"/>
              <a:buNone/>
              <a:defRPr sz="4800">
                <a:solidFill>
                  <a:srgbClr val="FFFFFF"/>
                </a:solidFill>
              </a:defRPr>
            </a:lvl9pPr>
          </a:lstStyle>
          <a:p/>
        </p:txBody>
      </p:sp>
      <p:sp>
        <p:nvSpPr>
          <p:cNvPr id="208" name="Google Shape;208;p26"/>
          <p:cNvSpPr txBox="1"/>
          <p:nvPr>
            <p:ph idx="1" type="subTitle"/>
          </p:nvPr>
        </p:nvSpPr>
        <p:spPr>
          <a:xfrm>
            <a:off x="685800" y="2840053"/>
            <a:ext cx="7772400" cy="784800"/>
          </a:xfrm>
          <a:prstGeom prst="rect">
            <a:avLst/>
          </a:prstGeom>
        </p:spPr>
        <p:txBody>
          <a:bodyPr anchorCtr="0" anchor="t" bIns="91425" lIns="91425" spcFirstLastPara="1" rIns="91425" wrap="square" tIns="91425">
            <a:noAutofit/>
          </a:bodyPr>
          <a:lstStyle>
            <a:lvl1pPr lvl="0" rtl="0" algn="ctr">
              <a:spcBef>
                <a:spcPts val="0"/>
              </a:spcBef>
              <a:spcAft>
                <a:spcPts val="0"/>
              </a:spcAft>
              <a:buClr>
                <a:srgbClr val="FFFFFF"/>
              </a:buClr>
              <a:buSzPts val="2400"/>
              <a:buNone/>
              <a:defRPr b="1" sz="2400">
                <a:solidFill>
                  <a:srgbClr val="FFFFFF"/>
                </a:solidFill>
              </a:defRPr>
            </a:lvl1pPr>
            <a:lvl2pPr lvl="1" rtl="0" algn="ctr">
              <a:spcBef>
                <a:spcPts val="0"/>
              </a:spcBef>
              <a:spcAft>
                <a:spcPts val="0"/>
              </a:spcAft>
              <a:buClr>
                <a:srgbClr val="FFFFFF"/>
              </a:buClr>
              <a:buSzPts val="2400"/>
              <a:buNone/>
              <a:defRPr b="1">
                <a:solidFill>
                  <a:srgbClr val="FFFFFF"/>
                </a:solidFill>
              </a:defRPr>
            </a:lvl2pPr>
            <a:lvl3pPr lvl="2" rtl="0" algn="ctr">
              <a:spcBef>
                <a:spcPts val="0"/>
              </a:spcBef>
              <a:spcAft>
                <a:spcPts val="0"/>
              </a:spcAft>
              <a:buClr>
                <a:srgbClr val="FFFFFF"/>
              </a:buClr>
              <a:buSzPts val="2400"/>
              <a:buNone/>
              <a:defRPr b="1">
                <a:solidFill>
                  <a:srgbClr val="FFFFFF"/>
                </a:solidFill>
              </a:defRPr>
            </a:lvl3pPr>
            <a:lvl4pPr lvl="3" rtl="0" algn="ctr">
              <a:spcBef>
                <a:spcPts val="0"/>
              </a:spcBef>
              <a:spcAft>
                <a:spcPts val="0"/>
              </a:spcAft>
              <a:buClr>
                <a:srgbClr val="FFFFFF"/>
              </a:buClr>
              <a:buSzPts val="2400"/>
              <a:buNone/>
              <a:defRPr b="1" sz="2400">
                <a:solidFill>
                  <a:srgbClr val="FFFFFF"/>
                </a:solidFill>
              </a:defRPr>
            </a:lvl4pPr>
            <a:lvl5pPr lvl="4" rtl="0" algn="ctr">
              <a:spcBef>
                <a:spcPts val="0"/>
              </a:spcBef>
              <a:spcAft>
                <a:spcPts val="0"/>
              </a:spcAft>
              <a:buClr>
                <a:srgbClr val="FFFFFF"/>
              </a:buClr>
              <a:buSzPts val="2400"/>
              <a:buNone/>
              <a:defRPr b="1" sz="2400">
                <a:solidFill>
                  <a:srgbClr val="FFFFFF"/>
                </a:solidFill>
              </a:defRPr>
            </a:lvl5pPr>
            <a:lvl6pPr lvl="5" rtl="0" algn="ctr">
              <a:spcBef>
                <a:spcPts val="0"/>
              </a:spcBef>
              <a:spcAft>
                <a:spcPts val="0"/>
              </a:spcAft>
              <a:buClr>
                <a:srgbClr val="FFFFFF"/>
              </a:buClr>
              <a:buSzPts val="2400"/>
              <a:buNone/>
              <a:defRPr b="1" sz="2400">
                <a:solidFill>
                  <a:srgbClr val="FFFFFF"/>
                </a:solidFill>
              </a:defRPr>
            </a:lvl6pPr>
            <a:lvl7pPr lvl="6" rtl="0" algn="ctr">
              <a:spcBef>
                <a:spcPts val="0"/>
              </a:spcBef>
              <a:spcAft>
                <a:spcPts val="0"/>
              </a:spcAft>
              <a:buClr>
                <a:srgbClr val="FFFFFF"/>
              </a:buClr>
              <a:buSzPts val="2400"/>
              <a:buNone/>
              <a:defRPr b="1" sz="2400">
                <a:solidFill>
                  <a:srgbClr val="FFFFFF"/>
                </a:solidFill>
              </a:defRPr>
            </a:lvl7pPr>
            <a:lvl8pPr lvl="7" rtl="0" algn="ctr">
              <a:spcBef>
                <a:spcPts val="0"/>
              </a:spcBef>
              <a:spcAft>
                <a:spcPts val="0"/>
              </a:spcAft>
              <a:buClr>
                <a:srgbClr val="FFFFFF"/>
              </a:buClr>
              <a:buSzPts val="2400"/>
              <a:buNone/>
              <a:defRPr b="1" sz="2400">
                <a:solidFill>
                  <a:srgbClr val="FFFFFF"/>
                </a:solidFill>
              </a:defRPr>
            </a:lvl8pPr>
            <a:lvl9pPr lvl="8" rtl="0" algn="ctr">
              <a:spcBef>
                <a:spcPts val="0"/>
              </a:spcBef>
              <a:spcAft>
                <a:spcPts val="0"/>
              </a:spcAft>
              <a:buClr>
                <a:srgbClr val="FFFFFF"/>
              </a:buClr>
              <a:buSzPts val="2400"/>
              <a:buNone/>
              <a:defRPr b="1" sz="2400">
                <a:solidFill>
                  <a:srgbClr val="FFFFFF"/>
                </a:solidFill>
              </a:defRPr>
            </a:lvl9pPr>
          </a:lstStyle>
          <a:p/>
        </p:txBody>
      </p:sp>
      <p:sp>
        <p:nvSpPr>
          <p:cNvPr id="209" name="Google Shape;209;p26"/>
          <p:cNvSpPr/>
          <p:nvPr/>
        </p:nvSpPr>
        <p:spPr>
          <a:xfrm>
            <a:off x="3047704" y="3992850"/>
            <a:ext cx="3047700" cy="77400"/>
          </a:xfrm>
          <a:prstGeom prst="rect">
            <a:avLst/>
          </a:prstGeom>
          <a:solidFill>
            <a:srgbClr val="00A5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6"/>
          <p:cNvSpPr/>
          <p:nvPr/>
        </p:nvSpPr>
        <p:spPr>
          <a:xfrm>
            <a:off x="6096271" y="3992850"/>
            <a:ext cx="3047700" cy="77400"/>
          </a:xfrm>
          <a:prstGeom prst="rect">
            <a:avLst/>
          </a:prstGeom>
          <a:solidFill>
            <a:srgbClr val="FFB8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6"/>
          <p:cNvSpPr/>
          <p:nvPr/>
        </p:nvSpPr>
        <p:spPr>
          <a:xfrm>
            <a:off x="1" y="3992850"/>
            <a:ext cx="3047700" cy="77400"/>
          </a:xfrm>
          <a:prstGeom prst="rect">
            <a:avLst/>
          </a:prstGeom>
          <a:solidFill>
            <a:srgbClr val="ADA4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212" name="Shape 212"/>
        <p:cNvGrpSpPr/>
        <p:nvPr/>
      </p:nvGrpSpPr>
      <p:grpSpPr>
        <a:xfrm>
          <a:off x="0" y="0"/>
          <a:ext cx="0" cy="0"/>
          <a:chOff x="0" y="0"/>
          <a:chExt cx="0" cy="0"/>
        </a:xfrm>
      </p:grpSpPr>
      <p:sp>
        <p:nvSpPr>
          <p:cNvPr id="213" name="Google Shape;213;p27"/>
          <p:cNvSpPr txBox="1"/>
          <p:nvPr>
            <p:ph idx="1" type="body"/>
          </p:nvPr>
        </p:nvSpPr>
        <p:spPr>
          <a:xfrm>
            <a:off x="1710425" y="2161800"/>
            <a:ext cx="5723700" cy="819900"/>
          </a:xfrm>
          <a:prstGeom prst="rect">
            <a:avLst/>
          </a:prstGeom>
        </p:spPr>
        <p:txBody>
          <a:bodyPr anchorCtr="0" anchor="t" bIns="91425" lIns="91425" spcFirstLastPara="1" rIns="91425" wrap="square" tIns="91425">
            <a:noAutofit/>
          </a:bodyPr>
          <a:lstStyle>
            <a:lvl1pPr indent="-419100" lvl="0" marL="457200" rtl="0" algn="ctr">
              <a:spcBef>
                <a:spcPts val="600"/>
              </a:spcBef>
              <a:spcAft>
                <a:spcPts val="0"/>
              </a:spcAft>
              <a:buSzPts val="3000"/>
              <a:buChar char="●"/>
              <a:defRPr i="1"/>
            </a:lvl1pPr>
            <a:lvl2pPr indent="-381000" lvl="1" marL="914400" rtl="0" algn="ctr">
              <a:spcBef>
                <a:spcPts val="0"/>
              </a:spcBef>
              <a:spcAft>
                <a:spcPts val="0"/>
              </a:spcAft>
              <a:buSzPts val="2400"/>
              <a:buChar char="○"/>
              <a:defRPr i="1"/>
            </a:lvl2pPr>
            <a:lvl3pPr indent="-381000" lvl="2" marL="1371600" rtl="0" algn="ctr">
              <a:spcBef>
                <a:spcPts val="0"/>
              </a:spcBef>
              <a:spcAft>
                <a:spcPts val="0"/>
              </a:spcAft>
              <a:buSzPts val="2400"/>
              <a:buChar char="■"/>
              <a:defRPr i="1"/>
            </a:lvl3pPr>
            <a:lvl4pPr indent="-342900" lvl="3" marL="1828800" rtl="0" algn="ctr">
              <a:spcBef>
                <a:spcPts val="0"/>
              </a:spcBef>
              <a:spcAft>
                <a:spcPts val="0"/>
              </a:spcAft>
              <a:buSzPts val="1800"/>
              <a:buChar char="●"/>
              <a:defRPr i="1"/>
            </a:lvl4pPr>
            <a:lvl5pPr indent="-342900" lvl="4" marL="2286000" rtl="0" algn="ctr">
              <a:spcBef>
                <a:spcPts val="0"/>
              </a:spcBef>
              <a:spcAft>
                <a:spcPts val="0"/>
              </a:spcAft>
              <a:buSzPts val="1800"/>
              <a:buChar char="○"/>
              <a:defRPr i="1"/>
            </a:lvl5pPr>
            <a:lvl6pPr indent="-342900" lvl="5" marL="2743200" rtl="0" algn="ctr">
              <a:spcBef>
                <a:spcPts val="0"/>
              </a:spcBef>
              <a:spcAft>
                <a:spcPts val="0"/>
              </a:spcAft>
              <a:buSzPts val="1800"/>
              <a:buChar char="■"/>
              <a:defRPr i="1"/>
            </a:lvl6pPr>
            <a:lvl7pPr indent="-342900" lvl="6" marL="3200400" rtl="0" algn="ctr">
              <a:spcBef>
                <a:spcPts val="0"/>
              </a:spcBef>
              <a:spcAft>
                <a:spcPts val="0"/>
              </a:spcAft>
              <a:buSzPts val="1800"/>
              <a:buChar char="●"/>
              <a:defRPr i="1"/>
            </a:lvl7pPr>
            <a:lvl8pPr indent="-342900" lvl="7" marL="3657600" rtl="0" algn="ctr">
              <a:spcBef>
                <a:spcPts val="0"/>
              </a:spcBef>
              <a:spcAft>
                <a:spcPts val="0"/>
              </a:spcAft>
              <a:buSzPts val="1800"/>
              <a:buChar char="○"/>
              <a:defRPr i="1"/>
            </a:lvl8pPr>
            <a:lvl9pPr indent="-342900" lvl="8" marL="4114800" rtl="0" algn="ctr">
              <a:spcBef>
                <a:spcPts val="0"/>
              </a:spcBef>
              <a:spcAft>
                <a:spcPts val="0"/>
              </a:spcAft>
              <a:buSzPts val="1800"/>
              <a:buChar char="■"/>
              <a:defRPr i="1"/>
            </a:lvl9pPr>
          </a:lstStyle>
          <a:p/>
        </p:txBody>
      </p:sp>
      <p:sp>
        <p:nvSpPr>
          <p:cNvPr id="214" name="Google Shape;214;p27"/>
          <p:cNvSpPr txBox="1"/>
          <p:nvPr/>
        </p:nvSpPr>
        <p:spPr>
          <a:xfrm>
            <a:off x="3593400" y="1181419"/>
            <a:ext cx="1957200" cy="653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9600">
                <a:solidFill>
                  <a:srgbClr val="97ABBC"/>
                </a:solidFill>
              </a:rPr>
              <a:t>“</a:t>
            </a:r>
            <a:endParaRPr b="1" sz="9600">
              <a:solidFill>
                <a:srgbClr val="97ABBC"/>
              </a:solidFill>
            </a:endParaRPr>
          </a:p>
        </p:txBody>
      </p:sp>
      <p:sp>
        <p:nvSpPr>
          <p:cNvPr id="215" name="Google Shape;215;p27"/>
          <p:cNvSpPr/>
          <p:nvPr/>
        </p:nvSpPr>
        <p:spPr>
          <a:xfrm>
            <a:off x="5723283" y="1599675"/>
            <a:ext cx="1710300" cy="77400"/>
          </a:xfrm>
          <a:prstGeom prst="rect">
            <a:avLst/>
          </a:prstGeom>
          <a:solidFill>
            <a:srgbClr val="00A5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7"/>
          <p:cNvSpPr/>
          <p:nvPr/>
        </p:nvSpPr>
        <p:spPr>
          <a:xfrm>
            <a:off x="7434177" y="1599675"/>
            <a:ext cx="1710300" cy="77400"/>
          </a:xfrm>
          <a:prstGeom prst="rect">
            <a:avLst/>
          </a:prstGeom>
          <a:solidFill>
            <a:srgbClr val="FFB8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7"/>
          <p:cNvSpPr/>
          <p:nvPr/>
        </p:nvSpPr>
        <p:spPr>
          <a:xfrm>
            <a:off x="0" y="1599675"/>
            <a:ext cx="1710300" cy="77400"/>
          </a:xfrm>
          <a:prstGeom prst="rect">
            <a:avLst/>
          </a:prstGeom>
          <a:solidFill>
            <a:srgbClr val="ADA4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7"/>
          <p:cNvSpPr/>
          <p:nvPr/>
        </p:nvSpPr>
        <p:spPr>
          <a:xfrm>
            <a:off x="1710425" y="1599675"/>
            <a:ext cx="1710300" cy="77400"/>
          </a:xfrm>
          <a:prstGeom prst="rect">
            <a:avLst/>
          </a:prstGeom>
          <a:solidFill>
            <a:srgbClr val="C60C3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219" name="Shape 219"/>
        <p:cNvGrpSpPr/>
        <p:nvPr/>
      </p:nvGrpSpPr>
      <p:grpSpPr>
        <a:xfrm>
          <a:off x="0" y="0"/>
          <a:ext cx="0" cy="0"/>
          <a:chOff x="0" y="0"/>
          <a:chExt cx="0" cy="0"/>
        </a:xfrm>
      </p:grpSpPr>
      <p:sp>
        <p:nvSpPr>
          <p:cNvPr id="220" name="Google Shape;220;p28"/>
          <p:cNvSpPr txBox="1"/>
          <p:nvPr>
            <p:ph type="title"/>
          </p:nvPr>
        </p:nvSpPr>
        <p:spPr>
          <a:xfrm>
            <a:off x="893700" y="205988"/>
            <a:ext cx="6462600" cy="857100"/>
          </a:xfrm>
          <a:prstGeom prst="rect">
            <a:avLst/>
          </a:prstGeom>
        </p:spPr>
        <p:txBody>
          <a:bodyPr anchorCtr="0" anchor="b"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221" name="Google Shape;221;p28"/>
          <p:cNvSpPr txBox="1"/>
          <p:nvPr>
            <p:ph idx="1" type="body"/>
          </p:nvPr>
        </p:nvSpPr>
        <p:spPr>
          <a:xfrm>
            <a:off x="893700" y="1373588"/>
            <a:ext cx="6462600" cy="3552300"/>
          </a:xfrm>
          <a:prstGeom prst="rect">
            <a:avLst/>
          </a:prstGeom>
        </p:spPr>
        <p:txBody>
          <a:bodyPr anchorCtr="0" anchor="t" bIns="91425" lIns="91425" spcFirstLastPara="1" rIns="91425" wrap="square" tIns="91425">
            <a:noAutofit/>
          </a:bodyPr>
          <a:lstStyle>
            <a:lvl1pPr indent="-419100" lvl="0" marL="457200" rtl="0">
              <a:spcBef>
                <a:spcPts val="600"/>
              </a:spcBef>
              <a:spcAft>
                <a:spcPts val="0"/>
              </a:spcAft>
              <a:buSzPts val="3000"/>
              <a:buChar char="●"/>
              <a:defRPr/>
            </a:lvl1pPr>
            <a:lvl2pPr indent="-381000" lvl="1" marL="914400" rtl="0">
              <a:spcBef>
                <a:spcPts val="0"/>
              </a:spcBef>
              <a:spcAft>
                <a:spcPts val="0"/>
              </a:spcAft>
              <a:buSzPts val="2400"/>
              <a:buChar char="○"/>
              <a:defRPr/>
            </a:lvl2pPr>
            <a:lvl3pPr indent="-381000" lvl="2" marL="1371600" rtl="0">
              <a:spcBef>
                <a:spcPts val="0"/>
              </a:spcBef>
              <a:spcAft>
                <a:spcPts val="0"/>
              </a:spcAft>
              <a:buSzPts val="2400"/>
              <a:buChar char="■"/>
              <a:defRPr/>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a:lvl5pPr>
            <a:lvl6pPr indent="-342900" lvl="5" marL="2743200" rtl="0">
              <a:spcBef>
                <a:spcPts val="0"/>
              </a:spcBef>
              <a:spcAft>
                <a:spcPts val="0"/>
              </a:spcAft>
              <a:buSzPts val="1800"/>
              <a:buChar char="■"/>
              <a:defRPr/>
            </a:lvl6pPr>
            <a:lvl7pPr indent="-342900" lvl="6" marL="3200400" rtl="0">
              <a:spcBef>
                <a:spcPts val="0"/>
              </a:spcBef>
              <a:spcAft>
                <a:spcPts val="0"/>
              </a:spcAft>
              <a:buSzPts val="1800"/>
              <a:buChar char="●"/>
              <a:defRPr/>
            </a:lvl7pPr>
            <a:lvl8pPr indent="-342900" lvl="7" marL="3657600" rtl="0">
              <a:spcBef>
                <a:spcPts val="0"/>
              </a:spcBef>
              <a:spcAft>
                <a:spcPts val="0"/>
              </a:spcAft>
              <a:buSzPts val="1800"/>
              <a:buChar char="○"/>
              <a:defRPr/>
            </a:lvl8pPr>
            <a:lvl9pPr indent="-342900" lvl="8" marL="4114800" rtl="0">
              <a:spcBef>
                <a:spcPts val="0"/>
              </a:spcBef>
              <a:spcAft>
                <a:spcPts val="0"/>
              </a:spcAft>
              <a:buSzPts val="1800"/>
              <a:buChar char="■"/>
              <a:defRPr/>
            </a:lvl9pPr>
          </a:lstStyle>
          <a:p/>
        </p:txBody>
      </p:sp>
      <p:sp>
        <p:nvSpPr>
          <p:cNvPr id="222" name="Google Shape;222;p28"/>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8"/>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8"/>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8"/>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226" name="Shape 226"/>
        <p:cNvGrpSpPr/>
        <p:nvPr/>
      </p:nvGrpSpPr>
      <p:grpSpPr>
        <a:xfrm>
          <a:off x="0" y="0"/>
          <a:ext cx="0" cy="0"/>
          <a:chOff x="0" y="0"/>
          <a:chExt cx="0" cy="0"/>
        </a:xfrm>
      </p:grpSpPr>
      <p:sp>
        <p:nvSpPr>
          <p:cNvPr id="227" name="Google Shape;227;p29"/>
          <p:cNvSpPr txBox="1"/>
          <p:nvPr>
            <p:ph type="title"/>
          </p:nvPr>
        </p:nvSpPr>
        <p:spPr>
          <a:xfrm>
            <a:off x="893700" y="205988"/>
            <a:ext cx="6462600" cy="857100"/>
          </a:xfrm>
          <a:prstGeom prst="rect">
            <a:avLst/>
          </a:prstGeom>
        </p:spPr>
        <p:txBody>
          <a:bodyPr anchorCtr="0" anchor="b"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228" name="Google Shape;228;p29"/>
          <p:cNvSpPr txBox="1"/>
          <p:nvPr>
            <p:ph idx="1" type="body"/>
          </p:nvPr>
        </p:nvSpPr>
        <p:spPr>
          <a:xfrm>
            <a:off x="893625" y="1200150"/>
            <a:ext cx="3136800" cy="3725700"/>
          </a:xfrm>
          <a:prstGeom prst="rect">
            <a:avLst/>
          </a:prstGeom>
        </p:spPr>
        <p:txBody>
          <a:bodyPr anchorCtr="0" anchor="t" bIns="91425" lIns="91425" spcFirstLastPara="1" rIns="91425" wrap="square" tIns="91425">
            <a:noAutofit/>
          </a:bodyPr>
          <a:lstStyle>
            <a:lvl1pPr indent="-342900" lvl="0" marL="457200" rtl="0">
              <a:spcBef>
                <a:spcPts val="60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a:lvl5pPr>
            <a:lvl6pPr indent="-342900" lvl="5" marL="2743200" rtl="0">
              <a:spcBef>
                <a:spcPts val="0"/>
              </a:spcBef>
              <a:spcAft>
                <a:spcPts val="0"/>
              </a:spcAft>
              <a:buSzPts val="1800"/>
              <a:buChar char="■"/>
              <a:defRPr/>
            </a:lvl6pPr>
            <a:lvl7pPr indent="-342900" lvl="6" marL="3200400" rtl="0">
              <a:spcBef>
                <a:spcPts val="0"/>
              </a:spcBef>
              <a:spcAft>
                <a:spcPts val="0"/>
              </a:spcAft>
              <a:buSzPts val="1800"/>
              <a:buChar char="●"/>
              <a:defRPr/>
            </a:lvl7pPr>
            <a:lvl8pPr indent="-342900" lvl="7" marL="3657600" rtl="0">
              <a:spcBef>
                <a:spcPts val="0"/>
              </a:spcBef>
              <a:spcAft>
                <a:spcPts val="0"/>
              </a:spcAft>
              <a:buSzPts val="1800"/>
              <a:buChar char="○"/>
              <a:defRPr/>
            </a:lvl8pPr>
            <a:lvl9pPr indent="-342900" lvl="8" marL="4114800" rtl="0">
              <a:spcBef>
                <a:spcPts val="0"/>
              </a:spcBef>
              <a:spcAft>
                <a:spcPts val="0"/>
              </a:spcAft>
              <a:buSzPts val="1800"/>
              <a:buChar char="■"/>
              <a:defRPr/>
            </a:lvl9pPr>
          </a:lstStyle>
          <a:p/>
        </p:txBody>
      </p:sp>
      <p:sp>
        <p:nvSpPr>
          <p:cNvPr id="229" name="Google Shape;229;p29"/>
          <p:cNvSpPr txBox="1"/>
          <p:nvPr>
            <p:ph idx="2" type="body"/>
          </p:nvPr>
        </p:nvSpPr>
        <p:spPr>
          <a:xfrm>
            <a:off x="4219456" y="1200150"/>
            <a:ext cx="3136800" cy="3725700"/>
          </a:xfrm>
          <a:prstGeom prst="rect">
            <a:avLst/>
          </a:prstGeom>
        </p:spPr>
        <p:txBody>
          <a:bodyPr anchorCtr="0" anchor="t" bIns="91425" lIns="91425" spcFirstLastPara="1" rIns="91425" wrap="square" tIns="91425">
            <a:noAutofit/>
          </a:bodyPr>
          <a:lstStyle>
            <a:lvl1pPr indent="-342900" lvl="0" marL="457200" rtl="0">
              <a:spcBef>
                <a:spcPts val="60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a:lvl4pPr>
            <a:lvl5pPr indent="-342900" lvl="4" marL="2286000" rtl="0">
              <a:spcBef>
                <a:spcPts val="0"/>
              </a:spcBef>
              <a:spcAft>
                <a:spcPts val="0"/>
              </a:spcAft>
              <a:buSzPts val="1800"/>
              <a:buChar char="○"/>
              <a:defRPr/>
            </a:lvl5pPr>
            <a:lvl6pPr indent="-342900" lvl="5" marL="2743200" rtl="0">
              <a:spcBef>
                <a:spcPts val="0"/>
              </a:spcBef>
              <a:spcAft>
                <a:spcPts val="0"/>
              </a:spcAft>
              <a:buSzPts val="1800"/>
              <a:buChar char="■"/>
              <a:defRPr/>
            </a:lvl6pPr>
            <a:lvl7pPr indent="-342900" lvl="6" marL="3200400" rtl="0">
              <a:spcBef>
                <a:spcPts val="0"/>
              </a:spcBef>
              <a:spcAft>
                <a:spcPts val="0"/>
              </a:spcAft>
              <a:buSzPts val="1800"/>
              <a:buChar char="●"/>
              <a:defRPr/>
            </a:lvl7pPr>
            <a:lvl8pPr indent="-342900" lvl="7" marL="3657600" rtl="0">
              <a:spcBef>
                <a:spcPts val="0"/>
              </a:spcBef>
              <a:spcAft>
                <a:spcPts val="0"/>
              </a:spcAft>
              <a:buSzPts val="1800"/>
              <a:buChar char="○"/>
              <a:defRPr/>
            </a:lvl8pPr>
            <a:lvl9pPr indent="-342900" lvl="8" marL="4114800" rtl="0">
              <a:spcBef>
                <a:spcPts val="0"/>
              </a:spcBef>
              <a:spcAft>
                <a:spcPts val="0"/>
              </a:spcAft>
              <a:buSzPts val="1800"/>
              <a:buChar char="■"/>
              <a:defRPr/>
            </a:lvl9pPr>
          </a:lstStyle>
          <a:p/>
        </p:txBody>
      </p:sp>
      <p:sp>
        <p:nvSpPr>
          <p:cNvPr id="230" name="Google Shape;230;p29"/>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9"/>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9"/>
          <p:cNvSpPr/>
          <p:nvPr/>
        </p:nvSpPr>
        <p:spPr>
          <a:xfrm>
            <a:off x="0" y="5066325"/>
            <a:ext cx="893700" cy="77400"/>
          </a:xfrm>
          <a:prstGeom prst="rect">
            <a:avLst/>
          </a:prstGeom>
          <a:solidFill>
            <a:srgbClr val="7ECEF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9"/>
          <p:cNvSpPr/>
          <p:nvPr/>
        </p:nvSpPr>
        <p:spPr>
          <a:xfrm>
            <a:off x="893710" y="5066325"/>
            <a:ext cx="6462600" cy="77400"/>
          </a:xfrm>
          <a:prstGeom prst="rect">
            <a:avLst/>
          </a:prstGeom>
          <a:solidFill>
            <a:srgbClr val="2185C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9"/>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9"/>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9"/>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9"/>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238" name="Shape 238"/>
        <p:cNvGrpSpPr/>
        <p:nvPr/>
      </p:nvGrpSpPr>
      <p:grpSpPr>
        <a:xfrm>
          <a:off x="0" y="0"/>
          <a:ext cx="0" cy="0"/>
          <a:chOff x="0" y="0"/>
          <a:chExt cx="0" cy="0"/>
        </a:xfrm>
      </p:grpSpPr>
      <p:sp>
        <p:nvSpPr>
          <p:cNvPr id="239" name="Google Shape;239;p30"/>
          <p:cNvSpPr txBox="1"/>
          <p:nvPr>
            <p:ph type="title"/>
          </p:nvPr>
        </p:nvSpPr>
        <p:spPr>
          <a:xfrm>
            <a:off x="893700" y="205988"/>
            <a:ext cx="6462600" cy="857100"/>
          </a:xfrm>
          <a:prstGeom prst="rect">
            <a:avLst/>
          </a:prstGeom>
        </p:spPr>
        <p:txBody>
          <a:bodyPr anchorCtr="0" anchor="b"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240" name="Google Shape;240;p30"/>
          <p:cNvSpPr txBox="1"/>
          <p:nvPr>
            <p:ph idx="1" type="body"/>
          </p:nvPr>
        </p:nvSpPr>
        <p:spPr>
          <a:xfrm>
            <a:off x="893700" y="1200150"/>
            <a:ext cx="2371200" cy="3725700"/>
          </a:xfrm>
          <a:prstGeom prst="rect">
            <a:avLst/>
          </a:prstGeom>
        </p:spPr>
        <p:txBody>
          <a:bodyPr anchorCtr="0" anchor="t" bIns="91425" lIns="91425" spcFirstLastPara="1" rIns="91425" wrap="square" tIns="91425">
            <a:noAutofit/>
          </a:bodyPr>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241" name="Google Shape;241;p30"/>
          <p:cNvSpPr txBox="1"/>
          <p:nvPr>
            <p:ph idx="2" type="body"/>
          </p:nvPr>
        </p:nvSpPr>
        <p:spPr>
          <a:xfrm>
            <a:off x="3386404" y="1200150"/>
            <a:ext cx="2371200" cy="3725700"/>
          </a:xfrm>
          <a:prstGeom prst="rect">
            <a:avLst/>
          </a:prstGeom>
        </p:spPr>
        <p:txBody>
          <a:bodyPr anchorCtr="0" anchor="t" bIns="91425" lIns="91425" spcFirstLastPara="1" rIns="91425" wrap="square" tIns="91425">
            <a:noAutofit/>
          </a:bodyPr>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242" name="Google Shape;242;p30"/>
          <p:cNvSpPr txBox="1"/>
          <p:nvPr>
            <p:ph idx="3" type="body"/>
          </p:nvPr>
        </p:nvSpPr>
        <p:spPr>
          <a:xfrm>
            <a:off x="5879107" y="1200150"/>
            <a:ext cx="2371200" cy="3725700"/>
          </a:xfrm>
          <a:prstGeom prst="rect">
            <a:avLst/>
          </a:prstGeom>
        </p:spPr>
        <p:txBody>
          <a:bodyPr anchorCtr="0" anchor="t" bIns="91425" lIns="91425" spcFirstLastPara="1" rIns="91425" wrap="square" tIns="91425">
            <a:noAutofit/>
          </a:bodyPr>
          <a:lstStyle>
            <a:lvl1pPr indent="-317500" lvl="0" marL="457200" rtl="0">
              <a:spcBef>
                <a:spcPts val="60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243" name="Google Shape;243;p30"/>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30"/>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30"/>
          <p:cNvSpPr/>
          <p:nvPr/>
        </p:nvSpPr>
        <p:spPr>
          <a:xfrm>
            <a:off x="0" y="5066325"/>
            <a:ext cx="893700" cy="77400"/>
          </a:xfrm>
          <a:prstGeom prst="rect">
            <a:avLst/>
          </a:prstGeom>
          <a:solidFill>
            <a:srgbClr val="7ECEF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30"/>
          <p:cNvSpPr/>
          <p:nvPr/>
        </p:nvSpPr>
        <p:spPr>
          <a:xfrm>
            <a:off x="893710" y="5066325"/>
            <a:ext cx="6462600" cy="77400"/>
          </a:xfrm>
          <a:prstGeom prst="rect">
            <a:avLst/>
          </a:prstGeom>
          <a:solidFill>
            <a:srgbClr val="2185C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30"/>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30"/>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30"/>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30"/>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1" name="Shape 251"/>
        <p:cNvGrpSpPr/>
        <p:nvPr/>
      </p:nvGrpSpPr>
      <p:grpSpPr>
        <a:xfrm>
          <a:off x="0" y="0"/>
          <a:ext cx="0" cy="0"/>
          <a:chOff x="0" y="0"/>
          <a:chExt cx="0" cy="0"/>
        </a:xfrm>
      </p:grpSpPr>
      <p:sp>
        <p:nvSpPr>
          <p:cNvPr id="252" name="Google Shape;252;p31"/>
          <p:cNvSpPr txBox="1"/>
          <p:nvPr>
            <p:ph type="title"/>
          </p:nvPr>
        </p:nvSpPr>
        <p:spPr>
          <a:xfrm>
            <a:off x="893700" y="205988"/>
            <a:ext cx="6462600" cy="857100"/>
          </a:xfrm>
          <a:prstGeom prst="rect">
            <a:avLst/>
          </a:prstGeom>
        </p:spPr>
        <p:txBody>
          <a:bodyPr anchorCtr="0" anchor="b"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253" name="Google Shape;253;p31"/>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31"/>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31"/>
          <p:cNvSpPr/>
          <p:nvPr/>
        </p:nvSpPr>
        <p:spPr>
          <a:xfrm>
            <a:off x="0" y="5066325"/>
            <a:ext cx="893700" cy="77400"/>
          </a:xfrm>
          <a:prstGeom prst="rect">
            <a:avLst/>
          </a:prstGeom>
          <a:solidFill>
            <a:srgbClr val="7ECEF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31"/>
          <p:cNvSpPr/>
          <p:nvPr/>
        </p:nvSpPr>
        <p:spPr>
          <a:xfrm>
            <a:off x="893710" y="5066325"/>
            <a:ext cx="6462600" cy="77400"/>
          </a:xfrm>
          <a:prstGeom prst="rect">
            <a:avLst/>
          </a:prstGeom>
          <a:solidFill>
            <a:srgbClr val="2185C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31"/>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31"/>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31"/>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31"/>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261" name="Shape 261"/>
        <p:cNvGrpSpPr/>
        <p:nvPr/>
      </p:nvGrpSpPr>
      <p:grpSpPr>
        <a:xfrm>
          <a:off x="0" y="0"/>
          <a:ext cx="0" cy="0"/>
          <a:chOff x="0" y="0"/>
          <a:chExt cx="0" cy="0"/>
        </a:xfrm>
      </p:grpSpPr>
      <p:sp>
        <p:nvSpPr>
          <p:cNvPr id="262" name="Google Shape;262;p32"/>
          <p:cNvSpPr txBox="1"/>
          <p:nvPr>
            <p:ph idx="1" type="body"/>
          </p:nvPr>
        </p:nvSpPr>
        <p:spPr>
          <a:xfrm>
            <a:off x="893700" y="4649963"/>
            <a:ext cx="6462600" cy="350700"/>
          </a:xfrm>
          <a:prstGeom prst="rect">
            <a:avLst/>
          </a:prstGeom>
        </p:spPr>
        <p:txBody>
          <a:bodyPr anchorCtr="0" anchor="b" bIns="91425" lIns="91425" spcFirstLastPara="1" rIns="91425" wrap="square" tIns="91425">
            <a:noAutofit/>
          </a:bodyPr>
          <a:lstStyle>
            <a:lvl1pPr indent="-228600" lvl="0" marL="457200" rtl="0">
              <a:spcBef>
                <a:spcPts val="360"/>
              </a:spcBef>
              <a:spcAft>
                <a:spcPts val="0"/>
              </a:spcAft>
              <a:buClr>
                <a:srgbClr val="2185C5"/>
              </a:buClr>
              <a:buSzPts val="1400"/>
              <a:buNone/>
              <a:defRPr sz="1400">
                <a:solidFill>
                  <a:srgbClr val="2185C5"/>
                </a:solidFill>
              </a:defRPr>
            </a:lvl1pPr>
          </a:lstStyle>
          <a:p/>
        </p:txBody>
      </p:sp>
      <p:sp>
        <p:nvSpPr>
          <p:cNvPr id="263" name="Google Shape;263;p32"/>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32"/>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32"/>
          <p:cNvSpPr/>
          <p:nvPr/>
        </p:nvSpPr>
        <p:spPr>
          <a:xfrm>
            <a:off x="0" y="5066325"/>
            <a:ext cx="893700" cy="77400"/>
          </a:xfrm>
          <a:prstGeom prst="rect">
            <a:avLst/>
          </a:prstGeom>
          <a:solidFill>
            <a:srgbClr val="7ECEF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32"/>
          <p:cNvSpPr/>
          <p:nvPr/>
        </p:nvSpPr>
        <p:spPr>
          <a:xfrm>
            <a:off x="893710" y="5066325"/>
            <a:ext cx="6462600" cy="77400"/>
          </a:xfrm>
          <a:prstGeom prst="rect">
            <a:avLst/>
          </a:prstGeom>
          <a:solidFill>
            <a:srgbClr val="2185C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32"/>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32"/>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32"/>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32"/>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21" name="Shape 21"/>
        <p:cNvGrpSpPr/>
        <p:nvPr/>
      </p:nvGrpSpPr>
      <p:grpSpPr>
        <a:xfrm>
          <a:off x="0" y="0"/>
          <a:ext cx="0" cy="0"/>
          <a:chOff x="0" y="0"/>
          <a:chExt cx="0" cy="0"/>
        </a:xfrm>
      </p:grpSpPr>
      <p:sp>
        <p:nvSpPr>
          <p:cNvPr id="22" name="Google Shape;22;p4"/>
          <p:cNvSpPr txBox="1"/>
          <p:nvPr>
            <p:ph type="title"/>
          </p:nvPr>
        </p:nvSpPr>
        <p:spPr>
          <a:xfrm>
            <a:off x="893700" y="205988"/>
            <a:ext cx="6462600" cy="8571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23" name="Google Shape;23;p4"/>
          <p:cNvSpPr txBox="1"/>
          <p:nvPr>
            <p:ph idx="1" type="body"/>
          </p:nvPr>
        </p:nvSpPr>
        <p:spPr>
          <a:xfrm>
            <a:off x="893700" y="1373588"/>
            <a:ext cx="6462600" cy="3552300"/>
          </a:xfrm>
          <a:prstGeom prst="rect">
            <a:avLst/>
          </a:prstGeom>
          <a:noFill/>
          <a:ln>
            <a:noFill/>
          </a:ln>
        </p:spPr>
        <p:txBody>
          <a:bodyPr anchorCtr="0" anchor="t" bIns="91425" lIns="91425" spcFirstLastPara="1" rIns="91425" wrap="square" tIns="91425">
            <a:noAutofit/>
          </a:bodyPr>
          <a:lstStyle>
            <a:lvl1pPr indent="-419100" lvl="0" marL="457200" algn="l">
              <a:lnSpc>
                <a:spcPct val="100000"/>
              </a:lnSpc>
              <a:spcBef>
                <a:spcPts val="600"/>
              </a:spcBef>
              <a:spcAft>
                <a:spcPts val="0"/>
              </a:spcAft>
              <a:buSzPts val="3000"/>
              <a:buChar char="●"/>
              <a:defRPr/>
            </a:lvl1pPr>
            <a:lvl2pPr indent="-381000" lvl="1" marL="914400" algn="l">
              <a:lnSpc>
                <a:spcPct val="100000"/>
              </a:lnSpc>
              <a:spcBef>
                <a:spcPts val="0"/>
              </a:spcBef>
              <a:spcAft>
                <a:spcPts val="0"/>
              </a:spcAft>
              <a:buSzPts val="2400"/>
              <a:buChar char="○"/>
              <a:defRPr/>
            </a:lvl2pPr>
            <a:lvl3pPr indent="-381000" lvl="2" marL="1371600" algn="l">
              <a:lnSpc>
                <a:spcPct val="100000"/>
              </a:lnSpc>
              <a:spcBef>
                <a:spcPts val="0"/>
              </a:spcBef>
              <a:spcAft>
                <a:spcPts val="0"/>
              </a:spcAft>
              <a:buSzPts val="2400"/>
              <a:buChar char="■"/>
              <a:defRPr/>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24" name="Google Shape;24;p4"/>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4"/>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4"/>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4"/>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33"/>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33"/>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33"/>
          <p:cNvSpPr/>
          <p:nvPr/>
        </p:nvSpPr>
        <p:spPr>
          <a:xfrm>
            <a:off x="0" y="5066325"/>
            <a:ext cx="893700" cy="77400"/>
          </a:xfrm>
          <a:prstGeom prst="rect">
            <a:avLst/>
          </a:prstGeom>
          <a:solidFill>
            <a:srgbClr val="7ECEF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3"/>
          <p:cNvSpPr/>
          <p:nvPr/>
        </p:nvSpPr>
        <p:spPr>
          <a:xfrm>
            <a:off x="893710" y="5066325"/>
            <a:ext cx="6462600" cy="77400"/>
          </a:xfrm>
          <a:prstGeom prst="rect">
            <a:avLst/>
          </a:prstGeom>
          <a:solidFill>
            <a:srgbClr val="2185C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33"/>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33"/>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33"/>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33"/>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color background">
  <p:cSld name="BLANK_1">
    <p:bg>
      <p:bgPr>
        <a:solidFill>
          <a:srgbClr val="981E32"/>
        </a:solidFill>
      </p:bgPr>
    </p:bg>
    <p:spTree>
      <p:nvGrpSpPr>
        <p:cNvPr id="280" name="Shape 280"/>
        <p:cNvGrpSpPr/>
        <p:nvPr/>
      </p:nvGrpSpPr>
      <p:grpSpPr>
        <a:xfrm>
          <a:off x="0" y="0"/>
          <a:ext cx="0" cy="0"/>
          <a:chOff x="0" y="0"/>
          <a:chExt cx="0" cy="0"/>
        </a:xfrm>
      </p:grpSpPr>
      <p:sp>
        <p:nvSpPr>
          <p:cNvPr id="281" name="Google Shape;281;p34"/>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34"/>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34"/>
          <p:cNvSpPr/>
          <p:nvPr/>
        </p:nvSpPr>
        <p:spPr>
          <a:xfrm>
            <a:off x="0" y="5066325"/>
            <a:ext cx="893700" cy="774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34"/>
          <p:cNvSpPr/>
          <p:nvPr/>
        </p:nvSpPr>
        <p:spPr>
          <a:xfrm>
            <a:off x="893710" y="5066325"/>
            <a:ext cx="6462600" cy="77400"/>
          </a:xfrm>
          <a:prstGeom prst="rect">
            <a:avLst/>
          </a:prstGeom>
          <a:solidFill>
            <a:srgbClr val="7ECEF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34"/>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34"/>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34"/>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34"/>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28" name="Shape 28"/>
        <p:cNvGrpSpPr/>
        <p:nvPr/>
      </p:nvGrpSpPr>
      <p:grpSpPr>
        <a:xfrm>
          <a:off x="0" y="0"/>
          <a:ext cx="0" cy="0"/>
          <a:chOff x="0" y="0"/>
          <a:chExt cx="0" cy="0"/>
        </a:xfrm>
      </p:grpSpPr>
      <p:sp>
        <p:nvSpPr>
          <p:cNvPr id="29" name="Google Shape;29;p5"/>
          <p:cNvSpPr/>
          <p:nvPr/>
        </p:nvSpPr>
        <p:spPr>
          <a:xfrm>
            <a:off x="0" y="0"/>
            <a:ext cx="9144000" cy="3993000"/>
          </a:xfrm>
          <a:prstGeom prst="rect">
            <a:avLst/>
          </a:prstGeom>
          <a:solidFill>
            <a:srgbClr val="981E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5"/>
          <p:cNvSpPr txBox="1"/>
          <p:nvPr>
            <p:ph type="ctrTitle"/>
          </p:nvPr>
        </p:nvSpPr>
        <p:spPr>
          <a:xfrm>
            <a:off x="685800" y="1583342"/>
            <a:ext cx="7772400" cy="11598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rgbClr val="FFFFFF"/>
              </a:buClr>
              <a:buSzPts val="4800"/>
              <a:buNone/>
              <a:defRPr sz="4800">
                <a:solidFill>
                  <a:srgbClr val="FFFFFF"/>
                </a:solidFill>
              </a:defRPr>
            </a:lvl1pPr>
            <a:lvl2pPr lvl="1" algn="ctr">
              <a:lnSpc>
                <a:spcPct val="100000"/>
              </a:lnSpc>
              <a:spcBef>
                <a:spcPts val="0"/>
              </a:spcBef>
              <a:spcAft>
                <a:spcPts val="0"/>
              </a:spcAft>
              <a:buClr>
                <a:srgbClr val="FFFFFF"/>
              </a:buClr>
              <a:buSzPts val="4800"/>
              <a:buNone/>
              <a:defRPr sz="4800">
                <a:solidFill>
                  <a:srgbClr val="FFFFFF"/>
                </a:solidFill>
              </a:defRPr>
            </a:lvl2pPr>
            <a:lvl3pPr lvl="2" algn="ctr">
              <a:lnSpc>
                <a:spcPct val="100000"/>
              </a:lnSpc>
              <a:spcBef>
                <a:spcPts val="0"/>
              </a:spcBef>
              <a:spcAft>
                <a:spcPts val="0"/>
              </a:spcAft>
              <a:buClr>
                <a:srgbClr val="FFFFFF"/>
              </a:buClr>
              <a:buSzPts val="4800"/>
              <a:buNone/>
              <a:defRPr sz="4800">
                <a:solidFill>
                  <a:srgbClr val="FFFFFF"/>
                </a:solidFill>
              </a:defRPr>
            </a:lvl3pPr>
            <a:lvl4pPr lvl="3" algn="ctr">
              <a:lnSpc>
                <a:spcPct val="100000"/>
              </a:lnSpc>
              <a:spcBef>
                <a:spcPts val="0"/>
              </a:spcBef>
              <a:spcAft>
                <a:spcPts val="0"/>
              </a:spcAft>
              <a:buClr>
                <a:srgbClr val="FFFFFF"/>
              </a:buClr>
              <a:buSzPts val="4800"/>
              <a:buNone/>
              <a:defRPr sz="4800">
                <a:solidFill>
                  <a:srgbClr val="FFFFFF"/>
                </a:solidFill>
              </a:defRPr>
            </a:lvl4pPr>
            <a:lvl5pPr lvl="4" algn="ctr">
              <a:lnSpc>
                <a:spcPct val="100000"/>
              </a:lnSpc>
              <a:spcBef>
                <a:spcPts val="0"/>
              </a:spcBef>
              <a:spcAft>
                <a:spcPts val="0"/>
              </a:spcAft>
              <a:buClr>
                <a:srgbClr val="FFFFFF"/>
              </a:buClr>
              <a:buSzPts val="4800"/>
              <a:buNone/>
              <a:defRPr sz="4800">
                <a:solidFill>
                  <a:srgbClr val="FFFFFF"/>
                </a:solidFill>
              </a:defRPr>
            </a:lvl5pPr>
            <a:lvl6pPr lvl="5" algn="ctr">
              <a:lnSpc>
                <a:spcPct val="100000"/>
              </a:lnSpc>
              <a:spcBef>
                <a:spcPts val="0"/>
              </a:spcBef>
              <a:spcAft>
                <a:spcPts val="0"/>
              </a:spcAft>
              <a:buClr>
                <a:srgbClr val="FFFFFF"/>
              </a:buClr>
              <a:buSzPts val="4800"/>
              <a:buNone/>
              <a:defRPr sz="4800">
                <a:solidFill>
                  <a:srgbClr val="FFFFFF"/>
                </a:solidFill>
              </a:defRPr>
            </a:lvl6pPr>
            <a:lvl7pPr lvl="6" algn="ctr">
              <a:lnSpc>
                <a:spcPct val="100000"/>
              </a:lnSpc>
              <a:spcBef>
                <a:spcPts val="0"/>
              </a:spcBef>
              <a:spcAft>
                <a:spcPts val="0"/>
              </a:spcAft>
              <a:buClr>
                <a:srgbClr val="FFFFFF"/>
              </a:buClr>
              <a:buSzPts val="4800"/>
              <a:buNone/>
              <a:defRPr sz="4800">
                <a:solidFill>
                  <a:srgbClr val="FFFFFF"/>
                </a:solidFill>
              </a:defRPr>
            </a:lvl7pPr>
            <a:lvl8pPr lvl="7" algn="ctr">
              <a:lnSpc>
                <a:spcPct val="100000"/>
              </a:lnSpc>
              <a:spcBef>
                <a:spcPts val="0"/>
              </a:spcBef>
              <a:spcAft>
                <a:spcPts val="0"/>
              </a:spcAft>
              <a:buClr>
                <a:srgbClr val="FFFFFF"/>
              </a:buClr>
              <a:buSzPts val="4800"/>
              <a:buNone/>
              <a:defRPr sz="4800">
                <a:solidFill>
                  <a:srgbClr val="FFFFFF"/>
                </a:solidFill>
              </a:defRPr>
            </a:lvl8pPr>
            <a:lvl9pPr lvl="8" algn="ctr">
              <a:lnSpc>
                <a:spcPct val="100000"/>
              </a:lnSpc>
              <a:spcBef>
                <a:spcPts val="0"/>
              </a:spcBef>
              <a:spcAft>
                <a:spcPts val="0"/>
              </a:spcAft>
              <a:buClr>
                <a:srgbClr val="FFFFFF"/>
              </a:buClr>
              <a:buSzPts val="4800"/>
              <a:buNone/>
              <a:defRPr sz="4800">
                <a:solidFill>
                  <a:srgbClr val="FFFFFF"/>
                </a:solidFill>
              </a:defRPr>
            </a:lvl9pPr>
          </a:lstStyle>
          <a:p/>
        </p:txBody>
      </p:sp>
      <p:sp>
        <p:nvSpPr>
          <p:cNvPr id="31" name="Google Shape;31;p5"/>
          <p:cNvSpPr txBox="1"/>
          <p:nvPr>
            <p:ph idx="1" type="subTitle"/>
          </p:nvPr>
        </p:nvSpPr>
        <p:spPr>
          <a:xfrm>
            <a:off x="685800" y="2840053"/>
            <a:ext cx="7772400" cy="784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rgbClr val="FFFFFF"/>
              </a:buClr>
              <a:buSzPts val="2400"/>
              <a:buNone/>
              <a:defRPr b="1" sz="2400">
                <a:solidFill>
                  <a:srgbClr val="FFFFFF"/>
                </a:solidFill>
              </a:defRPr>
            </a:lvl1pPr>
            <a:lvl2pPr lvl="1" algn="ctr">
              <a:lnSpc>
                <a:spcPct val="100000"/>
              </a:lnSpc>
              <a:spcBef>
                <a:spcPts val="0"/>
              </a:spcBef>
              <a:spcAft>
                <a:spcPts val="0"/>
              </a:spcAft>
              <a:buClr>
                <a:srgbClr val="FFFFFF"/>
              </a:buClr>
              <a:buSzPts val="2400"/>
              <a:buNone/>
              <a:defRPr b="1">
                <a:solidFill>
                  <a:srgbClr val="FFFFFF"/>
                </a:solidFill>
              </a:defRPr>
            </a:lvl2pPr>
            <a:lvl3pPr lvl="2" algn="ctr">
              <a:lnSpc>
                <a:spcPct val="100000"/>
              </a:lnSpc>
              <a:spcBef>
                <a:spcPts val="0"/>
              </a:spcBef>
              <a:spcAft>
                <a:spcPts val="0"/>
              </a:spcAft>
              <a:buClr>
                <a:srgbClr val="FFFFFF"/>
              </a:buClr>
              <a:buSzPts val="2400"/>
              <a:buNone/>
              <a:defRPr b="1">
                <a:solidFill>
                  <a:srgbClr val="FFFFFF"/>
                </a:solidFill>
              </a:defRPr>
            </a:lvl3pPr>
            <a:lvl4pPr lvl="3" algn="ctr">
              <a:lnSpc>
                <a:spcPct val="100000"/>
              </a:lnSpc>
              <a:spcBef>
                <a:spcPts val="0"/>
              </a:spcBef>
              <a:spcAft>
                <a:spcPts val="0"/>
              </a:spcAft>
              <a:buClr>
                <a:srgbClr val="FFFFFF"/>
              </a:buClr>
              <a:buSzPts val="2400"/>
              <a:buNone/>
              <a:defRPr b="1" sz="2400">
                <a:solidFill>
                  <a:srgbClr val="FFFFFF"/>
                </a:solidFill>
              </a:defRPr>
            </a:lvl4pPr>
            <a:lvl5pPr lvl="4" algn="ctr">
              <a:lnSpc>
                <a:spcPct val="100000"/>
              </a:lnSpc>
              <a:spcBef>
                <a:spcPts val="0"/>
              </a:spcBef>
              <a:spcAft>
                <a:spcPts val="0"/>
              </a:spcAft>
              <a:buClr>
                <a:srgbClr val="FFFFFF"/>
              </a:buClr>
              <a:buSzPts val="2400"/>
              <a:buNone/>
              <a:defRPr b="1" sz="2400">
                <a:solidFill>
                  <a:srgbClr val="FFFFFF"/>
                </a:solidFill>
              </a:defRPr>
            </a:lvl5pPr>
            <a:lvl6pPr lvl="5" algn="ctr">
              <a:lnSpc>
                <a:spcPct val="100000"/>
              </a:lnSpc>
              <a:spcBef>
                <a:spcPts val="0"/>
              </a:spcBef>
              <a:spcAft>
                <a:spcPts val="0"/>
              </a:spcAft>
              <a:buClr>
                <a:srgbClr val="FFFFFF"/>
              </a:buClr>
              <a:buSzPts val="2400"/>
              <a:buNone/>
              <a:defRPr b="1" sz="2400">
                <a:solidFill>
                  <a:srgbClr val="FFFFFF"/>
                </a:solidFill>
              </a:defRPr>
            </a:lvl6pPr>
            <a:lvl7pPr lvl="6" algn="ctr">
              <a:lnSpc>
                <a:spcPct val="100000"/>
              </a:lnSpc>
              <a:spcBef>
                <a:spcPts val="0"/>
              </a:spcBef>
              <a:spcAft>
                <a:spcPts val="0"/>
              </a:spcAft>
              <a:buClr>
                <a:srgbClr val="FFFFFF"/>
              </a:buClr>
              <a:buSzPts val="2400"/>
              <a:buNone/>
              <a:defRPr b="1" sz="2400">
                <a:solidFill>
                  <a:srgbClr val="FFFFFF"/>
                </a:solidFill>
              </a:defRPr>
            </a:lvl7pPr>
            <a:lvl8pPr lvl="7" algn="ctr">
              <a:lnSpc>
                <a:spcPct val="100000"/>
              </a:lnSpc>
              <a:spcBef>
                <a:spcPts val="0"/>
              </a:spcBef>
              <a:spcAft>
                <a:spcPts val="0"/>
              </a:spcAft>
              <a:buClr>
                <a:srgbClr val="FFFFFF"/>
              </a:buClr>
              <a:buSzPts val="2400"/>
              <a:buNone/>
              <a:defRPr b="1" sz="2400">
                <a:solidFill>
                  <a:srgbClr val="FFFFFF"/>
                </a:solidFill>
              </a:defRPr>
            </a:lvl8pPr>
            <a:lvl9pPr lvl="8" algn="ctr">
              <a:lnSpc>
                <a:spcPct val="100000"/>
              </a:lnSpc>
              <a:spcBef>
                <a:spcPts val="0"/>
              </a:spcBef>
              <a:spcAft>
                <a:spcPts val="0"/>
              </a:spcAft>
              <a:buClr>
                <a:srgbClr val="FFFFFF"/>
              </a:buClr>
              <a:buSzPts val="2400"/>
              <a:buNone/>
              <a:defRPr b="1" sz="2400">
                <a:solidFill>
                  <a:srgbClr val="FFFFFF"/>
                </a:solidFill>
              </a:defRPr>
            </a:lvl9pPr>
          </a:lstStyle>
          <a:p/>
        </p:txBody>
      </p:sp>
      <p:sp>
        <p:nvSpPr>
          <p:cNvPr id="32" name="Google Shape;32;p5"/>
          <p:cNvSpPr/>
          <p:nvPr/>
        </p:nvSpPr>
        <p:spPr>
          <a:xfrm>
            <a:off x="3047704" y="3992850"/>
            <a:ext cx="3047700" cy="774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5"/>
          <p:cNvSpPr/>
          <p:nvPr/>
        </p:nvSpPr>
        <p:spPr>
          <a:xfrm>
            <a:off x="6096271" y="3992850"/>
            <a:ext cx="3047700" cy="774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5"/>
          <p:cNvSpPr/>
          <p:nvPr/>
        </p:nvSpPr>
        <p:spPr>
          <a:xfrm>
            <a:off x="1" y="3992850"/>
            <a:ext cx="3047700" cy="774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35" name="Shape 35"/>
        <p:cNvGrpSpPr/>
        <p:nvPr/>
      </p:nvGrpSpPr>
      <p:grpSpPr>
        <a:xfrm>
          <a:off x="0" y="0"/>
          <a:ext cx="0" cy="0"/>
          <a:chOff x="0" y="0"/>
          <a:chExt cx="0" cy="0"/>
        </a:xfrm>
      </p:grpSpPr>
      <p:sp>
        <p:nvSpPr>
          <p:cNvPr id="36" name="Google Shape;36;p6"/>
          <p:cNvSpPr txBox="1"/>
          <p:nvPr>
            <p:ph type="title"/>
          </p:nvPr>
        </p:nvSpPr>
        <p:spPr>
          <a:xfrm>
            <a:off x="893700" y="205988"/>
            <a:ext cx="6462600" cy="8571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37" name="Google Shape;37;p6"/>
          <p:cNvSpPr txBox="1"/>
          <p:nvPr>
            <p:ph idx="1" type="body"/>
          </p:nvPr>
        </p:nvSpPr>
        <p:spPr>
          <a:xfrm>
            <a:off x="893625" y="1200150"/>
            <a:ext cx="3136800" cy="37257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38" name="Google Shape;38;p6"/>
          <p:cNvSpPr txBox="1"/>
          <p:nvPr>
            <p:ph idx="2" type="body"/>
          </p:nvPr>
        </p:nvSpPr>
        <p:spPr>
          <a:xfrm>
            <a:off x="4219456" y="1200150"/>
            <a:ext cx="3136800" cy="37257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a:lvl4pPr>
            <a:lvl5pPr indent="-342900" lvl="4" marL="2286000" algn="l">
              <a:lnSpc>
                <a:spcPct val="100000"/>
              </a:lnSpc>
              <a:spcBef>
                <a:spcPts val="0"/>
              </a:spcBef>
              <a:spcAft>
                <a:spcPts val="0"/>
              </a:spcAft>
              <a:buSzPts val="1800"/>
              <a:buChar char="○"/>
              <a:defRPr/>
            </a:lvl5pPr>
            <a:lvl6pPr indent="-342900" lvl="5" marL="2743200" algn="l">
              <a:lnSpc>
                <a:spcPct val="100000"/>
              </a:lnSpc>
              <a:spcBef>
                <a:spcPts val="0"/>
              </a:spcBef>
              <a:spcAft>
                <a:spcPts val="0"/>
              </a:spcAft>
              <a:buSzPts val="1800"/>
              <a:buChar char="■"/>
              <a:defRPr/>
            </a:lvl6pPr>
            <a:lvl7pPr indent="-342900" lvl="6" marL="3200400" algn="l">
              <a:lnSpc>
                <a:spcPct val="100000"/>
              </a:lnSpc>
              <a:spcBef>
                <a:spcPts val="0"/>
              </a:spcBef>
              <a:spcAft>
                <a:spcPts val="0"/>
              </a:spcAft>
              <a:buSzPts val="1800"/>
              <a:buChar char="●"/>
              <a:defRPr/>
            </a:lvl7pPr>
            <a:lvl8pPr indent="-342900" lvl="7" marL="3657600" algn="l">
              <a:lnSpc>
                <a:spcPct val="100000"/>
              </a:lnSpc>
              <a:spcBef>
                <a:spcPts val="0"/>
              </a:spcBef>
              <a:spcAft>
                <a:spcPts val="0"/>
              </a:spcAft>
              <a:buSzPts val="1800"/>
              <a:buChar char="○"/>
              <a:defRPr/>
            </a:lvl8pPr>
            <a:lvl9pPr indent="-342900" lvl="8" marL="4114800" algn="l">
              <a:lnSpc>
                <a:spcPct val="100000"/>
              </a:lnSpc>
              <a:spcBef>
                <a:spcPts val="0"/>
              </a:spcBef>
              <a:spcAft>
                <a:spcPts val="0"/>
              </a:spcAft>
              <a:buSzPts val="1800"/>
              <a:buChar char="■"/>
              <a:defRPr/>
            </a:lvl9pPr>
          </a:lstStyle>
          <a:p/>
        </p:txBody>
      </p:sp>
      <p:sp>
        <p:nvSpPr>
          <p:cNvPr id="39" name="Google Shape;39;p6"/>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6"/>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6"/>
          <p:cNvSpPr/>
          <p:nvPr/>
        </p:nvSpPr>
        <p:spPr>
          <a:xfrm>
            <a:off x="0" y="5066325"/>
            <a:ext cx="893700" cy="774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6"/>
          <p:cNvSpPr/>
          <p:nvPr/>
        </p:nvSpPr>
        <p:spPr>
          <a:xfrm>
            <a:off x="893710" y="5066325"/>
            <a:ext cx="6462600" cy="774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6"/>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6"/>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6"/>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6"/>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47" name="Shape 47"/>
        <p:cNvGrpSpPr/>
        <p:nvPr/>
      </p:nvGrpSpPr>
      <p:grpSpPr>
        <a:xfrm>
          <a:off x="0" y="0"/>
          <a:ext cx="0" cy="0"/>
          <a:chOff x="0" y="0"/>
          <a:chExt cx="0" cy="0"/>
        </a:xfrm>
      </p:grpSpPr>
      <p:sp>
        <p:nvSpPr>
          <p:cNvPr id="48" name="Google Shape;48;p7"/>
          <p:cNvSpPr txBox="1"/>
          <p:nvPr>
            <p:ph type="title"/>
          </p:nvPr>
        </p:nvSpPr>
        <p:spPr>
          <a:xfrm>
            <a:off x="893700" y="205988"/>
            <a:ext cx="6462600" cy="8571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49" name="Google Shape;49;p7"/>
          <p:cNvSpPr txBox="1"/>
          <p:nvPr>
            <p:ph idx="1" type="body"/>
          </p:nvPr>
        </p:nvSpPr>
        <p:spPr>
          <a:xfrm>
            <a:off x="893700" y="1200150"/>
            <a:ext cx="2371200" cy="37257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600"/>
              </a:spcBef>
              <a:spcAft>
                <a:spcPts val="0"/>
              </a:spcAft>
              <a:buSzPts val="1400"/>
              <a:buChar char="●"/>
              <a:defRPr sz="1400"/>
            </a:lvl1pPr>
            <a:lvl2pPr indent="-317500" lvl="1" marL="914400" algn="l">
              <a:lnSpc>
                <a:spcPct val="100000"/>
              </a:lnSpc>
              <a:spcBef>
                <a:spcPts val="0"/>
              </a:spcBef>
              <a:spcAft>
                <a:spcPts val="0"/>
              </a:spcAft>
              <a:buSzPts val="1400"/>
              <a:buChar char="○"/>
              <a:defRPr sz="1400"/>
            </a:lvl2pPr>
            <a:lvl3pPr indent="-317500" lvl="2" marL="1371600" algn="l">
              <a:lnSpc>
                <a:spcPct val="100000"/>
              </a:lnSpc>
              <a:spcBef>
                <a:spcPts val="0"/>
              </a:spcBef>
              <a:spcAft>
                <a:spcPts val="0"/>
              </a:spcAft>
              <a:buSzPts val="1400"/>
              <a:buChar char="■"/>
              <a:defRPr sz="1400"/>
            </a:lvl3pPr>
            <a:lvl4pPr indent="-317500" lvl="3" marL="1828800" algn="l">
              <a:lnSpc>
                <a:spcPct val="100000"/>
              </a:lnSpc>
              <a:spcBef>
                <a:spcPts val="0"/>
              </a:spcBef>
              <a:spcAft>
                <a:spcPts val="0"/>
              </a:spcAft>
              <a:buSzPts val="1400"/>
              <a:buChar char="●"/>
              <a:defRPr sz="1400"/>
            </a:lvl4pPr>
            <a:lvl5pPr indent="-317500" lvl="4" marL="2286000" algn="l">
              <a:lnSpc>
                <a:spcPct val="100000"/>
              </a:lnSpc>
              <a:spcBef>
                <a:spcPts val="0"/>
              </a:spcBef>
              <a:spcAft>
                <a:spcPts val="0"/>
              </a:spcAft>
              <a:buSzPts val="1400"/>
              <a:buChar char="○"/>
              <a:defRPr sz="1400"/>
            </a:lvl5pPr>
            <a:lvl6pPr indent="-317500" lvl="5" marL="2743200" algn="l">
              <a:lnSpc>
                <a:spcPct val="100000"/>
              </a:lnSpc>
              <a:spcBef>
                <a:spcPts val="0"/>
              </a:spcBef>
              <a:spcAft>
                <a:spcPts val="0"/>
              </a:spcAft>
              <a:buSzPts val="1400"/>
              <a:buChar char="■"/>
              <a:defRPr sz="1400"/>
            </a:lvl6pPr>
            <a:lvl7pPr indent="-317500" lvl="6" marL="3200400" algn="l">
              <a:lnSpc>
                <a:spcPct val="100000"/>
              </a:lnSpc>
              <a:spcBef>
                <a:spcPts val="0"/>
              </a:spcBef>
              <a:spcAft>
                <a:spcPts val="0"/>
              </a:spcAft>
              <a:buSzPts val="1400"/>
              <a:buChar char="●"/>
              <a:defRPr sz="1400"/>
            </a:lvl7pPr>
            <a:lvl8pPr indent="-317500" lvl="7" marL="3657600" algn="l">
              <a:lnSpc>
                <a:spcPct val="100000"/>
              </a:lnSpc>
              <a:spcBef>
                <a:spcPts val="0"/>
              </a:spcBef>
              <a:spcAft>
                <a:spcPts val="0"/>
              </a:spcAft>
              <a:buSzPts val="1400"/>
              <a:buChar char="○"/>
              <a:defRPr sz="1400"/>
            </a:lvl8pPr>
            <a:lvl9pPr indent="-317500" lvl="8" marL="4114800" algn="l">
              <a:lnSpc>
                <a:spcPct val="100000"/>
              </a:lnSpc>
              <a:spcBef>
                <a:spcPts val="0"/>
              </a:spcBef>
              <a:spcAft>
                <a:spcPts val="0"/>
              </a:spcAft>
              <a:buSzPts val="1400"/>
              <a:buChar char="■"/>
              <a:defRPr sz="1400"/>
            </a:lvl9pPr>
          </a:lstStyle>
          <a:p/>
        </p:txBody>
      </p:sp>
      <p:sp>
        <p:nvSpPr>
          <p:cNvPr id="50" name="Google Shape;50;p7"/>
          <p:cNvSpPr txBox="1"/>
          <p:nvPr>
            <p:ph idx="2" type="body"/>
          </p:nvPr>
        </p:nvSpPr>
        <p:spPr>
          <a:xfrm>
            <a:off x="3386404" y="1200150"/>
            <a:ext cx="2371200" cy="37257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600"/>
              </a:spcBef>
              <a:spcAft>
                <a:spcPts val="0"/>
              </a:spcAft>
              <a:buSzPts val="1400"/>
              <a:buChar char="●"/>
              <a:defRPr sz="1400"/>
            </a:lvl1pPr>
            <a:lvl2pPr indent="-317500" lvl="1" marL="914400" algn="l">
              <a:lnSpc>
                <a:spcPct val="100000"/>
              </a:lnSpc>
              <a:spcBef>
                <a:spcPts val="0"/>
              </a:spcBef>
              <a:spcAft>
                <a:spcPts val="0"/>
              </a:spcAft>
              <a:buSzPts val="1400"/>
              <a:buChar char="○"/>
              <a:defRPr sz="1400"/>
            </a:lvl2pPr>
            <a:lvl3pPr indent="-317500" lvl="2" marL="1371600" algn="l">
              <a:lnSpc>
                <a:spcPct val="100000"/>
              </a:lnSpc>
              <a:spcBef>
                <a:spcPts val="0"/>
              </a:spcBef>
              <a:spcAft>
                <a:spcPts val="0"/>
              </a:spcAft>
              <a:buSzPts val="1400"/>
              <a:buChar char="■"/>
              <a:defRPr sz="1400"/>
            </a:lvl3pPr>
            <a:lvl4pPr indent="-317500" lvl="3" marL="1828800" algn="l">
              <a:lnSpc>
                <a:spcPct val="100000"/>
              </a:lnSpc>
              <a:spcBef>
                <a:spcPts val="0"/>
              </a:spcBef>
              <a:spcAft>
                <a:spcPts val="0"/>
              </a:spcAft>
              <a:buSzPts val="1400"/>
              <a:buChar char="●"/>
              <a:defRPr sz="1400"/>
            </a:lvl4pPr>
            <a:lvl5pPr indent="-317500" lvl="4" marL="2286000" algn="l">
              <a:lnSpc>
                <a:spcPct val="100000"/>
              </a:lnSpc>
              <a:spcBef>
                <a:spcPts val="0"/>
              </a:spcBef>
              <a:spcAft>
                <a:spcPts val="0"/>
              </a:spcAft>
              <a:buSzPts val="1400"/>
              <a:buChar char="○"/>
              <a:defRPr sz="1400"/>
            </a:lvl5pPr>
            <a:lvl6pPr indent="-317500" lvl="5" marL="2743200" algn="l">
              <a:lnSpc>
                <a:spcPct val="100000"/>
              </a:lnSpc>
              <a:spcBef>
                <a:spcPts val="0"/>
              </a:spcBef>
              <a:spcAft>
                <a:spcPts val="0"/>
              </a:spcAft>
              <a:buSzPts val="1400"/>
              <a:buChar char="■"/>
              <a:defRPr sz="1400"/>
            </a:lvl6pPr>
            <a:lvl7pPr indent="-317500" lvl="6" marL="3200400" algn="l">
              <a:lnSpc>
                <a:spcPct val="100000"/>
              </a:lnSpc>
              <a:spcBef>
                <a:spcPts val="0"/>
              </a:spcBef>
              <a:spcAft>
                <a:spcPts val="0"/>
              </a:spcAft>
              <a:buSzPts val="1400"/>
              <a:buChar char="●"/>
              <a:defRPr sz="1400"/>
            </a:lvl7pPr>
            <a:lvl8pPr indent="-317500" lvl="7" marL="3657600" algn="l">
              <a:lnSpc>
                <a:spcPct val="100000"/>
              </a:lnSpc>
              <a:spcBef>
                <a:spcPts val="0"/>
              </a:spcBef>
              <a:spcAft>
                <a:spcPts val="0"/>
              </a:spcAft>
              <a:buSzPts val="1400"/>
              <a:buChar char="○"/>
              <a:defRPr sz="1400"/>
            </a:lvl8pPr>
            <a:lvl9pPr indent="-317500" lvl="8" marL="4114800" algn="l">
              <a:lnSpc>
                <a:spcPct val="100000"/>
              </a:lnSpc>
              <a:spcBef>
                <a:spcPts val="0"/>
              </a:spcBef>
              <a:spcAft>
                <a:spcPts val="0"/>
              </a:spcAft>
              <a:buSzPts val="1400"/>
              <a:buChar char="■"/>
              <a:defRPr sz="1400"/>
            </a:lvl9pPr>
          </a:lstStyle>
          <a:p/>
        </p:txBody>
      </p:sp>
      <p:sp>
        <p:nvSpPr>
          <p:cNvPr id="51" name="Google Shape;51;p7"/>
          <p:cNvSpPr txBox="1"/>
          <p:nvPr>
            <p:ph idx="3" type="body"/>
          </p:nvPr>
        </p:nvSpPr>
        <p:spPr>
          <a:xfrm>
            <a:off x="5879107" y="1200150"/>
            <a:ext cx="2371200" cy="37257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600"/>
              </a:spcBef>
              <a:spcAft>
                <a:spcPts val="0"/>
              </a:spcAft>
              <a:buSzPts val="1400"/>
              <a:buChar char="●"/>
              <a:defRPr sz="1400"/>
            </a:lvl1pPr>
            <a:lvl2pPr indent="-317500" lvl="1" marL="914400" algn="l">
              <a:lnSpc>
                <a:spcPct val="100000"/>
              </a:lnSpc>
              <a:spcBef>
                <a:spcPts val="0"/>
              </a:spcBef>
              <a:spcAft>
                <a:spcPts val="0"/>
              </a:spcAft>
              <a:buSzPts val="1400"/>
              <a:buChar char="○"/>
              <a:defRPr sz="1400"/>
            </a:lvl2pPr>
            <a:lvl3pPr indent="-317500" lvl="2" marL="1371600" algn="l">
              <a:lnSpc>
                <a:spcPct val="100000"/>
              </a:lnSpc>
              <a:spcBef>
                <a:spcPts val="0"/>
              </a:spcBef>
              <a:spcAft>
                <a:spcPts val="0"/>
              </a:spcAft>
              <a:buSzPts val="1400"/>
              <a:buChar char="■"/>
              <a:defRPr sz="1400"/>
            </a:lvl3pPr>
            <a:lvl4pPr indent="-317500" lvl="3" marL="1828800" algn="l">
              <a:lnSpc>
                <a:spcPct val="100000"/>
              </a:lnSpc>
              <a:spcBef>
                <a:spcPts val="0"/>
              </a:spcBef>
              <a:spcAft>
                <a:spcPts val="0"/>
              </a:spcAft>
              <a:buSzPts val="1400"/>
              <a:buChar char="●"/>
              <a:defRPr sz="1400"/>
            </a:lvl4pPr>
            <a:lvl5pPr indent="-317500" lvl="4" marL="2286000" algn="l">
              <a:lnSpc>
                <a:spcPct val="100000"/>
              </a:lnSpc>
              <a:spcBef>
                <a:spcPts val="0"/>
              </a:spcBef>
              <a:spcAft>
                <a:spcPts val="0"/>
              </a:spcAft>
              <a:buSzPts val="1400"/>
              <a:buChar char="○"/>
              <a:defRPr sz="1400"/>
            </a:lvl5pPr>
            <a:lvl6pPr indent="-317500" lvl="5" marL="2743200" algn="l">
              <a:lnSpc>
                <a:spcPct val="100000"/>
              </a:lnSpc>
              <a:spcBef>
                <a:spcPts val="0"/>
              </a:spcBef>
              <a:spcAft>
                <a:spcPts val="0"/>
              </a:spcAft>
              <a:buSzPts val="1400"/>
              <a:buChar char="■"/>
              <a:defRPr sz="1400"/>
            </a:lvl6pPr>
            <a:lvl7pPr indent="-317500" lvl="6" marL="3200400" algn="l">
              <a:lnSpc>
                <a:spcPct val="100000"/>
              </a:lnSpc>
              <a:spcBef>
                <a:spcPts val="0"/>
              </a:spcBef>
              <a:spcAft>
                <a:spcPts val="0"/>
              </a:spcAft>
              <a:buSzPts val="1400"/>
              <a:buChar char="●"/>
              <a:defRPr sz="1400"/>
            </a:lvl7pPr>
            <a:lvl8pPr indent="-317500" lvl="7" marL="3657600" algn="l">
              <a:lnSpc>
                <a:spcPct val="100000"/>
              </a:lnSpc>
              <a:spcBef>
                <a:spcPts val="0"/>
              </a:spcBef>
              <a:spcAft>
                <a:spcPts val="0"/>
              </a:spcAft>
              <a:buSzPts val="1400"/>
              <a:buChar char="○"/>
              <a:defRPr sz="1400"/>
            </a:lvl8pPr>
            <a:lvl9pPr indent="-317500" lvl="8" marL="4114800" algn="l">
              <a:lnSpc>
                <a:spcPct val="100000"/>
              </a:lnSpc>
              <a:spcBef>
                <a:spcPts val="0"/>
              </a:spcBef>
              <a:spcAft>
                <a:spcPts val="0"/>
              </a:spcAft>
              <a:buSzPts val="1400"/>
              <a:buChar char="■"/>
              <a:defRPr sz="1400"/>
            </a:lvl9pPr>
          </a:lstStyle>
          <a:p/>
        </p:txBody>
      </p:sp>
      <p:sp>
        <p:nvSpPr>
          <p:cNvPr id="52" name="Google Shape;52;p7"/>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7"/>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7"/>
          <p:cNvSpPr/>
          <p:nvPr/>
        </p:nvSpPr>
        <p:spPr>
          <a:xfrm>
            <a:off x="0" y="5066325"/>
            <a:ext cx="893700" cy="774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7"/>
          <p:cNvSpPr/>
          <p:nvPr/>
        </p:nvSpPr>
        <p:spPr>
          <a:xfrm>
            <a:off x="893710" y="5066325"/>
            <a:ext cx="6462600" cy="774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7"/>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7"/>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7"/>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7"/>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8"/>
          <p:cNvSpPr txBox="1"/>
          <p:nvPr>
            <p:ph type="title"/>
          </p:nvPr>
        </p:nvSpPr>
        <p:spPr>
          <a:xfrm>
            <a:off x="893700" y="205988"/>
            <a:ext cx="6462600" cy="8571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62" name="Google Shape;62;p8"/>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8"/>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8"/>
          <p:cNvSpPr/>
          <p:nvPr/>
        </p:nvSpPr>
        <p:spPr>
          <a:xfrm>
            <a:off x="0" y="5066325"/>
            <a:ext cx="893700" cy="774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8"/>
          <p:cNvSpPr/>
          <p:nvPr/>
        </p:nvSpPr>
        <p:spPr>
          <a:xfrm>
            <a:off x="893710" y="5066325"/>
            <a:ext cx="6462600" cy="774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8"/>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8"/>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8"/>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 name="Google Shape;69;p8"/>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9"/>
          <p:cNvSpPr txBox="1"/>
          <p:nvPr>
            <p:ph idx="1" type="body"/>
          </p:nvPr>
        </p:nvSpPr>
        <p:spPr>
          <a:xfrm>
            <a:off x="893700" y="4649963"/>
            <a:ext cx="6462600" cy="350700"/>
          </a:xfrm>
          <a:prstGeom prst="rect">
            <a:avLst/>
          </a:prstGeom>
          <a:noFill/>
          <a:ln>
            <a:noFill/>
          </a:ln>
        </p:spPr>
        <p:txBody>
          <a:bodyPr anchorCtr="0" anchor="b" bIns="91425" lIns="91425" spcFirstLastPara="1" rIns="91425" wrap="square" tIns="91425">
            <a:noAutofit/>
          </a:bodyPr>
          <a:lstStyle>
            <a:lvl1pPr indent="-228600" lvl="0" marL="457200" algn="l">
              <a:lnSpc>
                <a:spcPct val="100000"/>
              </a:lnSpc>
              <a:spcBef>
                <a:spcPts val="360"/>
              </a:spcBef>
              <a:spcAft>
                <a:spcPts val="0"/>
              </a:spcAft>
              <a:buClr>
                <a:srgbClr val="2185C5"/>
              </a:buClr>
              <a:buSzPts val="1400"/>
              <a:buNone/>
              <a:defRPr sz="1400">
                <a:solidFill>
                  <a:srgbClr val="2185C5"/>
                </a:solidFill>
              </a:defRPr>
            </a:lvl1pPr>
          </a:lstStyle>
          <a:p/>
        </p:txBody>
      </p:sp>
      <p:sp>
        <p:nvSpPr>
          <p:cNvPr id="72" name="Google Shape;72;p9"/>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9"/>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 name="Google Shape;74;p9"/>
          <p:cNvSpPr/>
          <p:nvPr/>
        </p:nvSpPr>
        <p:spPr>
          <a:xfrm>
            <a:off x="0" y="5066325"/>
            <a:ext cx="893700" cy="774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 name="Google Shape;75;p9"/>
          <p:cNvSpPr/>
          <p:nvPr/>
        </p:nvSpPr>
        <p:spPr>
          <a:xfrm>
            <a:off x="893710" y="5066325"/>
            <a:ext cx="6462600" cy="774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9"/>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9"/>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 name="Google Shape;78;p9"/>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p9"/>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0"/>
          <p:cNvSpPr/>
          <p:nvPr/>
        </p:nvSpPr>
        <p:spPr>
          <a:xfrm>
            <a:off x="7356366" y="5066325"/>
            <a:ext cx="893700" cy="77400"/>
          </a:xfrm>
          <a:prstGeom prst="rect">
            <a:avLst/>
          </a:prstGeom>
          <a:solidFill>
            <a:srgbClr val="FF971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10"/>
          <p:cNvSpPr/>
          <p:nvPr/>
        </p:nvSpPr>
        <p:spPr>
          <a:xfrm>
            <a:off x="8250312" y="5066325"/>
            <a:ext cx="893700" cy="77400"/>
          </a:xfrm>
          <a:prstGeom prst="rect">
            <a:avLst/>
          </a:prstGeom>
          <a:solidFill>
            <a:srgbClr val="F202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10"/>
          <p:cNvSpPr/>
          <p:nvPr/>
        </p:nvSpPr>
        <p:spPr>
          <a:xfrm>
            <a:off x="0" y="5066325"/>
            <a:ext cx="893700" cy="77400"/>
          </a:xfrm>
          <a:prstGeom prst="rect">
            <a:avLst/>
          </a:prstGeom>
          <a:solidFill>
            <a:srgbClr val="7ECEF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10"/>
          <p:cNvSpPr/>
          <p:nvPr/>
        </p:nvSpPr>
        <p:spPr>
          <a:xfrm>
            <a:off x="893710" y="5066325"/>
            <a:ext cx="6462600" cy="77400"/>
          </a:xfrm>
          <a:prstGeom prst="rect">
            <a:avLst/>
          </a:prstGeom>
          <a:solidFill>
            <a:srgbClr val="218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10"/>
          <p:cNvSpPr/>
          <p:nvPr/>
        </p:nvSpPr>
        <p:spPr>
          <a:xfrm>
            <a:off x="7356366" y="5066325"/>
            <a:ext cx="893700" cy="77400"/>
          </a:xfrm>
          <a:prstGeom prst="rect">
            <a:avLst/>
          </a:prstGeom>
          <a:solidFill>
            <a:srgbClr val="00A5B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10"/>
          <p:cNvSpPr/>
          <p:nvPr/>
        </p:nvSpPr>
        <p:spPr>
          <a:xfrm>
            <a:off x="8250312" y="5066325"/>
            <a:ext cx="893700" cy="77400"/>
          </a:xfrm>
          <a:prstGeom prst="rect">
            <a:avLst/>
          </a:prstGeom>
          <a:solidFill>
            <a:srgbClr val="FFB81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10"/>
          <p:cNvSpPr/>
          <p:nvPr/>
        </p:nvSpPr>
        <p:spPr>
          <a:xfrm>
            <a:off x="0" y="5066325"/>
            <a:ext cx="893700" cy="77400"/>
          </a:xfrm>
          <a:prstGeom prst="rect">
            <a:avLst/>
          </a:prstGeom>
          <a:solidFill>
            <a:srgbClr val="ADA4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10"/>
          <p:cNvSpPr/>
          <p:nvPr/>
        </p:nvSpPr>
        <p:spPr>
          <a:xfrm>
            <a:off x="893710" y="5066325"/>
            <a:ext cx="6462600" cy="77400"/>
          </a:xfrm>
          <a:prstGeom prst="rect">
            <a:avLst/>
          </a:prstGeom>
          <a:solidFill>
            <a:srgbClr val="C60C3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theme" Target="../theme/theme4.xml"/><Relationship Id="rId10" Type="http://schemas.openxmlformats.org/officeDocument/2006/relationships/slideLayout" Target="../slideLayouts/slideLayout2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11" Type="http://schemas.openxmlformats.org/officeDocument/2006/relationships/theme" Target="../theme/theme2.xml"/><Relationship Id="rId10" Type="http://schemas.openxmlformats.org/officeDocument/2006/relationships/slideLayout" Target="../slideLayouts/slideLayout31.xml"/><Relationship Id="rId9" Type="http://schemas.openxmlformats.org/officeDocument/2006/relationships/slideLayout" Target="../slideLayouts/slideLayout30.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93700" y="205988"/>
            <a:ext cx="6462600" cy="8571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3600"/>
              <a:buFont typeface="Raleway"/>
              <a:buNone/>
              <a:defRPr b="0" i="0" sz="3600" u="none" cap="none" strike="noStrike">
                <a:solidFill>
                  <a:srgbClr val="000000"/>
                </a:solidFill>
                <a:latin typeface="Raleway"/>
                <a:ea typeface="Raleway"/>
                <a:cs typeface="Raleway"/>
                <a:sym typeface="Raleway"/>
              </a:defRPr>
            </a:lvl1pPr>
            <a:lvl2pPr lvl="1"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2pPr>
            <a:lvl3pPr lvl="2"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3pPr>
            <a:lvl4pPr lvl="3"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4pPr>
            <a:lvl5pPr lvl="4"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5pPr>
            <a:lvl6pPr lvl="5"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6pPr>
            <a:lvl7pPr lvl="6"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7pPr>
            <a:lvl8pPr lvl="7"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8pPr>
            <a:lvl9pPr lvl="8"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9pPr>
          </a:lstStyle>
          <a:p/>
        </p:txBody>
      </p:sp>
      <p:sp>
        <p:nvSpPr>
          <p:cNvPr id="7" name="Google Shape;7;p1"/>
          <p:cNvSpPr txBox="1"/>
          <p:nvPr>
            <p:ph idx="1" type="body"/>
          </p:nvPr>
        </p:nvSpPr>
        <p:spPr>
          <a:xfrm>
            <a:off x="893700" y="1373588"/>
            <a:ext cx="6462600" cy="3552300"/>
          </a:xfrm>
          <a:prstGeom prst="rect">
            <a:avLst/>
          </a:prstGeom>
          <a:noFill/>
          <a:ln>
            <a:noFill/>
          </a:ln>
        </p:spPr>
        <p:txBody>
          <a:bodyPr anchorCtr="0" anchor="t" bIns="91425" lIns="91425" spcFirstLastPara="1" rIns="91425" wrap="square" tIns="91425">
            <a:noAutofit/>
          </a:bodyPr>
          <a:lstStyle>
            <a:lvl1pPr indent="-419100" lvl="0" marL="457200" marR="0" rtl="0" algn="l">
              <a:lnSpc>
                <a:spcPct val="100000"/>
              </a:lnSpc>
              <a:spcBef>
                <a:spcPts val="600"/>
              </a:spcBef>
              <a:spcAft>
                <a:spcPts val="0"/>
              </a:spcAft>
              <a:buClr>
                <a:srgbClr val="000000"/>
              </a:buClr>
              <a:buSzPts val="3000"/>
              <a:buFont typeface="Lato"/>
              <a:buChar char="●"/>
              <a:defRPr b="0" i="0" sz="3000" u="none" cap="none" strike="noStrike">
                <a:solidFill>
                  <a:srgbClr val="000000"/>
                </a:solidFill>
                <a:latin typeface="Lato"/>
                <a:ea typeface="Lato"/>
                <a:cs typeface="Lato"/>
                <a:sym typeface="Lato"/>
              </a:defRPr>
            </a:lvl1pPr>
            <a:lvl2pPr indent="-381000" lvl="1" marL="914400" marR="0" rtl="0" algn="l">
              <a:lnSpc>
                <a:spcPct val="100000"/>
              </a:lnSpc>
              <a:spcBef>
                <a:spcPts val="0"/>
              </a:spcBef>
              <a:spcAft>
                <a:spcPts val="0"/>
              </a:spcAft>
              <a:buClr>
                <a:srgbClr val="000000"/>
              </a:buClr>
              <a:buSzPts val="2400"/>
              <a:buFont typeface="Lato"/>
              <a:buChar char="○"/>
              <a:defRPr b="0" i="0" sz="2400" u="none" cap="none" strike="noStrike">
                <a:solidFill>
                  <a:srgbClr val="000000"/>
                </a:solidFill>
                <a:latin typeface="Lato"/>
                <a:ea typeface="Lato"/>
                <a:cs typeface="Lato"/>
                <a:sym typeface="Lato"/>
              </a:defRPr>
            </a:lvl2pPr>
            <a:lvl3pPr indent="-381000" lvl="2" marL="1371600" marR="0" rtl="0" algn="l">
              <a:lnSpc>
                <a:spcPct val="100000"/>
              </a:lnSpc>
              <a:spcBef>
                <a:spcPts val="0"/>
              </a:spcBef>
              <a:spcAft>
                <a:spcPts val="0"/>
              </a:spcAft>
              <a:buClr>
                <a:srgbClr val="000000"/>
              </a:buClr>
              <a:buSzPts val="2400"/>
              <a:buFont typeface="Lato"/>
              <a:buChar char="■"/>
              <a:defRPr b="0" i="0" sz="2400" u="none" cap="none" strike="noStrike">
                <a:solidFill>
                  <a:srgbClr val="000000"/>
                </a:solidFill>
                <a:latin typeface="Lato"/>
                <a:ea typeface="Lato"/>
                <a:cs typeface="Lato"/>
                <a:sym typeface="Lato"/>
              </a:defRPr>
            </a:lvl3pPr>
            <a:lvl4pPr indent="-342900" lvl="3" marL="18288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4pPr>
            <a:lvl5pPr indent="-342900" lvl="4" marL="22860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5pPr>
            <a:lvl6pPr indent="-342900" lvl="5" marL="27432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6pPr>
            <a:lvl7pPr indent="-342900" lvl="6" marL="32004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7pPr>
            <a:lvl8pPr indent="-342900" lvl="7" marL="36576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8pPr>
            <a:lvl9pPr indent="-342900" lvl="8" marL="41148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chemeClr val="lt1"/>
        </a:solidFill>
      </p:bgPr>
    </p:bg>
    <p:spTree>
      <p:nvGrpSpPr>
        <p:cNvPr id="103" name="Shape 103"/>
        <p:cNvGrpSpPr/>
        <p:nvPr/>
      </p:nvGrpSpPr>
      <p:grpSpPr>
        <a:xfrm>
          <a:off x="0" y="0"/>
          <a:ext cx="0" cy="0"/>
          <a:chOff x="0" y="0"/>
          <a:chExt cx="0" cy="0"/>
        </a:xfrm>
      </p:grpSpPr>
      <p:sp>
        <p:nvSpPr>
          <p:cNvPr id="104" name="Google Shape;104;p13"/>
          <p:cNvSpPr txBox="1"/>
          <p:nvPr>
            <p:ph type="title"/>
          </p:nvPr>
        </p:nvSpPr>
        <p:spPr>
          <a:xfrm>
            <a:off x="893700" y="205987"/>
            <a:ext cx="6462600" cy="85725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3600"/>
              <a:buFont typeface="Raleway"/>
              <a:buNone/>
              <a:defRPr b="0" i="0" sz="3600" u="none" cap="none" strike="noStrike">
                <a:solidFill>
                  <a:srgbClr val="000000"/>
                </a:solidFill>
                <a:latin typeface="Raleway"/>
                <a:ea typeface="Raleway"/>
                <a:cs typeface="Raleway"/>
                <a:sym typeface="Raleway"/>
              </a:defRPr>
            </a:lvl1pPr>
            <a:lvl2pPr lvl="1"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2pPr>
            <a:lvl3pPr lvl="2"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3pPr>
            <a:lvl4pPr lvl="3"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4pPr>
            <a:lvl5pPr lvl="4"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5pPr>
            <a:lvl6pPr lvl="5"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6pPr>
            <a:lvl7pPr lvl="6"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7pPr>
            <a:lvl8pPr lvl="7"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8pPr>
            <a:lvl9pPr lvl="8" marR="0" rtl="0" algn="l">
              <a:lnSpc>
                <a:spcPct val="100000"/>
              </a:lnSpc>
              <a:spcBef>
                <a:spcPts val="0"/>
              </a:spcBef>
              <a:spcAft>
                <a:spcPts val="0"/>
              </a:spcAft>
              <a:buClr>
                <a:srgbClr val="97ABBC"/>
              </a:buClr>
              <a:buSzPts val="3600"/>
              <a:buFont typeface="Raleway"/>
              <a:buNone/>
              <a:defRPr b="0" i="0" sz="3600" u="none" cap="none" strike="noStrike">
                <a:solidFill>
                  <a:srgbClr val="97ABBC"/>
                </a:solidFill>
                <a:latin typeface="Raleway"/>
                <a:ea typeface="Raleway"/>
                <a:cs typeface="Raleway"/>
                <a:sym typeface="Raleway"/>
              </a:defRPr>
            </a:lvl9pPr>
          </a:lstStyle>
          <a:p/>
        </p:txBody>
      </p:sp>
      <p:sp>
        <p:nvSpPr>
          <p:cNvPr id="105" name="Google Shape;105;p13"/>
          <p:cNvSpPr txBox="1"/>
          <p:nvPr>
            <p:ph idx="1" type="body"/>
          </p:nvPr>
        </p:nvSpPr>
        <p:spPr>
          <a:xfrm>
            <a:off x="893700" y="1373588"/>
            <a:ext cx="6462600" cy="3552341"/>
          </a:xfrm>
          <a:prstGeom prst="rect">
            <a:avLst/>
          </a:prstGeom>
          <a:noFill/>
          <a:ln>
            <a:noFill/>
          </a:ln>
        </p:spPr>
        <p:txBody>
          <a:bodyPr anchorCtr="0" anchor="t" bIns="91425" lIns="91425" spcFirstLastPara="1" rIns="91425" wrap="square" tIns="91425">
            <a:noAutofit/>
          </a:bodyPr>
          <a:lstStyle>
            <a:lvl1pPr indent="-419100" lvl="0" marL="457200" marR="0" rtl="0" algn="l">
              <a:lnSpc>
                <a:spcPct val="100000"/>
              </a:lnSpc>
              <a:spcBef>
                <a:spcPts val="600"/>
              </a:spcBef>
              <a:spcAft>
                <a:spcPts val="0"/>
              </a:spcAft>
              <a:buClr>
                <a:srgbClr val="000000"/>
              </a:buClr>
              <a:buSzPts val="3000"/>
              <a:buFont typeface="Lato"/>
              <a:buChar char="●"/>
              <a:defRPr b="0" i="0" sz="3000" u="none" cap="none" strike="noStrike">
                <a:solidFill>
                  <a:srgbClr val="000000"/>
                </a:solidFill>
                <a:latin typeface="Lato"/>
                <a:ea typeface="Lato"/>
                <a:cs typeface="Lato"/>
                <a:sym typeface="Lato"/>
              </a:defRPr>
            </a:lvl1pPr>
            <a:lvl2pPr indent="-381000" lvl="1" marL="914400" marR="0" rtl="0" algn="l">
              <a:lnSpc>
                <a:spcPct val="100000"/>
              </a:lnSpc>
              <a:spcBef>
                <a:spcPts val="0"/>
              </a:spcBef>
              <a:spcAft>
                <a:spcPts val="0"/>
              </a:spcAft>
              <a:buClr>
                <a:srgbClr val="000000"/>
              </a:buClr>
              <a:buSzPts val="2400"/>
              <a:buFont typeface="Lato"/>
              <a:buChar char="○"/>
              <a:defRPr b="0" i="0" sz="2400" u="none" cap="none" strike="noStrike">
                <a:solidFill>
                  <a:srgbClr val="000000"/>
                </a:solidFill>
                <a:latin typeface="Lato"/>
                <a:ea typeface="Lato"/>
                <a:cs typeface="Lato"/>
                <a:sym typeface="Lato"/>
              </a:defRPr>
            </a:lvl2pPr>
            <a:lvl3pPr indent="-381000" lvl="2" marL="1371600" marR="0" rtl="0" algn="l">
              <a:lnSpc>
                <a:spcPct val="100000"/>
              </a:lnSpc>
              <a:spcBef>
                <a:spcPts val="0"/>
              </a:spcBef>
              <a:spcAft>
                <a:spcPts val="0"/>
              </a:spcAft>
              <a:buClr>
                <a:srgbClr val="000000"/>
              </a:buClr>
              <a:buSzPts val="2400"/>
              <a:buFont typeface="Lato"/>
              <a:buChar char="■"/>
              <a:defRPr b="0" i="0" sz="2400" u="none" cap="none" strike="noStrike">
                <a:solidFill>
                  <a:srgbClr val="000000"/>
                </a:solidFill>
                <a:latin typeface="Lato"/>
                <a:ea typeface="Lato"/>
                <a:cs typeface="Lato"/>
                <a:sym typeface="Lato"/>
              </a:defRPr>
            </a:lvl3pPr>
            <a:lvl4pPr indent="-342900" lvl="3" marL="18288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4pPr>
            <a:lvl5pPr indent="-342900" lvl="4" marL="22860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5pPr>
            <a:lvl6pPr indent="-342900" lvl="5" marL="27432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6pPr>
            <a:lvl7pPr indent="-342900" lvl="6" marL="32004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7pPr>
            <a:lvl8pPr indent="-342900" lvl="7" marL="36576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8pPr>
            <a:lvl9pPr indent="-342900" lvl="8" marL="4114800" marR="0" rtl="0" algn="l">
              <a:lnSpc>
                <a:spcPct val="100000"/>
              </a:lnSpc>
              <a:spcBef>
                <a:spcPts val="0"/>
              </a:spcBef>
              <a:spcAft>
                <a:spcPts val="0"/>
              </a:spcAft>
              <a:buClr>
                <a:srgbClr val="000000"/>
              </a:buClr>
              <a:buSzPts val="1800"/>
              <a:buFont typeface="Lato"/>
              <a:buChar char="■"/>
              <a:defRPr b="0" i="0" sz="1800" u="none" cap="none" strike="noStrike">
                <a:solidFill>
                  <a:srgbClr val="000000"/>
                </a:solidFill>
                <a:latin typeface="Lato"/>
                <a:ea typeface="Lato"/>
                <a:cs typeface="Lato"/>
                <a:sym typeface="Lato"/>
              </a:defRPr>
            </a:lvl9pPr>
          </a:lstStyle>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chemeClr val="lt1"/>
        </a:solidFill>
      </p:bgPr>
    </p:bg>
    <p:spTree>
      <p:nvGrpSpPr>
        <p:cNvPr id="196" name="Shape 196"/>
        <p:cNvGrpSpPr/>
        <p:nvPr/>
      </p:nvGrpSpPr>
      <p:grpSpPr>
        <a:xfrm>
          <a:off x="0" y="0"/>
          <a:ext cx="0" cy="0"/>
          <a:chOff x="0" y="0"/>
          <a:chExt cx="0" cy="0"/>
        </a:xfrm>
      </p:grpSpPr>
      <p:sp>
        <p:nvSpPr>
          <p:cNvPr id="197" name="Google Shape;197;p24"/>
          <p:cNvSpPr txBox="1"/>
          <p:nvPr>
            <p:ph type="title"/>
          </p:nvPr>
        </p:nvSpPr>
        <p:spPr>
          <a:xfrm>
            <a:off x="893700" y="205988"/>
            <a:ext cx="6462600" cy="857100"/>
          </a:xfrm>
          <a:prstGeom prst="rect">
            <a:avLst/>
          </a:prstGeom>
          <a:noFill/>
          <a:ln>
            <a:noFill/>
          </a:ln>
        </p:spPr>
        <p:txBody>
          <a:bodyPr anchorCtr="0" anchor="b" bIns="91425" lIns="91425" spcFirstLastPara="1" rIns="91425" wrap="square" tIns="91425">
            <a:noAutofit/>
          </a:bodyPr>
          <a:lstStyle>
            <a:lvl1pPr lvl="0" rtl="0">
              <a:spcBef>
                <a:spcPts val="0"/>
              </a:spcBef>
              <a:spcAft>
                <a:spcPts val="0"/>
              </a:spcAft>
              <a:buSzPts val="3600"/>
              <a:buFont typeface="Raleway"/>
              <a:buNone/>
              <a:defRPr sz="3600">
                <a:latin typeface="Raleway"/>
                <a:ea typeface="Raleway"/>
                <a:cs typeface="Raleway"/>
                <a:sym typeface="Raleway"/>
              </a:defRPr>
            </a:lvl1pPr>
            <a:lvl2pPr lvl="1" rtl="0">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2pPr>
            <a:lvl3pPr lvl="2" rtl="0">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3pPr>
            <a:lvl4pPr lvl="3" rtl="0">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4pPr>
            <a:lvl5pPr lvl="4" rtl="0">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5pPr>
            <a:lvl6pPr lvl="5" rtl="0">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6pPr>
            <a:lvl7pPr lvl="6" rtl="0">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7pPr>
            <a:lvl8pPr lvl="7" rtl="0">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8pPr>
            <a:lvl9pPr lvl="8" rtl="0">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9pPr>
          </a:lstStyle>
          <a:p/>
        </p:txBody>
      </p:sp>
      <p:sp>
        <p:nvSpPr>
          <p:cNvPr id="198" name="Google Shape;198;p24"/>
          <p:cNvSpPr txBox="1"/>
          <p:nvPr>
            <p:ph idx="1" type="body"/>
          </p:nvPr>
        </p:nvSpPr>
        <p:spPr>
          <a:xfrm>
            <a:off x="893700" y="1373588"/>
            <a:ext cx="6462600" cy="3552300"/>
          </a:xfrm>
          <a:prstGeom prst="rect">
            <a:avLst/>
          </a:prstGeom>
          <a:noFill/>
          <a:ln>
            <a:noFill/>
          </a:ln>
        </p:spPr>
        <p:txBody>
          <a:bodyPr anchorCtr="0" anchor="t" bIns="91425" lIns="91425" spcFirstLastPara="1" rIns="91425" wrap="square" tIns="91425">
            <a:noAutofit/>
          </a:bodyPr>
          <a:lstStyle>
            <a:lvl1pPr indent="-419100" lvl="0" marL="457200" rtl="0">
              <a:spcBef>
                <a:spcPts val="600"/>
              </a:spcBef>
              <a:spcAft>
                <a:spcPts val="0"/>
              </a:spcAft>
              <a:buSzPts val="3000"/>
              <a:buFont typeface="Lato"/>
              <a:buChar char="●"/>
              <a:defRPr sz="3000">
                <a:latin typeface="Lato"/>
                <a:ea typeface="Lato"/>
                <a:cs typeface="Lato"/>
                <a:sym typeface="Lato"/>
              </a:defRPr>
            </a:lvl1pPr>
            <a:lvl2pPr indent="-381000" lvl="1" marL="914400" rtl="0">
              <a:spcBef>
                <a:spcPts val="0"/>
              </a:spcBef>
              <a:spcAft>
                <a:spcPts val="0"/>
              </a:spcAft>
              <a:buSzPts val="2400"/>
              <a:buFont typeface="Lato"/>
              <a:buChar char="○"/>
              <a:defRPr sz="2400">
                <a:latin typeface="Lato"/>
                <a:ea typeface="Lato"/>
                <a:cs typeface="Lato"/>
                <a:sym typeface="Lato"/>
              </a:defRPr>
            </a:lvl2pPr>
            <a:lvl3pPr indent="-381000" lvl="2" marL="1371600" rtl="0">
              <a:spcBef>
                <a:spcPts val="0"/>
              </a:spcBef>
              <a:spcAft>
                <a:spcPts val="0"/>
              </a:spcAft>
              <a:buSzPts val="2400"/>
              <a:buFont typeface="Lato"/>
              <a:buChar char="■"/>
              <a:defRPr sz="2400">
                <a:latin typeface="Lato"/>
                <a:ea typeface="Lato"/>
                <a:cs typeface="Lato"/>
                <a:sym typeface="Lato"/>
              </a:defRPr>
            </a:lvl3pPr>
            <a:lvl4pPr indent="-342900" lvl="3" marL="1828800" rtl="0">
              <a:spcBef>
                <a:spcPts val="0"/>
              </a:spcBef>
              <a:spcAft>
                <a:spcPts val="0"/>
              </a:spcAft>
              <a:buSzPts val="1800"/>
              <a:buFont typeface="Lato"/>
              <a:buChar char="●"/>
              <a:defRPr sz="1800">
                <a:latin typeface="Lato"/>
                <a:ea typeface="Lato"/>
                <a:cs typeface="Lato"/>
                <a:sym typeface="Lato"/>
              </a:defRPr>
            </a:lvl4pPr>
            <a:lvl5pPr indent="-342900" lvl="4" marL="2286000" rtl="0">
              <a:spcBef>
                <a:spcPts val="0"/>
              </a:spcBef>
              <a:spcAft>
                <a:spcPts val="0"/>
              </a:spcAft>
              <a:buSzPts val="1800"/>
              <a:buFont typeface="Lato"/>
              <a:buChar char="○"/>
              <a:defRPr sz="1800">
                <a:latin typeface="Lato"/>
                <a:ea typeface="Lato"/>
                <a:cs typeface="Lato"/>
                <a:sym typeface="Lato"/>
              </a:defRPr>
            </a:lvl5pPr>
            <a:lvl6pPr indent="-342900" lvl="5" marL="2743200" rtl="0">
              <a:spcBef>
                <a:spcPts val="0"/>
              </a:spcBef>
              <a:spcAft>
                <a:spcPts val="0"/>
              </a:spcAft>
              <a:buSzPts val="1800"/>
              <a:buFont typeface="Lato"/>
              <a:buChar char="■"/>
              <a:defRPr sz="1800">
                <a:latin typeface="Lato"/>
                <a:ea typeface="Lato"/>
                <a:cs typeface="Lato"/>
                <a:sym typeface="Lato"/>
              </a:defRPr>
            </a:lvl6pPr>
            <a:lvl7pPr indent="-342900" lvl="6" marL="3200400" rtl="0">
              <a:spcBef>
                <a:spcPts val="0"/>
              </a:spcBef>
              <a:spcAft>
                <a:spcPts val="0"/>
              </a:spcAft>
              <a:buSzPts val="1800"/>
              <a:buFont typeface="Lato"/>
              <a:buChar char="●"/>
              <a:defRPr sz="1800">
                <a:latin typeface="Lato"/>
                <a:ea typeface="Lato"/>
                <a:cs typeface="Lato"/>
                <a:sym typeface="Lato"/>
              </a:defRPr>
            </a:lvl7pPr>
            <a:lvl8pPr indent="-342900" lvl="7" marL="3657600" rtl="0">
              <a:spcBef>
                <a:spcPts val="0"/>
              </a:spcBef>
              <a:spcAft>
                <a:spcPts val="0"/>
              </a:spcAft>
              <a:buSzPts val="1800"/>
              <a:buFont typeface="Lato"/>
              <a:buChar char="○"/>
              <a:defRPr sz="1800">
                <a:latin typeface="Lato"/>
                <a:ea typeface="Lato"/>
                <a:cs typeface="Lato"/>
                <a:sym typeface="Lato"/>
              </a:defRPr>
            </a:lvl8pPr>
            <a:lvl9pPr indent="-342900" lvl="8" marL="4114800" rtl="0">
              <a:spcBef>
                <a:spcPts val="0"/>
              </a:spcBef>
              <a:spcAft>
                <a:spcPts val="0"/>
              </a:spcAft>
              <a:buSzPts val="1800"/>
              <a:buFont typeface="Lato"/>
              <a:buChar char="■"/>
              <a:defRPr sz="1800">
                <a:latin typeface="Lato"/>
                <a:ea typeface="Lato"/>
                <a:cs typeface="Lato"/>
                <a:sym typeface="Lato"/>
              </a:defRPr>
            </a:lvl9pPr>
          </a:lstStyle>
          <a:p/>
        </p:txBody>
      </p:sp>
    </p:spTree>
  </p:cSld>
  <p:clrMap accent1="accent1" accent2="accent2" accent3="accent3" accent4="accent4" accent5="accent5" accent6="accent6" bg1="lt1" bg2="dk2" tx1="dk1" tx2="lt2" folHlink="folHlink" hlink="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0.xml"/><Relationship Id="rId3" Type="http://schemas.openxmlformats.org/officeDocument/2006/relationships/hyperlink" Target="http://www.slidescarnival.com/" TargetMode="External"/><Relationship Id="rId4" Type="http://schemas.openxmlformats.org/officeDocument/2006/relationships/hyperlink" Target="http://www.webalys.com/minicons" TargetMode="External"/><Relationship Id="rId5" Type="http://schemas.openxmlformats.org/officeDocument/2006/relationships/hyperlink" Target="http://creativecommons.org/licenses/by/4.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35"/>
          <p:cNvSpPr txBox="1"/>
          <p:nvPr>
            <p:ph type="ctrTitle"/>
          </p:nvPr>
        </p:nvSpPr>
        <p:spPr>
          <a:xfrm>
            <a:off x="569025" y="2838950"/>
            <a:ext cx="8484000" cy="1159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800"/>
              <a:buNone/>
            </a:pPr>
            <a:r>
              <a:rPr lang="en" sz="4200"/>
              <a:t>Research Visits at Federal Collecting Institutions</a:t>
            </a:r>
            <a:endParaRPr sz="4200"/>
          </a:p>
          <a:p>
            <a:pPr indent="0" lvl="0" marL="0" rtl="0" algn="l">
              <a:lnSpc>
                <a:spcPct val="100000"/>
              </a:lnSpc>
              <a:spcBef>
                <a:spcPts val="600"/>
              </a:spcBef>
              <a:spcAft>
                <a:spcPts val="0"/>
              </a:spcAft>
              <a:buClr>
                <a:schemeClr val="dk1"/>
              </a:buClr>
              <a:buSzPts val="1100"/>
              <a:buFont typeface="Arial"/>
              <a:buNone/>
            </a:pPr>
            <a:r>
              <a:rPr lang="en" sz="3600">
                <a:solidFill>
                  <a:schemeClr val="dk1"/>
                </a:solidFill>
              </a:rPr>
              <a:t>Digital Stewardship Curriculum</a:t>
            </a:r>
            <a:endParaRPr sz="3600"/>
          </a:p>
          <a:p>
            <a:pPr indent="0" lvl="0" marL="0" rtl="0" algn="l">
              <a:lnSpc>
                <a:spcPct val="100000"/>
              </a:lnSpc>
              <a:spcBef>
                <a:spcPts val="0"/>
              </a:spcBef>
              <a:spcAft>
                <a:spcPts val="0"/>
              </a:spcAft>
              <a:buSzPts val="48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44"/>
          <p:cNvSpPr txBox="1"/>
          <p:nvPr>
            <p:ph type="title"/>
          </p:nvPr>
        </p:nvSpPr>
        <p:spPr>
          <a:xfrm>
            <a:off x="893700" y="205988"/>
            <a:ext cx="6462600" cy="857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Credits</a:t>
            </a:r>
            <a:endParaRPr/>
          </a:p>
        </p:txBody>
      </p:sp>
      <p:sp>
        <p:nvSpPr>
          <p:cNvPr id="347" name="Google Shape;347;p44"/>
          <p:cNvSpPr txBox="1"/>
          <p:nvPr>
            <p:ph idx="1" type="body"/>
          </p:nvPr>
        </p:nvSpPr>
        <p:spPr>
          <a:xfrm>
            <a:off x="893700" y="1373588"/>
            <a:ext cx="7301700" cy="35523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600"/>
              </a:spcBef>
              <a:spcAft>
                <a:spcPts val="0"/>
              </a:spcAft>
              <a:buSzPts val="1800"/>
              <a:buChar char="●"/>
            </a:pPr>
            <a:r>
              <a:rPr lang="en" sz="1800"/>
              <a:t>Presentation template by </a:t>
            </a:r>
            <a:r>
              <a:rPr lang="en" sz="1800" u="sng">
                <a:hlinkClick r:id="rId3"/>
              </a:rPr>
              <a:t>SlidesCarnival</a:t>
            </a:r>
            <a:r>
              <a:rPr lang="en" sz="1800"/>
              <a:t>.</a:t>
            </a:r>
            <a:endParaRPr sz="1800"/>
          </a:p>
          <a:p>
            <a:pPr indent="-342900" lvl="0" marL="457200" rtl="0" algn="l">
              <a:lnSpc>
                <a:spcPct val="115000"/>
              </a:lnSpc>
              <a:spcBef>
                <a:spcPts val="0"/>
              </a:spcBef>
              <a:spcAft>
                <a:spcPts val="0"/>
              </a:spcAft>
              <a:buClr>
                <a:schemeClr val="dk1"/>
              </a:buClr>
              <a:buSzPts val="1800"/>
              <a:buChar char="●"/>
            </a:pPr>
            <a:r>
              <a:rPr lang="en" sz="1800" u="sng">
                <a:solidFill>
                  <a:schemeClr val="dk1"/>
                </a:solidFill>
                <a:hlinkClick r:id="rId4">
                  <a:extLst>
                    <a:ext uri="{A12FA001-AC4F-418D-AE19-62706E023703}">
                      <ahyp:hlinkClr val="tx"/>
                    </a:ext>
                  </a:extLst>
                </a:hlinkClick>
              </a:rPr>
              <a:t>Minicons</a:t>
            </a:r>
            <a:r>
              <a:rPr lang="en" sz="1800">
                <a:solidFill>
                  <a:schemeClr val="dk1"/>
                </a:solidFill>
              </a:rPr>
              <a:t> by Webalys</a:t>
            </a:r>
            <a:endParaRPr i="1" sz="1800">
              <a:solidFill>
                <a:srgbClr val="FF0000"/>
              </a:solidFill>
            </a:endParaRPr>
          </a:p>
          <a:p>
            <a:pPr indent="-342900" lvl="0" marL="457200" rtl="0" algn="l">
              <a:spcBef>
                <a:spcPts val="0"/>
              </a:spcBef>
              <a:spcAft>
                <a:spcPts val="0"/>
              </a:spcAft>
              <a:buSzPts val="1800"/>
              <a:buChar char="●"/>
            </a:pPr>
            <a:r>
              <a:rPr i="1" lang="en" sz="1800"/>
              <a:t>This template is free to use under </a:t>
            </a:r>
            <a:r>
              <a:rPr i="1" lang="en" sz="1800" u="sng">
                <a:hlinkClick r:id="rId5"/>
              </a:rPr>
              <a:t>Creative Commons Attribution license</a:t>
            </a:r>
            <a:r>
              <a:rPr i="1" lang="en" sz="1800"/>
              <a:t>.</a:t>
            </a:r>
            <a:endParaRPr sz="1800"/>
          </a:p>
          <a:p>
            <a:pPr indent="-342900" lvl="0" marL="457200" rtl="0" algn="l">
              <a:lnSpc>
                <a:spcPct val="115000"/>
              </a:lnSpc>
              <a:spcBef>
                <a:spcPts val="0"/>
              </a:spcBef>
              <a:spcAft>
                <a:spcPts val="0"/>
              </a:spcAft>
              <a:buSzPts val="1800"/>
              <a:buChar char="●"/>
            </a:pPr>
            <a:r>
              <a:rPr lang="en" sz="1800"/>
              <a:t>These slides contain changes to color scheme and content. </a:t>
            </a:r>
            <a:endParaRPr sz="1800"/>
          </a:p>
          <a:p>
            <a:pPr indent="0" lvl="0" marL="0" rtl="0" algn="l">
              <a:lnSpc>
                <a:spcPct val="115000"/>
              </a:lnSpc>
              <a:spcBef>
                <a:spcPts val="600"/>
              </a:spcBef>
              <a:spcAft>
                <a:spcPts val="0"/>
              </a:spcAft>
              <a:buNone/>
            </a:pPr>
            <a:r>
              <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45"/>
          <p:cNvSpPr txBox="1"/>
          <p:nvPr>
            <p:ph type="title"/>
          </p:nvPr>
        </p:nvSpPr>
        <p:spPr>
          <a:xfrm>
            <a:off x="893700" y="210669"/>
            <a:ext cx="6462600" cy="876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Using </a:t>
            </a:r>
            <a:r>
              <a:rPr lang="en"/>
              <a:t>this Resource</a:t>
            </a:r>
            <a:endParaRPr/>
          </a:p>
        </p:txBody>
      </p:sp>
      <p:sp>
        <p:nvSpPr>
          <p:cNvPr id="353" name="Google Shape;353;p45"/>
          <p:cNvSpPr txBox="1"/>
          <p:nvPr>
            <p:ph idx="1" type="body"/>
          </p:nvPr>
        </p:nvSpPr>
        <p:spPr>
          <a:xfrm>
            <a:off x="893700" y="1164734"/>
            <a:ext cx="6462600" cy="37614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2000"/>
              <a:t>The Digital Stewardship Curriculum is an Open Educational Resource created by the Center for Digital Scholarship and Curation. </a:t>
            </a:r>
            <a:endParaRPr sz="2000"/>
          </a:p>
          <a:p>
            <a:pPr indent="0" lvl="0" marL="0" rtl="0" algn="l">
              <a:spcBef>
                <a:spcPts val="600"/>
              </a:spcBef>
              <a:spcAft>
                <a:spcPts val="0"/>
              </a:spcAft>
              <a:buNone/>
            </a:pPr>
            <a:r>
              <a:t/>
            </a:r>
            <a:endParaRPr sz="2000"/>
          </a:p>
          <a:p>
            <a:pPr indent="0" lvl="0" marL="0" rtl="0" algn="l">
              <a:spcBef>
                <a:spcPts val="600"/>
              </a:spcBef>
              <a:spcAft>
                <a:spcPts val="0"/>
              </a:spcAft>
              <a:buNone/>
            </a:pPr>
            <a:r>
              <a:rPr lang="en" sz="2000"/>
              <a:t>All presentations and resources created by the CDSC are licensed under a Creative Commons Attribution-NonCommercial-ShareAlike 4.0 license (CC BY-NC-SA). Please share, reuse, and adapt the resources and provide attribution to the Center for Digital Scholarship and Curation, Washington State University.</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36"/>
          <p:cNvSpPr txBox="1"/>
          <p:nvPr>
            <p:ph type="title"/>
          </p:nvPr>
        </p:nvSpPr>
        <p:spPr>
          <a:xfrm>
            <a:off x="893700" y="205987"/>
            <a:ext cx="6462600" cy="857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Planning a Research Trip</a:t>
            </a:r>
            <a:endParaRPr/>
          </a:p>
        </p:txBody>
      </p:sp>
      <p:sp>
        <p:nvSpPr>
          <p:cNvPr id="299" name="Google Shape;299;p36"/>
          <p:cNvSpPr txBox="1"/>
          <p:nvPr>
            <p:ph idx="1" type="body"/>
          </p:nvPr>
        </p:nvSpPr>
        <p:spPr>
          <a:xfrm>
            <a:off x="893700" y="1373600"/>
            <a:ext cx="7453200" cy="3552300"/>
          </a:xfrm>
          <a:prstGeom prst="rect">
            <a:avLst/>
          </a:prstGeom>
        </p:spPr>
        <p:txBody>
          <a:bodyPr anchorCtr="0" anchor="t" bIns="91425" lIns="91425" spcFirstLastPara="1" rIns="91425" wrap="square" tIns="91425">
            <a:noAutofit/>
          </a:bodyPr>
          <a:lstStyle/>
          <a:p>
            <a:pPr indent="-419100" lvl="0" marL="457200" rtl="0" algn="l">
              <a:spcBef>
                <a:spcPts val="600"/>
              </a:spcBef>
              <a:spcAft>
                <a:spcPts val="0"/>
              </a:spcAft>
              <a:buSzPts val="3000"/>
              <a:buChar char="●"/>
            </a:pPr>
            <a:r>
              <a:rPr lang="en"/>
              <a:t>Plan for funding</a:t>
            </a:r>
            <a:endParaRPr/>
          </a:p>
          <a:p>
            <a:pPr indent="-419100" lvl="0" marL="457200" rtl="0" algn="l">
              <a:spcBef>
                <a:spcPts val="0"/>
              </a:spcBef>
              <a:spcAft>
                <a:spcPts val="0"/>
              </a:spcAft>
              <a:buSzPts val="3000"/>
              <a:buChar char="●"/>
            </a:pPr>
            <a:r>
              <a:rPr lang="en"/>
              <a:t>Identify staff and community members to be involved and travel</a:t>
            </a:r>
            <a:endParaRPr/>
          </a:p>
          <a:p>
            <a:pPr indent="-419100" lvl="0" marL="457200" rtl="0" algn="l">
              <a:spcBef>
                <a:spcPts val="0"/>
              </a:spcBef>
              <a:spcAft>
                <a:spcPts val="0"/>
              </a:spcAft>
              <a:buSzPts val="3000"/>
              <a:buChar char="●"/>
            </a:pPr>
            <a:r>
              <a:rPr lang="en"/>
              <a:t>Discuss goals</a:t>
            </a:r>
            <a:endParaRPr/>
          </a:p>
          <a:p>
            <a:pPr indent="-419100" lvl="0" marL="457200" rtl="0" algn="l">
              <a:spcBef>
                <a:spcPts val="0"/>
              </a:spcBef>
              <a:spcAft>
                <a:spcPts val="0"/>
              </a:spcAft>
              <a:buSzPts val="3000"/>
              <a:buChar char="●"/>
            </a:pPr>
            <a:r>
              <a:rPr lang="en"/>
              <a:t>Prioritize research projects/questions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37"/>
          <p:cNvSpPr txBox="1"/>
          <p:nvPr>
            <p:ph type="title"/>
          </p:nvPr>
        </p:nvSpPr>
        <p:spPr>
          <a:xfrm>
            <a:off x="893700" y="205987"/>
            <a:ext cx="6462600" cy="857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Tools for Research Planning</a:t>
            </a:r>
            <a:endParaRPr/>
          </a:p>
        </p:txBody>
      </p:sp>
      <p:sp>
        <p:nvSpPr>
          <p:cNvPr id="305" name="Google Shape;305;p37"/>
          <p:cNvSpPr txBox="1"/>
          <p:nvPr>
            <p:ph idx="1" type="body"/>
          </p:nvPr>
        </p:nvSpPr>
        <p:spPr>
          <a:xfrm>
            <a:off x="446850" y="992900"/>
            <a:ext cx="8250300" cy="3788100"/>
          </a:xfrm>
          <a:prstGeom prst="rect">
            <a:avLst/>
          </a:prstGeom>
        </p:spPr>
        <p:txBody>
          <a:bodyPr anchorCtr="0" anchor="t" bIns="91425" lIns="91425" spcFirstLastPara="1" rIns="91425" wrap="square" tIns="91425">
            <a:noAutofit/>
          </a:bodyPr>
          <a:lstStyle/>
          <a:p>
            <a:pPr indent="-419100" lvl="0" marL="457200" rtl="0" algn="l">
              <a:spcBef>
                <a:spcPts val="600"/>
              </a:spcBef>
              <a:spcAft>
                <a:spcPts val="0"/>
              </a:spcAft>
              <a:buSzPts val="3000"/>
              <a:buChar char="●"/>
            </a:pPr>
            <a:r>
              <a:rPr lang="en"/>
              <a:t>Collaborative Curation Model</a:t>
            </a:r>
            <a:endParaRPr/>
          </a:p>
          <a:p>
            <a:pPr indent="-381000" lvl="1" marL="914400" rtl="0" algn="l">
              <a:spcBef>
                <a:spcPts val="0"/>
              </a:spcBef>
              <a:spcAft>
                <a:spcPts val="0"/>
              </a:spcAft>
              <a:buSzPts val="2400"/>
              <a:buChar char="○"/>
            </a:pPr>
            <a:r>
              <a:rPr lang="en"/>
              <a:t>Or other planning tool for collaboration</a:t>
            </a:r>
            <a:endParaRPr/>
          </a:p>
          <a:p>
            <a:pPr indent="-419100" lvl="0" marL="457200" rtl="0" algn="l">
              <a:spcBef>
                <a:spcPts val="0"/>
              </a:spcBef>
              <a:spcAft>
                <a:spcPts val="0"/>
              </a:spcAft>
              <a:buSzPts val="3000"/>
              <a:buChar char="●"/>
            </a:pPr>
            <a:r>
              <a:rPr lang="en"/>
              <a:t>Online catalogs and websites</a:t>
            </a:r>
            <a:endParaRPr/>
          </a:p>
          <a:p>
            <a:pPr indent="-419100" lvl="0" marL="457200" rtl="0" algn="l">
              <a:spcBef>
                <a:spcPts val="0"/>
              </a:spcBef>
              <a:spcAft>
                <a:spcPts val="0"/>
              </a:spcAft>
              <a:buSzPts val="3000"/>
              <a:buChar char="●"/>
            </a:pPr>
            <a:r>
              <a:rPr lang="en"/>
              <a:t>Reference staff</a:t>
            </a:r>
            <a:endParaRPr/>
          </a:p>
          <a:p>
            <a:pPr indent="-419100" lvl="0" marL="457200" rtl="0" algn="l">
              <a:spcBef>
                <a:spcPts val="0"/>
              </a:spcBef>
              <a:spcAft>
                <a:spcPts val="0"/>
              </a:spcAft>
              <a:buSzPts val="3000"/>
              <a:buChar char="●"/>
            </a:pPr>
            <a:r>
              <a:rPr lang="en"/>
              <a:t>Get organized: Documenting your process</a:t>
            </a:r>
            <a:endParaRPr/>
          </a:p>
          <a:p>
            <a:pPr indent="-381000" lvl="1" marL="914400" rtl="0" algn="l">
              <a:spcBef>
                <a:spcPts val="0"/>
              </a:spcBef>
              <a:spcAft>
                <a:spcPts val="0"/>
              </a:spcAft>
              <a:buSzPts val="2400"/>
              <a:buChar char="○"/>
            </a:pPr>
            <a:r>
              <a:rPr lang="en"/>
              <a:t>Print outs</a:t>
            </a:r>
            <a:endParaRPr/>
          </a:p>
          <a:p>
            <a:pPr indent="-381000" lvl="1" marL="914400" rtl="0" algn="l">
              <a:spcBef>
                <a:spcPts val="0"/>
              </a:spcBef>
              <a:spcAft>
                <a:spcPts val="0"/>
              </a:spcAft>
              <a:buSzPts val="2400"/>
              <a:buChar char="○"/>
            </a:pPr>
            <a:r>
              <a:rPr lang="en"/>
              <a:t>Document</a:t>
            </a:r>
            <a:endParaRPr/>
          </a:p>
          <a:p>
            <a:pPr indent="-381000" lvl="1" marL="914400" rtl="0" algn="l">
              <a:spcBef>
                <a:spcPts val="0"/>
              </a:spcBef>
              <a:spcAft>
                <a:spcPts val="0"/>
              </a:spcAft>
              <a:buSzPts val="2400"/>
              <a:buChar char="○"/>
            </a:pPr>
            <a:r>
              <a:rPr lang="en"/>
              <a:t>Spreadsheet</a:t>
            </a:r>
            <a:endParaRPr/>
          </a:p>
          <a:p>
            <a:pPr indent="-419100" lvl="0" marL="457200" rtl="0" algn="l">
              <a:spcBef>
                <a:spcPts val="0"/>
              </a:spcBef>
              <a:spcAft>
                <a:spcPts val="0"/>
              </a:spcAft>
              <a:buSzPts val="3000"/>
              <a:buChar char="●"/>
            </a:pPr>
            <a:r>
              <a:rPr lang="en"/>
              <a:t>Connect with colleagues doing similar work</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38"/>
          <p:cNvSpPr txBox="1"/>
          <p:nvPr>
            <p:ph type="title"/>
          </p:nvPr>
        </p:nvSpPr>
        <p:spPr>
          <a:xfrm>
            <a:off x="893700" y="205975"/>
            <a:ext cx="8139900" cy="857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Working with Staff at </a:t>
            </a:r>
            <a:r>
              <a:rPr lang="en"/>
              <a:t>Institutions</a:t>
            </a:r>
            <a:r>
              <a:rPr lang="en"/>
              <a:t> </a:t>
            </a:r>
            <a:endParaRPr/>
          </a:p>
        </p:txBody>
      </p:sp>
      <p:sp>
        <p:nvSpPr>
          <p:cNvPr id="311" name="Google Shape;311;p38"/>
          <p:cNvSpPr txBox="1"/>
          <p:nvPr>
            <p:ph idx="1" type="body"/>
          </p:nvPr>
        </p:nvSpPr>
        <p:spPr>
          <a:xfrm>
            <a:off x="893700" y="1286050"/>
            <a:ext cx="7708800" cy="3639900"/>
          </a:xfrm>
          <a:prstGeom prst="rect">
            <a:avLst/>
          </a:prstGeom>
        </p:spPr>
        <p:txBody>
          <a:bodyPr anchorCtr="0" anchor="t" bIns="91425" lIns="91425" spcFirstLastPara="1" rIns="91425" wrap="square" tIns="91425">
            <a:noAutofit/>
          </a:bodyPr>
          <a:lstStyle/>
          <a:p>
            <a:pPr indent="-419100" lvl="0" marL="457200" rtl="0" algn="l">
              <a:spcBef>
                <a:spcPts val="600"/>
              </a:spcBef>
              <a:spcAft>
                <a:spcPts val="0"/>
              </a:spcAft>
              <a:buSzPts val="3000"/>
              <a:buChar char="●"/>
            </a:pPr>
            <a:r>
              <a:rPr lang="en"/>
              <a:t>Personal introductions and connections</a:t>
            </a:r>
            <a:endParaRPr/>
          </a:p>
          <a:p>
            <a:pPr indent="-419100" lvl="0" marL="457200" rtl="0" algn="l">
              <a:spcBef>
                <a:spcPts val="0"/>
              </a:spcBef>
              <a:spcAft>
                <a:spcPts val="0"/>
              </a:spcAft>
              <a:buSzPts val="3000"/>
              <a:buChar char="●"/>
            </a:pPr>
            <a:r>
              <a:rPr lang="en"/>
              <a:t>Building relationships</a:t>
            </a:r>
            <a:endParaRPr/>
          </a:p>
          <a:p>
            <a:pPr indent="-419100" lvl="0" marL="457200" rtl="0" algn="l">
              <a:spcBef>
                <a:spcPts val="0"/>
              </a:spcBef>
              <a:spcAft>
                <a:spcPts val="0"/>
              </a:spcAft>
              <a:buSzPts val="3000"/>
              <a:buChar char="●"/>
            </a:pPr>
            <a:r>
              <a:rPr lang="en"/>
              <a:t>Communication</a:t>
            </a:r>
            <a:endParaRPr/>
          </a:p>
          <a:p>
            <a:pPr indent="-419100" lvl="0" marL="457200" rtl="0" algn="l">
              <a:spcBef>
                <a:spcPts val="0"/>
              </a:spcBef>
              <a:spcAft>
                <a:spcPts val="0"/>
              </a:spcAft>
              <a:buSzPts val="3000"/>
              <a:buChar char="●"/>
            </a:pPr>
            <a:r>
              <a:rPr lang="en"/>
              <a:t>Persistence</a:t>
            </a:r>
            <a:endParaRPr/>
          </a:p>
          <a:p>
            <a:pPr indent="-419100" lvl="0" marL="457200" rtl="0" algn="l">
              <a:spcBef>
                <a:spcPts val="0"/>
              </a:spcBef>
              <a:spcAft>
                <a:spcPts val="0"/>
              </a:spcAft>
              <a:buSzPts val="3000"/>
              <a:buChar char="●"/>
            </a:pPr>
            <a:r>
              <a:rPr lang="en"/>
              <a:t>Education, sharing</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39"/>
          <p:cNvSpPr txBox="1"/>
          <p:nvPr>
            <p:ph type="title"/>
          </p:nvPr>
        </p:nvSpPr>
        <p:spPr>
          <a:xfrm>
            <a:off x="893700" y="205975"/>
            <a:ext cx="8139900" cy="857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Who to Contact?</a:t>
            </a:r>
            <a:endParaRPr/>
          </a:p>
        </p:txBody>
      </p:sp>
      <p:sp>
        <p:nvSpPr>
          <p:cNvPr id="317" name="Google Shape;317;p39"/>
          <p:cNvSpPr txBox="1"/>
          <p:nvPr>
            <p:ph idx="1" type="body"/>
          </p:nvPr>
        </p:nvSpPr>
        <p:spPr>
          <a:xfrm>
            <a:off x="893700" y="1313000"/>
            <a:ext cx="7708800" cy="3612900"/>
          </a:xfrm>
          <a:prstGeom prst="rect">
            <a:avLst/>
          </a:prstGeom>
        </p:spPr>
        <p:txBody>
          <a:bodyPr anchorCtr="0" anchor="t" bIns="91425" lIns="91425" spcFirstLastPara="1" rIns="91425" wrap="square" tIns="91425">
            <a:noAutofit/>
          </a:bodyPr>
          <a:lstStyle/>
          <a:p>
            <a:pPr indent="-419100" lvl="0" marL="457200" rtl="0" algn="l">
              <a:spcBef>
                <a:spcPts val="600"/>
              </a:spcBef>
              <a:spcAft>
                <a:spcPts val="0"/>
              </a:spcAft>
              <a:buSzPts val="3000"/>
              <a:buChar char="●"/>
            </a:pPr>
            <a:r>
              <a:rPr lang="en"/>
              <a:t>Consider: Who can best serve your needs?</a:t>
            </a:r>
            <a:endParaRPr/>
          </a:p>
          <a:p>
            <a:pPr indent="-381000" lvl="1" marL="914400" rtl="0" algn="l">
              <a:spcBef>
                <a:spcPts val="0"/>
              </a:spcBef>
              <a:spcAft>
                <a:spcPts val="0"/>
              </a:spcAft>
              <a:buSzPts val="2400"/>
              <a:buChar char="○"/>
            </a:pPr>
            <a:r>
              <a:rPr lang="en"/>
              <a:t>Reference or research staff (first step)</a:t>
            </a:r>
            <a:endParaRPr/>
          </a:p>
          <a:p>
            <a:pPr indent="-381000" lvl="1" marL="914400" rtl="0" algn="l">
              <a:spcBef>
                <a:spcPts val="0"/>
              </a:spcBef>
              <a:spcAft>
                <a:spcPts val="0"/>
              </a:spcAft>
              <a:buSzPts val="2400"/>
              <a:buChar char="○"/>
            </a:pPr>
            <a:r>
              <a:rPr lang="en"/>
              <a:t>Institutional leadership</a:t>
            </a:r>
            <a:endParaRPr/>
          </a:p>
          <a:p>
            <a:pPr indent="-381000" lvl="1" marL="914400" rtl="0" algn="l">
              <a:spcBef>
                <a:spcPts val="0"/>
              </a:spcBef>
              <a:spcAft>
                <a:spcPts val="0"/>
              </a:spcAft>
              <a:buSzPts val="2400"/>
              <a:buChar char="○"/>
            </a:pPr>
            <a:r>
              <a:rPr lang="en"/>
              <a:t>Collections staff</a:t>
            </a:r>
            <a:endParaRPr/>
          </a:p>
          <a:p>
            <a:pPr indent="-381000" lvl="1" marL="914400" rtl="0" algn="l">
              <a:spcBef>
                <a:spcPts val="0"/>
              </a:spcBef>
              <a:spcAft>
                <a:spcPts val="0"/>
              </a:spcAft>
              <a:buSzPts val="2400"/>
              <a:buChar char="○"/>
            </a:pPr>
            <a:r>
              <a:rPr lang="en"/>
              <a:t>Preservation staff</a:t>
            </a:r>
            <a:endParaRPr/>
          </a:p>
          <a:p>
            <a:pPr indent="-381000" lvl="1" marL="914400" rtl="0" algn="l">
              <a:spcBef>
                <a:spcPts val="0"/>
              </a:spcBef>
              <a:spcAft>
                <a:spcPts val="0"/>
              </a:spcAft>
              <a:buSzPts val="2400"/>
              <a:buChar char="○"/>
            </a:pPr>
            <a:r>
              <a:rPr lang="en"/>
              <a:t>Other staff</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40"/>
          <p:cNvSpPr txBox="1"/>
          <p:nvPr>
            <p:ph type="title"/>
          </p:nvPr>
        </p:nvSpPr>
        <p:spPr>
          <a:xfrm>
            <a:off x="893700" y="205967"/>
            <a:ext cx="6462600" cy="14193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Suggestions for Goals for a </a:t>
            </a:r>
            <a:r>
              <a:rPr lang="en"/>
              <a:t>First </a:t>
            </a:r>
            <a:r>
              <a:rPr lang="en"/>
              <a:t>Research Trip</a:t>
            </a:r>
            <a:endParaRPr/>
          </a:p>
        </p:txBody>
      </p:sp>
      <p:sp>
        <p:nvSpPr>
          <p:cNvPr id="323" name="Google Shape;323;p40"/>
          <p:cNvSpPr txBox="1"/>
          <p:nvPr>
            <p:ph idx="1" type="body"/>
          </p:nvPr>
        </p:nvSpPr>
        <p:spPr>
          <a:xfrm>
            <a:off x="893700" y="1898200"/>
            <a:ext cx="7783800" cy="3027600"/>
          </a:xfrm>
          <a:prstGeom prst="rect">
            <a:avLst/>
          </a:prstGeom>
          <a:noFill/>
          <a:ln>
            <a:noFill/>
          </a:ln>
        </p:spPr>
        <p:txBody>
          <a:bodyPr anchorCtr="0" anchor="t" bIns="91425" lIns="91425" spcFirstLastPara="1" rIns="91425" wrap="square" tIns="91425">
            <a:noAutofit/>
          </a:bodyPr>
          <a:lstStyle/>
          <a:p>
            <a:pPr indent="-419100" lvl="0" marL="457200" rtl="0" algn="l">
              <a:lnSpc>
                <a:spcPct val="100000"/>
              </a:lnSpc>
              <a:spcBef>
                <a:spcPts val="0"/>
              </a:spcBef>
              <a:spcAft>
                <a:spcPts val="0"/>
              </a:spcAft>
              <a:buSzPts val="3000"/>
              <a:buChar char="●"/>
            </a:pPr>
            <a:r>
              <a:rPr lang="en"/>
              <a:t>Tours and introductions to each institution/division you are interested in</a:t>
            </a:r>
            <a:endParaRPr/>
          </a:p>
          <a:p>
            <a:pPr indent="-419100" lvl="0" marL="457200" rtl="0" algn="l">
              <a:lnSpc>
                <a:spcPct val="100000"/>
              </a:lnSpc>
              <a:spcBef>
                <a:spcPts val="0"/>
              </a:spcBef>
              <a:spcAft>
                <a:spcPts val="0"/>
              </a:spcAft>
              <a:buSzPts val="3000"/>
              <a:buChar char="●"/>
            </a:pPr>
            <a:r>
              <a:rPr lang="en"/>
              <a:t>Research time </a:t>
            </a:r>
            <a:endParaRPr/>
          </a:p>
          <a:p>
            <a:pPr indent="-419100" lvl="0" marL="457200" rtl="0" algn="l">
              <a:lnSpc>
                <a:spcPct val="100000"/>
              </a:lnSpc>
              <a:spcBef>
                <a:spcPts val="0"/>
              </a:spcBef>
              <a:spcAft>
                <a:spcPts val="0"/>
              </a:spcAft>
              <a:buSzPts val="3000"/>
              <a:buChar char="●"/>
            </a:pPr>
            <a:r>
              <a:rPr lang="en"/>
              <a:t>Relationship building with repository staff</a:t>
            </a:r>
            <a:endParaRPr/>
          </a:p>
          <a:p>
            <a:pPr indent="0" lvl="0" marL="457200" rtl="0" algn="l">
              <a:lnSpc>
                <a:spcPct val="100000"/>
              </a:lnSpc>
              <a:spcBef>
                <a:spcPts val="600"/>
              </a:spcBef>
              <a:spcAft>
                <a:spcPts val="0"/>
              </a:spcAft>
              <a:buSzPts val="3000"/>
              <a:buNone/>
            </a:pPr>
            <a:r>
              <a:t/>
            </a:r>
            <a:endParaRPr b="1"/>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3">
                                            <p:txEl>
                                              <p:pRg end="0" st="0"/>
                                            </p:txEl>
                                          </p:spTgt>
                                        </p:tgtEl>
                                        <p:attrNameLst>
                                          <p:attrName>style.visibility</p:attrName>
                                        </p:attrNameLst>
                                      </p:cBhvr>
                                      <p:to>
                                        <p:strVal val="visible"/>
                                      </p:to>
                                    </p:set>
                                    <p:animEffect filter="fade" transition="in">
                                      <p:cBhvr>
                                        <p:cTn dur="1000"/>
                                        <p:tgtEl>
                                          <p:spTgt spid="32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3">
                                            <p:txEl>
                                              <p:pRg end="1" st="1"/>
                                            </p:txEl>
                                          </p:spTgt>
                                        </p:tgtEl>
                                        <p:attrNameLst>
                                          <p:attrName>style.visibility</p:attrName>
                                        </p:attrNameLst>
                                      </p:cBhvr>
                                      <p:to>
                                        <p:strVal val="visible"/>
                                      </p:to>
                                    </p:set>
                                    <p:animEffect filter="fade" transition="in">
                                      <p:cBhvr>
                                        <p:cTn dur="1000"/>
                                        <p:tgtEl>
                                          <p:spTgt spid="32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3">
                                            <p:txEl>
                                              <p:pRg end="2" st="2"/>
                                            </p:txEl>
                                          </p:spTgt>
                                        </p:tgtEl>
                                        <p:attrNameLst>
                                          <p:attrName>style.visibility</p:attrName>
                                        </p:attrNameLst>
                                      </p:cBhvr>
                                      <p:to>
                                        <p:strVal val="visible"/>
                                      </p:to>
                                    </p:set>
                                    <p:animEffect filter="fade" transition="in">
                                      <p:cBhvr>
                                        <p:cTn dur="1000"/>
                                        <p:tgtEl>
                                          <p:spTgt spid="32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3">
                                            <p:txEl>
                                              <p:pRg end="3" st="3"/>
                                            </p:txEl>
                                          </p:spTgt>
                                        </p:tgtEl>
                                        <p:attrNameLst>
                                          <p:attrName>style.visibility</p:attrName>
                                        </p:attrNameLst>
                                      </p:cBhvr>
                                      <p:to>
                                        <p:strVal val="visible"/>
                                      </p:to>
                                    </p:set>
                                    <p:animEffect filter="fade" transition="in">
                                      <p:cBhvr>
                                        <p:cTn dur="1000"/>
                                        <p:tgtEl>
                                          <p:spTgt spid="323">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41"/>
          <p:cNvSpPr txBox="1"/>
          <p:nvPr>
            <p:ph type="title"/>
          </p:nvPr>
        </p:nvSpPr>
        <p:spPr>
          <a:xfrm>
            <a:off x="639400" y="205975"/>
            <a:ext cx="7923000" cy="8571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Research Preparation Suggestions</a:t>
            </a:r>
            <a:endParaRPr/>
          </a:p>
        </p:txBody>
      </p:sp>
      <p:sp>
        <p:nvSpPr>
          <p:cNvPr id="329" name="Google Shape;329;p41"/>
          <p:cNvSpPr txBox="1"/>
          <p:nvPr>
            <p:ph idx="1" type="body"/>
          </p:nvPr>
        </p:nvSpPr>
        <p:spPr>
          <a:xfrm>
            <a:off x="842850" y="943775"/>
            <a:ext cx="8117100" cy="3982200"/>
          </a:xfrm>
          <a:prstGeom prst="rect">
            <a:avLst/>
          </a:prstGeom>
          <a:noFill/>
          <a:ln>
            <a:noFill/>
          </a:ln>
        </p:spPr>
        <p:txBody>
          <a:bodyPr anchorCtr="0" anchor="t" bIns="91425" lIns="91425" spcFirstLastPara="1" rIns="91425" wrap="square" tIns="91425">
            <a:noAutofit/>
          </a:bodyPr>
          <a:lstStyle/>
          <a:p>
            <a:pPr indent="-342900" lvl="0" marL="457200" rtl="0" algn="l">
              <a:spcBef>
                <a:spcPts val="600"/>
              </a:spcBef>
              <a:spcAft>
                <a:spcPts val="0"/>
              </a:spcAft>
              <a:buSzPts val="1800"/>
              <a:buAutoNum type="arabicPeriod"/>
            </a:pPr>
            <a:r>
              <a:rPr lang="en" sz="1800"/>
              <a:t>Make a list of goals for your research project  and </a:t>
            </a:r>
            <a:r>
              <a:rPr lang="en" sz="1800"/>
              <a:t>collaboration</a:t>
            </a:r>
            <a:r>
              <a:rPr lang="en" sz="1800"/>
              <a:t> </a:t>
            </a:r>
            <a:endParaRPr sz="1800"/>
          </a:p>
          <a:p>
            <a:pPr indent="-342900" lvl="0" marL="457200" rtl="0" algn="l">
              <a:spcBef>
                <a:spcPts val="600"/>
              </a:spcBef>
              <a:spcAft>
                <a:spcPts val="0"/>
              </a:spcAft>
              <a:buSzPts val="1800"/>
              <a:buAutoNum type="arabicPeriod"/>
            </a:pPr>
            <a:r>
              <a:rPr lang="en" sz="1800"/>
              <a:t>Prioritize where to do research</a:t>
            </a:r>
            <a:endParaRPr sz="1800"/>
          </a:p>
          <a:p>
            <a:pPr indent="-342900" lvl="0" marL="457200" marR="0" rtl="0" algn="l">
              <a:lnSpc>
                <a:spcPct val="100000"/>
              </a:lnSpc>
              <a:spcBef>
                <a:spcPts val="600"/>
              </a:spcBef>
              <a:spcAft>
                <a:spcPts val="0"/>
              </a:spcAft>
              <a:buSzPts val="1800"/>
              <a:buAutoNum type="arabicPeriod"/>
            </a:pPr>
            <a:r>
              <a:rPr lang="en" sz="1800"/>
              <a:t>Learn to use websites/catalogs</a:t>
            </a:r>
            <a:endParaRPr sz="1800"/>
          </a:p>
          <a:p>
            <a:pPr indent="-342900" lvl="0" marL="457200" marR="0" rtl="0" algn="l">
              <a:lnSpc>
                <a:spcPct val="100000"/>
              </a:lnSpc>
              <a:spcBef>
                <a:spcPts val="600"/>
              </a:spcBef>
              <a:spcAft>
                <a:spcPts val="0"/>
              </a:spcAft>
              <a:buSzPts val="1800"/>
              <a:buAutoNum type="arabicPeriod"/>
            </a:pPr>
            <a:r>
              <a:rPr lang="en" sz="1800"/>
              <a:t>Reach out to staff, make connections and begin conversations and questions</a:t>
            </a:r>
            <a:endParaRPr sz="1800"/>
          </a:p>
          <a:p>
            <a:pPr indent="-342900" lvl="0" marL="457200" marR="0" rtl="0" algn="l">
              <a:lnSpc>
                <a:spcPct val="100000"/>
              </a:lnSpc>
              <a:spcBef>
                <a:spcPts val="600"/>
              </a:spcBef>
              <a:spcAft>
                <a:spcPts val="0"/>
              </a:spcAft>
              <a:buSzPts val="1800"/>
              <a:buAutoNum type="arabicPeriod"/>
            </a:pPr>
            <a:r>
              <a:rPr lang="en" sz="1800"/>
              <a:t>Make a list of keywords/search terms</a:t>
            </a:r>
            <a:endParaRPr sz="1800"/>
          </a:p>
          <a:p>
            <a:pPr indent="-342900" lvl="0" marL="457200" rtl="0" algn="l">
              <a:spcBef>
                <a:spcPts val="0"/>
              </a:spcBef>
              <a:spcAft>
                <a:spcPts val="0"/>
              </a:spcAft>
              <a:buSzPts val="1800"/>
              <a:buAutoNum type="arabicPeriod"/>
            </a:pPr>
            <a:r>
              <a:rPr lang="en" sz="1800">
                <a:solidFill>
                  <a:schemeClr val="dk1"/>
                </a:solidFill>
              </a:rPr>
              <a:t>Research collections and items online or over the phone</a:t>
            </a:r>
            <a:endParaRPr sz="1800"/>
          </a:p>
          <a:p>
            <a:pPr indent="-342900" lvl="1" marL="914400" marR="0" rtl="0" algn="l">
              <a:lnSpc>
                <a:spcPct val="100000"/>
              </a:lnSpc>
              <a:spcBef>
                <a:spcPts val="0"/>
              </a:spcBef>
              <a:spcAft>
                <a:spcPts val="0"/>
              </a:spcAft>
              <a:buSzPts val="1800"/>
              <a:buAutoNum type="alphaLcPeriod"/>
            </a:pPr>
            <a:r>
              <a:rPr lang="en" sz="1800"/>
              <a:t>Keep track of your research/requests</a:t>
            </a:r>
            <a:endParaRPr sz="1800"/>
          </a:p>
          <a:p>
            <a:pPr indent="-342900" lvl="1" marL="914400" marR="0" rtl="0" algn="l">
              <a:lnSpc>
                <a:spcPct val="100000"/>
              </a:lnSpc>
              <a:spcBef>
                <a:spcPts val="0"/>
              </a:spcBef>
              <a:spcAft>
                <a:spcPts val="0"/>
              </a:spcAft>
              <a:buSzPts val="1800"/>
              <a:buAutoNum type="alphaLcPeriod"/>
            </a:pPr>
            <a:r>
              <a:rPr lang="en" sz="1800"/>
              <a:t>Note collection/Item identifiers</a:t>
            </a:r>
            <a:endParaRPr sz="1800"/>
          </a:p>
          <a:p>
            <a:pPr indent="-342900" lvl="0" marL="457200" marR="0" rtl="0" algn="l">
              <a:lnSpc>
                <a:spcPct val="100000"/>
              </a:lnSpc>
              <a:spcBef>
                <a:spcPts val="0"/>
              </a:spcBef>
              <a:spcAft>
                <a:spcPts val="0"/>
              </a:spcAft>
              <a:buSzPts val="1800"/>
              <a:buAutoNum type="arabicPeriod"/>
            </a:pPr>
            <a:r>
              <a:rPr lang="en" sz="1800"/>
              <a:t>Make research appointments</a:t>
            </a:r>
            <a:endParaRPr sz="1800"/>
          </a:p>
          <a:p>
            <a:pPr indent="-342900" lvl="0" marL="457200" marR="0" rtl="0" algn="l">
              <a:lnSpc>
                <a:spcPct val="100000"/>
              </a:lnSpc>
              <a:spcBef>
                <a:spcPts val="0"/>
              </a:spcBef>
              <a:spcAft>
                <a:spcPts val="0"/>
              </a:spcAft>
              <a:buSzPts val="1800"/>
              <a:buAutoNum type="arabicPeriod"/>
            </a:pPr>
            <a:r>
              <a:rPr lang="en" sz="1800"/>
              <a:t>Reprioritize </a:t>
            </a:r>
            <a:endParaRPr sz="18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xEl>
                                              <p:pRg end="0" st="0"/>
                                            </p:txEl>
                                          </p:spTgt>
                                        </p:tgtEl>
                                        <p:attrNameLst>
                                          <p:attrName>style.visibility</p:attrName>
                                        </p:attrNameLst>
                                      </p:cBhvr>
                                      <p:to>
                                        <p:strVal val="visible"/>
                                      </p:to>
                                    </p:set>
                                    <p:animEffect filter="fade" transition="in">
                                      <p:cBhvr>
                                        <p:cTn dur="1000"/>
                                        <p:tgtEl>
                                          <p:spTgt spid="32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xEl>
                                              <p:pRg end="1" st="1"/>
                                            </p:txEl>
                                          </p:spTgt>
                                        </p:tgtEl>
                                        <p:attrNameLst>
                                          <p:attrName>style.visibility</p:attrName>
                                        </p:attrNameLst>
                                      </p:cBhvr>
                                      <p:to>
                                        <p:strVal val="visible"/>
                                      </p:to>
                                    </p:set>
                                    <p:animEffect filter="fade" transition="in">
                                      <p:cBhvr>
                                        <p:cTn dur="1000"/>
                                        <p:tgtEl>
                                          <p:spTgt spid="32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xEl>
                                              <p:pRg end="2" st="2"/>
                                            </p:txEl>
                                          </p:spTgt>
                                        </p:tgtEl>
                                        <p:attrNameLst>
                                          <p:attrName>style.visibility</p:attrName>
                                        </p:attrNameLst>
                                      </p:cBhvr>
                                      <p:to>
                                        <p:strVal val="visible"/>
                                      </p:to>
                                    </p:set>
                                    <p:animEffect filter="fade" transition="in">
                                      <p:cBhvr>
                                        <p:cTn dur="1000"/>
                                        <p:tgtEl>
                                          <p:spTgt spid="32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xEl>
                                              <p:pRg end="3" st="3"/>
                                            </p:txEl>
                                          </p:spTgt>
                                        </p:tgtEl>
                                        <p:attrNameLst>
                                          <p:attrName>style.visibility</p:attrName>
                                        </p:attrNameLst>
                                      </p:cBhvr>
                                      <p:to>
                                        <p:strVal val="visible"/>
                                      </p:to>
                                    </p:set>
                                    <p:animEffect filter="fade" transition="in">
                                      <p:cBhvr>
                                        <p:cTn dur="1000"/>
                                        <p:tgtEl>
                                          <p:spTgt spid="32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xEl>
                                              <p:pRg end="4" st="4"/>
                                            </p:txEl>
                                          </p:spTgt>
                                        </p:tgtEl>
                                        <p:attrNameLst>
                                          <p:attrName>style.visibility</p:attrName>
                                        </p:attrNameLst>
                                      </p:cBhvr>
                                      <p:to>
                                        <p:strVal val="visible"/>
                                      </p:to>
                                    </p:set>
                                    <p:animEffect filter="fade" transition="in">
                                      <p:cBhvr>
                                        <p:cTn dur="1000"/>
                                        <p:tgtEl>
                                          <p:spTgt spid="32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xEl>
                                              <p:pRg end="5" st="5"/>
                                            </p:txEl>
                                          </p:spTgt>
                                        </p:tgtEl>
                                        <p:attrNameLst>
                                          <p:attrName>style.visibility</p:attrName>
                                        </p:attrNameLst>
                                      </p:cBhvr>
                                      <p:to>
                                        <p:strVal val="visible"/>
                                      </p:to>
                                    </p:set>
                                    <p:animEffect filter="fade" transition="in">
                                      <p:cBhvr>
                                        <p:cTn dur="1000"/>
                                        <p:tgtEl>
                                          <p:spTgt spid="32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xEl>
                                              <p:pRg end="6" st="6"/>
                                            </p:txEl>
                                          </p:spTgt>
                                        </p:tgtEl>
                                        <p:attrNameLst>
                                          <p:attrName>style.visibility</p:attrName>
                                        </p:attrNameLst>
                                      </p:cBhvr>
                                      <p:to>
                                        <p:strVal val="visible"/>
                                      </p:to>
                                    </p:set>
                                    <p:animEffect filter="fade" transition="in">
                                      <p:cBhvr>
                                        <p:cTn dur="1000"/>
                                        <p:tgtEl>
                                          <p:spTgt spid="32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xEl>
                                              <p:pRg end="7" st="7"/>
                                            </p:txEl>
                                          </p:spTgt>
                                        </p:tgtEl>
                                        <p:attrNameLst>
                                          <p:attrName>style.visibility</p:attrName>
                                        </p:attrNameLst>
                                      </p:cBhvr>
                                      <p:to>
                                        <p:strVal val="visible"/>
                                      </p:to>
                                    </p:set>
                                    <p:animEffect filter="fade" transition="in">
                                      <p:cBhvr>
                                        <p:cTn dur="1000"/>
                                        <p:tgtEl>
                                          <p:spTgt spid="32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xEl>
                                              <p:pRg end="8" st="8"/>
                                            </p:txEl>
                                          </p:spTgt>
                                        </p:tgtEl>
                                        <p:attrNameLst>
                                          <p:attrName>style.visibility</p:attrName>
                                        </p:attrNameLst>
                                      </p:cBhvr>
                                      <p:to>
                                        <p:strVal val="visible"/>
                                      </p:to>
                                    </p:set>
                                    <p:animEffect filter="fade" transition="in">
                                      <p:cBhvr>
                                        <p:cTn dur="1000"/>
                                        <p:tgtEl>
                                          <p:spTgt spid="32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xEl>
                                              <p:pRg end="9" st="9"/>
                                            </p:txEl>
                                          </p:spTgt>
                                        </p:tgtEl>
                                        <p:attrNameLst>
                                          <p:attrName>style.visibility</p:attrName>
                                        </p:attrNameLst>
                                      </p:cBhvr>
                                      <p:to>
                                        <p:strVal val="visible"/>
                                      </p:to>
                                    </p:set>
                                    <p:animEffect filter="fade" transition="in">
                                      <p:cBhvr>
                                        <p:cTn dur="1000"/>
                                        <p:tgtEl>
                                          <p:spTgt spid="329">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42"/>
          <p:cNvSpPr txBox="1"/>
          <p:nvPr>
            <p:ph type="title"/>
          </p:nvPr>
        </p:nvSpPr>
        <p:spPr>
          <a:xfrm>
            <a:off x="893700" y="205987"/>
            <a:ext cx="6462600" cy="857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Preparing for Well-being</a:t>
            </a:r>
            <a:endParaRPr/>
          </a:p>
        </p:txBody>
      </p:sp>
      <p:sp>
        <p:nvSpPr>
          <p:cNvPr id="335" name="Google Shape;335;p42"/>
          <p:cNvSpPr txBox="1"/>
          <p:nvPr>
            <p:ph idx="1" type="body"/>
          </p:nvPr>
        </p:nvSpPr>
        <p:spPr>
          <a:xfrm>
            <a:off x="893700" y="1373588"/>
            <a:ext cx="6462600" cy="35523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Clr>
                <a:schemeClr val="dk1"/>
              </a:buClr>
              <a:buSzPts val="3000"/>
              <a:buChar char="●"/>
            </a:pPr>
            <a:r>
              <a:rPr lang="en">
                <a:solidFill>
                  <a:schemeClr val="dk1"/>
                </a:solidFill>
              </a:rPr>
              <a:t>Collections, institutions, and content can be overwhelming</a:t>
            </a:r>
            <a:endParaRPr>
              <a:solidFill>
                <a:schemeClr val="dk1"/>
              </a:solidFill>
            </a:endParaRPr>
          </a:p>
          <a:p>
            <a:pPr indent="-381000" lvl="1" marL="914400" rtl="0" algn="l">
              <a:spcBef>
                <a:spcPts val="0"/>
              </a:spcBef>
              <a:spcAft>
                <a:spcPts val="0"/>
              </a:spcAft>
              <a:buClr>
                <a:schemeClr val="dk1"/>
              </a:buClr>
              <a:buSzPts val="2400"/>
              <a:buChar char="○"/>
            </a:pPr>
            <a:r>
              <a:rPr lang="en">
                <a:solidFill>
                  <a:schemeClr val="dk1"/>
                </a:solidFill>
              </a:rPr>
              <a:t>Physically, mentally, emotionally</a:t>
            </a:r>
            <a:endParaRPr>
              <a:solidFill>
                <a:schemeClr val="dk1"/>
              </a:solidFill>
            </a:endParaRPr>
          </a:p>
          <a:p>
            <a:pPr indent="-419100" lvl="0" marL="457200" rtl="0" algn="l">
              <a:spcBef>
                <a:spcPts val="0"/>
              </a:spcBef>
              <a:spcAft>
                <a:spcPts val="0"/>
              </a:spcAft>
              <a:buClr>
                <a:schemeClr val="dk1"/>
              </a:buClr>
              <a:buSzPts val="3000"/>
              <a:buChar char="●"/>
            </a:pPr>
            <a:r>
              <a:rPr lang="en">
                <a:solidFill>
                  <a:schemeClr val="dk1"/>
                </a:solidFill>
              </a:rPr>
              <a:t>Connecting with staff</a:t>
            </a:r>
            <a:endParaRPr>
              <a:solidFill>
                <a:schemeClr val="dk1"/>
              </a:solidFill>
            </a:endParaRPr>
          </a:p>
          <a:p>
            <a:pPr indent="-419100" lvl="0" marL="457200" rtl="0" algn="l">
              <a:spcBef>
                <a:spcPts val="0"/>
              </a:spcBef>
              <a:spcAft>
                <a:spcPts val="0"/>
              </a:spcAft>
              <a:buClr>
                <a:schemeClr val="dk1"/>
              </a:buClr>
              <a:buSzPts val="3000"/>
              <a:buChar char="●"/>
            </a:pPr>
            <a:r>
              <a:rPr lang="en">
                <a:solidFill>
                  <a:schemeClr val="dk1"/>
                </a:solidFill>
              </a:rPr>
              <a:t>Cultural needs, concerns, and safety</a:t>
            </a:r>
            <a:endParaRPr>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43"/>
          <p:cNvSpPr txBox="1"/>
          <p:nvPr>
            <p:ph type="title"/>
          </p:nvPr>
        </p:nvSpPr>
        <p:spPr>
          <a:xfrm>
            <a:off x="893700" y="205987"/>
            <a:ext cx="6462600" cy="8571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600"/>
              <a:buNone/>
            </a:pPr>
            <a:r>
              <a:rPr lang="en"/>
              <a:t>Logistical Planning Tips</a:t>
            </a:r>
            <a:endParaRPr/>
          </a:p>
        </p:txBody>
      </p:sp>
      <p:sp>
        <p:nvSpPr>
          <p:cNvPr id="341" name="Google Shape;341;p43"/>
          <p:cNvSpPr txBox="1"/>
          <p:nvPr>
            <p:ph idx="1" type="body"/>
          </p:nvPr>
        </p:nvSpPr>
        <p:spPr>
          <a:xfrm>
            <a:off x="893700" y="1373600"/>
            <a:ext cx="6909900" cy="3552300"/>
          </a:xfrm>
          <a:prstGeom prst="rect">
            <a:avLst/>
          </a:prstGeom>
          <a:noFill/>
          <a:ln>
            <a:noFill/>
          </a:ln>
        </p:spPr>
        <p:txBody>
          <a:bodyPr anchorCtr="0" anchor="t" bIns="91425" lIns="91425" spcFirstLastPara="1" rIns="91425" wrap="square" tIns="91425">
            <a:noAutofit/>
          </a:bodyPr>
          <a:lstStyle/>
          <a:p>
            <a:pPr indent="-419100" lvl="0" marL="457200" rtl="0" algn="l">
              <a:lnSpc>
                <a:spcPct val="100000"/>
              </a:lnSpc>
              <a:spcBef>
                <a:spcPts val="0"/>
              </a:spcBef>
              <a:spcAft>
                <a:spcPts val="0"/>
              </a:spcAft>
              <a:buSzPts val="3000"/>
              <a:buChar char="●"/>
            </a:pPr>
            <a:r>
              <a:rPr lang="en"/>
              <a:t>City travel</a:t>
            </a:r>
            <a:endParaRPr/>
          </a:p>
          <a:p>
            <a:pPr indent="-419100" lvl="1" marL="914400" rtl="0" algn="l">
              <a:lnSpc>
                <a:spcPct val="100000"/>
              </a:lnSpc>
              <a:spcBef>
                <a:spcPts val="0"/>
              </a:spcBef>
              <a:spcAft>
                <a:spcPts val="0"/>
              </a:spcAft>
              <a:buSzPts val="3000"/>
              <a:buChar char="○"/>
            </a:pPr>
            <a:r>
              <a:rPr lang="en"/>
              <a:t>Walking, public transit, taxis and rental cars</a:t>
            </a:r>
            <a:endParaRPr/>
          </a:p>
          <a:p>
            <a:pPr indent="-419100" lvl="0" marL="457200" rtl="0" algn="l">
              <a:lnSpc>
                <a:spcPct val="100000"/>
              </a:lnSpc>
              <a:spcBef>
                <a:spcPts val="0"/>
              </a:spcBef>
              <a:spcAft>
                <a:spcPts val="0"/>
              </a:spcAft>
              <a:buSzPts val="3000"/>
              <a:buChar char="●"/>
            </a:pPr>
            <a:r>
              <a:rPr lang="en"/>
              <a:t>Different procedures and processes in each institution</a:t>
            </a:r>
            <a:endParaRPr/>
          </a:p>
          <a:p>
            <a:pPr indent="-419100" lvl="0" marL="457200" rtl="0" algn="l">
              <a:lnSpc>
                <a:spcPct val="100000"/>
              </a:lnSpc>
              <a:spcBef>
                <a:spcPts val="0"/>
              </a:spcBef>
              <a:spcAft>
                <a:spcPts val="0"/>
              </a:spcAft>
              <a:buSzPts val="3000"/>
              <a:buChar char="●"/>
            </a:pPr>
            <a:r>
              <a:rPr lang="en"/>
              <a:t>Security for buildings - like TSA</a:t>
            </a:r>
            <a:endParaRPr/>
          </a:p>
          <a:p>
            <a:pPr indent="-419100" lvl="0" marL="457200" rtl="0" algn="l">
              <a:lnSpc>
                <a:spcPct val="100000"/>
              </a:lnSpc>
              <a:spcBef>
                <a:spcPts val="0"/>
              </a:spcBef>
              <a:spcAft>
                <a:spcPts val="0"/>
              </a:spcAft>
              <a:buSzPts val="3000"/>
              <a:buChar char="●"/>
            </a:pPr>
            <a:r>
              <a:rPr lang="en"/>
              <a:t>Appointments needed?</a:t>
            </a:r>
            <a:endParaRPr/>
          </a:p>
          <a:p>
            <a:pPr indent="-419100" lvl="0" marL="457200" rtl="0" algn="l">
              <a:lnSpc>
                <a:spcPct val="100000"/>
              </a:lnSpc>
              <a:spcBef>
                <a:spcPts val="0"/>
              </a:spcBef>
              <a:spcAft>
                <a:spcPts val="0"/>
              </a:spcAft>
              <a:buSzPts val="3000"/>
              <a:buChar char="●"/>
            </a:pPr>
            <a:r>
              <a:rPr lang="en"/>
              <a:t>Research cards, registration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0" st="0"/>
                                            </p:txEl>
                                          </p:spTgt>
                                        </p:tgtEl>
                                        <p:attrNameLst>
                                          <p:attrName>style.visibility</p:attrName>
                                        </p:attrNameLst>
                                      </p:cBhvr>
                                      <p:to>
                                        <p:strVal val="visible"/>
                                      </p:to>
                                    </p:set>
                                    <p:animEffect filter="fade" transition="in">
                                      <p:cBhvr>
                                        <p:cTn dur="1000"/>
                                        <p:tgtEl>
                                          <p:spTgt spid="34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1" st="1"/>
                                            </p:txEl>
                                          </p:spTgt>
                                        </p:tgtEl>
                                        <p:attrNameLst>
                                          <p:attrName>style.visibility</p:attrName>
                                        </p:attrNameLst>
                                      </p:cBhvr>
                                      <p:to>
                                        <p:strVal val="visible"/>
                                      </p:to>
                                    </p:set>
                                    <p:animEffect filter="fade" transition="in">
                                      <p:cBhvr>
                                        <p:cTn dur="1000"/>
                                        <p:tgtEl>
                                          <p:spTgt spid="34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2" st="2"/>
                                            </p:txEl>
                                          </p:spTgt>
                                        </p:tgtEl>
                                        <p:attrNameLst>
                                          <p:attrName>style.visibility</p:attrName>
                                        </p:attrNameLst>
                                      </p:cBhvr>
                                      <p:to>
                                        <p:strVal val="visible"/>
                                      </p:to>
                                    </p:set>
                                    <p:animEffect filter="fade" transition="in">
                                      <p:cBhvr>
                                        <p:cTn dur="1000"/>
                                        <p:tgtEl>
                                          <p:spTgt spid="34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3" st="3"/>
                                            </p:txEl>
                                          </p:spTgt>
                                        </p:tgtEl>
                                        <p:attrNameLst>
                                          <p:attrName>style.visibility</p:attrName>
                                        </p:attrNameLst>
                                      </p:cBhvr>
                                      <p:to>
                                        <p:strVal val="visible"/>
                                      </p:to>
                                    </p:set>
                                    <p:animEffect filter="fade" transition="in">
                                      <p:cBhvr>
                                        <p:cTn dur="1000"/>
                                        <p:tgtEl>
                                          <p:spTgt spid="34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4" st="4"/>
                                            </p:txEl>
                                          </p:spTgt>
                                        </p:tgtEl>
                                        <p:attrNameLst>
                                          <p:attrName>style.visibility</p:attrName>
                                        </p:attrNameLst>
                                      </p:cBhvr>
                                      <p:to>
                                        <p:strVal val="visible"/>
                                      </p:to>
                                    </p:set>
                                    <p:animEffect filter="fade" transition="in">
                                      <p:cBhvr>
                                        <p:cTn dur="1000"/>
                                        <p:tgtEl>
                                          <p:spTgt spid="34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xEl>
                                              <p:pRg end="5" st="5"/>
                                            </p:txEl>
                                          </p:spTgt>
                                        </p:tgtEl>
                                        <p:attrNameLst>
                                          <p:attrName>style.visibility</p:attrName>
                                        </p:attrNameLst>
                                      </p:cBhvr>
                                      <p:to>
                                        <p:strVal val="visible"/>
                                      </p:to>
                                    </p:set>
                                    <p:animEffect filter="fade" transition="in">
                                      <p:cBhvr>
                                        <p:cTn dur="1000"/>
                                        <p:tgtEl>
                                          <p:spTgt spid="341">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Anton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nton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Anton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